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7" r:id="rId3"/>
  </p:sldMasterIdLst>
  <p:notesMasterIdLst>
    <p:notesMasterId r:id="rId40"/>
  </p:notesMasterIdLst>
  <p:sldIdLst>
    <p:sldId id="286" r:id="rId4"/>
    <p:sldId id="287" r:id="rId5"/>
    <p:sldId id="288" r:id="rId6"/>
    <p:sldId id="307" r:id="rId7"/>
    <p:sldId id="289" r:id="rId8"/>
    <p:sldId id="290" r:id="rId9"/>
    <p:sldId id="339" r:id="rId10"/>
    <p:sldId id="340" r:id="rId11"/>
    <p:sldId id="308" r:id="rId12"/>
    <p:sldId id="309" r:id="rId13"/>
    <p:sldId id="312" r:id="rId14"/>
    <p:sldId id="313" r:id="rId15"/>
    <p:sldId id="314" r:id="rId16"/>
    <p:sldId id="315" r:id="rId17"/>
    <p:sldId id="316" r:id="rId18"/>
    <p:sldId id="317" r:id="rId19"/>
    <p:sldId id="318" r:id="rId20"/>
    <p:sldId id="319" r:id="rId21"/>
    <p:sldId id="321" r:id="rId22"/>
    <p:sldId id="322" r:id="rId23"/>
    <p:sldId id="323" r:id="rId24"/>
    <p:sldId id="324" r:id="rId25"/>
    <p:sldId id="325" r:id="rId26"/>
    <p:sldId id="320" r:id="rId27"/>
    <p:sldId id="335" r:id="rId28"/>
    <p:sldId id="334" r:id="rId29"/>
    <p:sldId id="337" r:id="rId30"/>
    <p:sldId id="326" r:id="rId31"/>
    <p:sldId id="327" r:id="rId32"/>
    <p:sldId id="329" r:id="rId33"/>
    <p:sldId id="336" r:id="rId34"/>
    <p:sldId id="330" r:id="rId35"/>
    <p:sldId id="331" r:id="rId36"/>
    <p:sldId id="338" r:id="rId37"/>
    <p:sldId id="306" r:id="rId38"/>
    <p:sldId id="332" r:id="rId39"/>
  </p:sldIdLst>
  <p:sldSz cx="12192000" cy="6858000"/>
  <p:notesSz cx="6858000" cy="9144000"/>
  <p:embeddedFontLst>
    <p:embeddedFont>
      <p:font typeface="等线" panose="02010600030101010101" pitchFamily="2" charset="-122"/>
      <p:regular r:id="rId41"/>
      <p:bold r:id="rId42"/>
    </p:embeddedFont>
    <p:embeddedFont>
      <p:font typeface="#9Slide07 HoneyCream" panose="020B0604020202020204" charset="0"/>
      <p:regular r:id="rId43"/>
    </p:embeddedFont>
    <p:embeddedFont>
      <p:font typeface="Cambria" panose="02040503050406030204" pitchFamily="18" charset="0"/>
      <p:regular r:id="rId44"/>
      <p:bold r:id="rId45"/>
      <p:italic r:id="rId46"/>
      <p:boldItalic r:id="rId47"/>
    </p:embeddedFont>
    <p:embeddedFont>
      <p:font typeface="Fredoka One" panose="02000000000000000000" pitchFamily="2" charset="0"/>
      <p:regular r:id="rId48"/>
    </p:embeddedFont>
  </p:embeddedFontLst>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6C74"/>
    <a:srgbClr val="27858C"/>
    <a:srgbClr val="FEDC6E"/>
    <a:srgbClr val="FFF3CD"/>
    <a:srgbClr val="D3EAED"/>
    <a:srgbClr val="258A8E"/>
    <a:srgbClr val="50AEBA"/>
    <a:srgbClr val="D105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72" autoAdjust="0"/>
    <p:restoredTop sz="94660"/>
  </p:normalViewPr>
  <p:slideViewPr>
    <p:cSldViewPr snapToGrid="0">
      <p:cViewPr varScale="1">
        <p:scale>
          <a:sx n="82" d="100"/>
          <a:sy n="82" d="100"/>
        </p:scale>
        <p:origin x="605"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9320A-B86D-4E64-BAA9-F344064A369C}"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72436-B3A5-414B-9286-B5B6A728B735}" type="slidenum">
              <a:rPr lang="en-US" smtClean="0"/>
              <a:t>‹#›</a:t>
            </a:fld>
            <a:endParaRPr lang="en-US"/>
          </a:p>
        </p:txBody>
      </p:sp>
    </p:spTree>
    <p:extLst>
      <p:ext uri="{BB962C8B-B14F-4D97-AF65-F5344CB8AC3E}">
        <p14:creationId xmlns:p14="http://schemas.microsoft.com/office/powerpoint/2010/main" val="2363829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72436-B3A5-414B-9286-B5B6A728B735}" type="slidenum">
              <a:rPr lang="en-US" smtClean="0"/>
              <a:t>16</a:t>
            </a:fld>
            <a:endParaRPr lang="en-US"/>
          </a:p>
        </p:txBody>
      </p:sp>
    </p:spTree>
    <p:extLst>
      <p:ext uri="{BB962C8B-B14F-4D97-AF65-F5344CB8AC3E}">
        <p14:creationId xmlns:p14="http://schemas.microsoft.com/office/powerpoint/2010/main" val="1822441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141E-D707-05F4-CBC3-0C90B50CFD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CD00F2-BBC3-2A23-29AF-0F4A333ED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18FC72-B619-BDA1-8427-6E64FF833FF6}"/>
              </a:ext>
            </a:extLst>
          </p:cNvPr>
          <p:cNvSpPr>
            <a:spLocks noGrp="1"/>
          </p:cNvSpPr>
          <p:nvPr>
            <p:ph type="dt" sz="half" idx="10"/>
          </p:nvPr>
        </p:nvSpPr>
        <p:spPr/>
        <p:txBody>
          <a:bodyPr/>
          <a:lstStyle/>
          <a:p>
            <a:fld id="{6826ED18-2B3B-4A1A-9A2C-29384F2A8DC9}" type="datetimeFigureOut">
              <a:rPr lang="en-US" smtClean="0"/>
              <a:t>4/10/2025</a:t>
            </a:fld>
            <a:endParaRPr lang="en-US"/>
          </a:p>
        </p:txBody>
      </p:sp>
      <p:sp>
        <p:nvSpPr>
          <p:cNvPr id="5" name="Footer Placeholder 4">
            <a:extLst>
              <a:ext uri="{FF2B5EF4-FFF2-40B4-BE49-F238E27FC236}">
                <a16:creationId xmlns:a16="http://schemas.microsoft.com/office/drawing/2014/main" id="{2AC7735B-C34C-4412-0477-2B25E1D97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1F81F-995C-C6FC-68F4-2085B327B01E}"/>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2370473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1939B-B6FE-27F8-9BAF-20EE200202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2FEE1D-8151-6FB2-FF3B-8B63158CD4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57F17-E74B-09BE-1708-32C04C829396}"/>
              </a:ext>
            </a:extLst>
          </p:cNvPr>
          <p:cNvSpPr>
            <a:spLocks noGrp="1"/>
          </p:cNvSpPr>
          <p:nvPr>
            <p:ph type="dt" sz="half" idx="10"/>
          </p:nvPr>
        </p:nvSpPr>
        <p:spPr/>
        <p:txBody>
          <a:bodyPr/>
          <a:lstStyle/>
          <a:p>
            <a:fld id="{6826ED18-2B3B-4A1A-9A2C-29384F2A8DC9}" type="datetimeFigureOut">
              <a:rPr lang="en-US" smtClean="0"/>
              <a:t>4/10/2025</a:t>
            </a:fld>
            <a:endParaRPr lang="en-US"/>
          </a:p>
        </p:txBody>
      </p:sp>
      <p:sp>
        <p:nvSpPr>
          <p:cNvPr id="5" name="Footer Placeholder 4">
            <a:extLst>
              <a:ext uri="{FF2B5EF4-FFF2-40B4-BE49-F238E27FC236}">
                <a16:creationId xmlns:a16="http://schemas.microsoft.com/office/drawing/2014/main" id="{D7398DD1-B65F-6BFE-BE67-36331CBCD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549E4-FB5B-A87E-89DE-9B8F50912926}"/>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308520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7A251C-2ACA-CE1D-A1F9-5131EF7ED6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E94ABE-EA91-D74A-AFE9-385215DCCB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ABE9C0-906E-8DC6-962F-49FC83E4893E}"/>
              </a:ext>
            </a:extLst>
          </p:cNvPr>
          <p:cNvSpPr>
            <a:spLocks noGrp="1"/>
          </p:cNvSpPr>
          <p:nvPr>
            <p:ph type="dt" sz="half" idx="10"/>
          </p:nvPr>
        </p:nvSpPr>
        <p:spPr/>
        <p:txBody>
          <a:bodyPr/>
          <a:lstStyle/>
          <a:p>
            <a:fld id="{6826ED18-2B3B-4A1A-9A2C-29384F2A8DC9}" type="datetimeFigureOut">
              <a:rPr lang="en-US" smtClean="0"/>
              <a:t>4/10/2025</a:t>
            </a:fld>
            <a:endParaRPr lang="en-US"/>
          </a:p>
        </p:txBody>
      </p:sp>
      <p:sp>
        <p:nvSpPr>
          <p:cNvPr id="5" name="Footer Placeholder 4">
            <a:extLst>
              <a:ext uri="{FF2B5EF4-FFF2-40B4-BE49-F238E27FC236}">
                <a16:creationId xmlns:a16="http://schemas.microsoft.com/office/drawing/2014/main" id="{DDA24C10-8DF4-6829-F5C4-F1A9D64B7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38FFB-D836-0393-97B0-943374C1FAE0}"/>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4277667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509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2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99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44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6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048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5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78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307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842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3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367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4C209-9FF6-7FE1-5898-8CB8AD8A62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4A70F-1E8A-9BCB-2C44-E764D5265B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96C836-BC9D-D4ED-1FCB-568D6154FD45}"/>
              </a:ext>
            </a:extLst>
          </p:cNvPr>
          <p:cNvSpPr>
            <a:spLocks noGrp="1"/>
          </p:cNvSpPr>
          <p:nvPr>
            <p:ph type="dt" sz="half" idx="10"/>
          </p:nvPr>
        </p:nvSpPr>
        <p:spPr/>
        <p:txBody>
          <a:bodyPr/>
          <a:lstStyle/>
          <a:p>
            <a:fld id="{6826ED18-2B3B-4A1A-9A2C-29384F2A8DC9}" type="datetimeFigureOut">
              <a:rPr lang="en-US" smtClean="0"/>
              <a:t>4/10/2025</a:t>
            </a:fld>
            <a:endParaRPr lang="en-US"/>
          </a:p>
        </p:txBody>
      </p:sp>
      <p:sp>
        <p:nvSpPr>
          <p:cNvPr id="5" name="Footer Placeholder 4">
            <a:extLst>
              <a:ext uri="{FF2B5EF4-FFF2-40B4-BE49-F238E27FC236}">
                <a16:creationId xmlns:a16="http://schemas.microsoft.com/office/drawing/2014/main" id="{3DAE8252-54CA-FC6B-ABE6-30DD07669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F4E6BE-6666-F210-1065-EFF883497440}"/>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221831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0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276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7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714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603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9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951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464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016779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25547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667D-EE9E-7C64-15BF-AD8E014326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EE875F-C4D6-279F-750D-5C2A4CA27B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E82138-BE8D-9DB3-EA65-9395575CA8F3}"/>
              </a:ext>
            </a:extLst>
          </p:cNvPr>
          <p:cNvSpPr>
            <a:spLocks noGrp="1"/>
          </p:cNvSpPr>
          <p:nvPr>
            <p:ph type="dt" sz="half" idx="10"/>
          </p:nvPr>
        </p:nvSpPr>
        <p:spPr/>
        <p:txBody>
          <a:bodyPr/>
          <a:lstStyle/>
          <a:p>
            <a:fld id="{6826ED18-2B3B-4A1A-9A2C-29384F2A8DC9}" type="datetimeFigureOut">
              <a:rPr lang="en-US" smtClean="0"/>
              <a:t>4/10/2025</a:t>
            </a:fld>
            <a:endParaRPr lang="en-US"/>
          </a:p>
        </p:txBody>
      </p:sp>
      <p:sp>
        <p:nvSpPr>
          <p:cNvPr id="5" name="Footer Placeholder 4">
            <a:extLst>
              <a:ext uri="{FF2B5EF4-FFF2-40B4-BE49-F238E27FC236}">
                <a16:creationId xmlns:a16="http://schemas.microsoft.com/office/drawing/2014/main" id="{FB7D08B3-631D-D19E-B1A2-AE9A47B637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15407-88B2-FB1B-8B9C-6975A60A60B7}"/>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625683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9DE75-73FE-8CDA-A649-6AA77FD72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696E88-E319-1240-E7D6-B9DF5066AA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722207-825D-F715-7415-CF257D86F5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66430C-E738-E794-1CAA-5811722C5772}"/>
              </a:ext>
            </a:extLst>
          </p:cNvPr>
          <p:cNvSpPr>
            <a:spLocks noGrp="1"/>
          </p:cNvSpPr>
          <p:nvPr>
            <p:ph type="dt" sz="half" idx="10"/>
          </p:nvPr>
        </p:nvSpPr>
        <p:spPr/>
        <p:txBody>
          <a:bodyPr/>
          <a:lstStyle/>
          <a:p>
            <a:fld id="{6826ED18-2B3B-4A1A-9A2C-29384F2A8DC9}" type="datetimeFigureOut">
              <a:rPr lang="en-US" smtClean="0"/>
              <a:t>4/10/2025</a:t>
            </a:fld>
            <a:endParaRPr lang="en-US"/>
          </a:p>
        </p:txBody>
      </p:sp>
      <p:sp>
        <p:nvSpPr>
          <p:cNvPr id="6" name="Footer Placeholder 5">
            <a:extLst>
              <a:ext uri="{FF2B5EF4-FFF2-40B4-BE49-F238E27FC236}">
                <a16:creationId xmlns:a16="http://schemas.microsoft.com/office/drawing/2014/main" id="{2A5852CC-246B-B58B-D646-906E145E5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8F25D2-4AA6-D7DF-FF0A-A1FCDD4A1720}"/>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035109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4ED4-2694-4E26-02E6-EE3DB38863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E3C8FE-132B-4DEC-8250-D4D95EF8DB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0C23FB-7B95-51F2-743E-724EC0AE36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514288-9867-55E2-95A2-9E556DCFCF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1E622E-970D-36E6-13FC-45E2AF716A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3B369B-15A2-9A28-B808-4F2064D59993}"/>
              </a:ext>
            </a:extLst>
          </p:cNvPr>
          <p:cNvSpPr>
            <a:spLocks noGrp="1"/>
          </p:cNvSpPr>
          <p:nvPr>
            <p:ph type="dt" sz="half" idx="10"/>
          </p:nvPr>
        </p:nvSpPr>
        <p:spPr/>
        <p:txBody>
          <a:bodyPr/>
          <a:lstStyle/>
          <a:p>
            <a:fld id="{6826ED18-2B3B-4A1A-9A2C-29384F2A8DC9}" type="datetimeFigureOut">
              <a:rPr lang="en-US" smtClean="0"/>
              <a:t>4/10/2025</a:t>
            </a:fld>
            <a:endParaRPr lang="en-US"/>
          </a:p>
        </p:txBody>
      </p:sp>
      <p:sp>
        <p:nvSpPr>
          <p:cNvPr id="8" name="Footer Placeholder 7">
            <a:extLst>
              <a:ext uri="{FF2B5EF4-FFF2-40B4-BE49-F238E27FC236}">
                <a16:creationId xmlns:a16="http://schemas.microsoft.com/office/drawing/2014/main" id="{6E8DEE3E-34DC-AD9E-F535-E19533AAE0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88DB6D-CF33-9EFC-8F40-EAB2E90E5D09}"/>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202314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15B29-0F37-3BA0-0BAA-88AE6C0A6E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9C614E-F666-998A-91B9-B5F994920FBB}"/>
              </a:ext>
            </a:extLst>
          </p:cNvPr>
          <p:cNvSpPr>
            <a:spLocks noGrp="1"/>
          </p:cNvSpPr>
          <p:nvPr>
            <p:ph type="dt" sz="half" idx="10"/>
          </p:nvPr>
        </p:nvSpPr>
        <p:spPr/>
        <p:txBody>
          <a:bodyPr/>
          <a:lstStyle/>
          <a:p>
            <a:fld id="{6826ED18-2B3B-4A1A-9A2C-29384F2A8DC9}" type="datetimeFigureOut">
              <a:rPr lang="en-US" smtClean="0"/>
              <a:t>4/10/2025</a:t>
            </a:fld>
            <a:endParaRPr lang="en-US"/>
          </a:p>
        </p:txBody>
      </p:sp>
      <p:sp>
        <p:nvSpPr>
          <p:cNvPr id="4" name="Footer Placeholder 3">
            <a:extLst>
              <a:ext uri="{FF2B5EF4-FFF2-40B4-BE49-F238E27FC236}">
                <a16:creationId xmlns:a16="http://schemas.microsoft.com/office/drawing/2014/main" id="{41A3852A-B7B0-3251-B81E-F7343D144D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2A40F1-0ED5-1048-F494-41752721E6BD}"/>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201758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56C06C-ACFC-9DCE-0AF7-15159BC3F541}"/>
              </a:ext>
            </a:extLst>
          </p:cNvPr>
          <p:cNvSpPr>
            <a:spLocks noGrp="1"/>
          </p:cNvSpPr>
          <p:nvPr>
            <p:ph type="dt" sz="half" idx="10"/>
          </p:nvPr>
        </p:nvSpPr>
        <p:spPr/>
        <p:txBody>
          <a:bodyPr/>
          <a:lstStyle/>
          <a:p>
            <a:fld id="{6826ED18-2B3B-4A1A-9A2C-29384F2A8DC9}" type="datetimeFigureOut">
              <a:rPr lang="en-US" smtClean="0"/>
              <a:t>4/10/2025</a:t>
            </a:fld>
            <a:endParaRPr lang="en-US"/>
          </a:p>
        </p:txBody>
      </p:sp>
      <p:sp>
        <p:nvSpPr>
          <p:cNvPr id="3" name="Footer Placeholder 2">
            <a:extLst>
              <a:ext uri="{FF2B5EF4-FFF2-40B4-BE49-F238E27FC236}">
                <a16:creationId xmlns:a16="http://schemas.microsoft.com/office/drawing/2014/main" id="{120F742B-4E09-7449-8C73-A596FA545E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737E7E-A07E-6323-3EE1-79C05DA0DA7A}"/>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789800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0C791-D4EC-28EE-6EF6-5682E72E1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E2F54B-1028-25E7-AFF7-0DCACB2222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24FE22-B97A-D145-D2B8-A1C1F16A7C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711E3D-F1E0-D824-1AA1-998D2676184D}"/>
              </a:ext>
            </a:extLst>
          </p:cNvPr>
          <p:cNvSpPr>
            <a:spLocks noGrp="1"/>
          </p:cNvSpPr>
          <p:nvPr>
            <p:ph type="dt" sz="half" idx="10"/>
          </p:nvPr>
        </p:nvSpPr>
        <p:spPr/>
        <p:txBody>
          <a:bodyPr/>
          <a:lstStyle/>
          <a:p>
            <a:fld id="{6826ED18-2B3B-4A1A-9A2C-29384F2A8DC9}" type="datetimeFigureOut">
              <a:rPr lang="en-US" smtClean="0"/>
              <a:t>4/10/2025</a:t>
            </a:fld>
            <a:endParaRPr lang="en-US"/>
          </a:p>
        </p:txBody>
      </p:sp>
      <p:sp>
        <p:nvSpPr>
          <p:cNvPr id="6" name="Footer Placeholder 5">
            <a:extLst>
              <a:ext uri="{FF2B5EF4-FFF2-40B4-BE49-F238E27FC236}">
                <a16:creationId xmlns:a16="http://schemas.microsoft.com/office/drawing/2014/main" id="{7A681D10-52FD-F243-8104-60C296A9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F05931-9B13-D6FC-F0EB-1CA3C8A506AD}"/>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183544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0BE7-8400-2C08-69DA-E533EAA10F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3DF5E-BB1B-75F5-754C-F33F418261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832DF9-7415-FC87-6BF0-4BD852468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8AC229-D4A7-8F85-FBBA-F982D41436A1}"/>
              </a:ext>
            </a:extLst>
          </p:cNvPr>
          <p:cNvSpPr>
            <a:spLocks noGrp="1"/>
          </p:cNvSpPr>
          <p:nvPr>
            <p:ph type="dt" sz="half" idx="10"/>
          </p:nvPr>
        </p:nvSpPr>
        <p:spPr/>
        <p:txBody>
          <a:bodyPr/>
          <a:lstStyle/>
          <a:p>
            <a:fld id="{6826ED18-2B3B-4A1A-9A2C-29384F2A8DC9}" type="datetimeFigureOut">
              <a:rPr lang="en-US" smtClean="0"/>
              <a:t>4/10/2025</a:t>
            </a:fld>
            <a:endParaRPr lang="en-US"/>
          </a:p>
        </p:txBody>
      </p:sp>
      <p:sp>
        <p:nvSpPr>
          <p:cNvPr id="6" name="Footer Placeholder 5">
            <a:extLst>
              <a:ext uri="{FF2B5EF4-FFF2-40B4-BE49-F238E27FC236}">
                <a16:creationId xmlns:a16="http://schemas.microsoft.com/office/drawing/2014/main" id="{DB964EDC-86EF-856D-C926-21CE0C46E9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5E7C4F-B81F-C139-0F2C-5FB08AC815A5}"/>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803316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74CE5A-F68F-093C-00A6-4F6632AEA2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250B43-5926-A372-8BC9-8DE40D8A41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1AA8E-FA52-34F2-D677-F71F0EA27A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6ED18-2B3B-4A1A-9A2C-29384F2A8DC9}" type="datetimeFigureOut">
              <a:rPr lang="en-US" smtClean="0"/>
              <a:t>4/10/2025</a:t>
            </a:fld>
            <a:endParaRPr lang="en-US"/>
          </a:p>
        </p:txBody>
      </p:sp>
      <p:sp>
        <p:nvSpPr>
          <p:cNvPr id="5" name="Footer Placeholder 4">
            <a:extLst>
              <a:ext uri="{FF2B5EF4-FFF2-40B4-BE49-F238E27FC236}">
                <a16:creationId xmlns:a16="http://schemas.microsoft.com/office/drawing/2014/main" id="{AED8897C-6449-9703-BA72-BB5CBF9266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171BBA-FEE8-87DA-61A0-2BFDCE26C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DC7C9-860E-4558-A233-5F4A757B7500}" type="slidenum">
              <a:rPr lang="en-US" smtClean="0"/>
              <a:t>‹#›</a:t>
            </a:fld>
            <a:endParaRPr lang="en-US"/>
          </a:p>
        </p:txBody>
      </p:sp>
      <p:sp>
        <p:nvSpPr>
          <p:cNvPr id="8" name="TextBox 3">
            <a:extLst>
              <a:ext uri="{FF2B5EF4-FFF2-40B4-BE49-F238E27FC236}">
                <a16:creationId xmlns:a16="http://schemas.microsoft.com/office/drawing/2014/main" id="{12DAADD3-2BA9-7908-5FBF-01D0B360F31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D8275C1-D439-4B9F-F033-C82B87FE41E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FE783C5-4288-EA98-3C1A-EFB46B71932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CC60C5B2-D306-B57F-F5DC-8A6E355821F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5">
            <a:extLst>
              <a:ext uri="{FF2B5EF4-FFF2-40B4-BE49-F238E27FC236}">
                <a16:creationId xmlns:a16="http://schemas.microsoft.com/office/drawing/2014/main" id="{74C95222-211B-87AB-7587-A88176C770D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8" name="Title 1">
            <a:extLst>
              <a:ext uri="{FF2B5EF4-FFF2-40B4-BE49-F238E27FC236}">
                <a16:creationId xmlns:a16="http://schemas.microsoft.com/office/drawing/2014/main" id="{B77FCFA1-BD3B-55DA-09CE-A00190DE4154}"/>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20" name="Picture 19">
            <a:extLst>
              <a:ext uri="{FF2B5EF4-FFF2-40B4-BE49-F238E27FC236}">
                <a16:creationId xmlns:a16="http://schemas.microsoft.com/office/drawing/2014/main" id="{80A91E1F-CD33-58FE-13A4-EFF89996830D}"/>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22" name="Picture 21">
            <a:extLst>
              <a:ext uri="{FF2B5EF4-FFF2-40B4-BE49-F238E27FC236}">
                <a16:creationId xmlns:a16="http://schemas.microsoft.com/office/drawing/2014/main" id="{225CCD78-95CA-29BB-EF4F-18A0B3C78238}"/>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24" name="Picture 23">
            <a:extLst>
              <a:ext uri="{FF2B5EF4-FFF2-40B4-BE49-F238E27FC236}">
                <a16:creationId xmlns:a16="http://schemas.microsoft.com/office/drawing/2014/main" id="{4CEC0B48-2AB7-E2F1-A35C-B84859AB8A07}"/>
              </a:ext>
            </a:extLst>
          </p:cNvPr>
          <p:cNvPicPr>
            <a:picLocks noChangeAspect="1"/>
          </p:cNvPicPr>
          <p:nvPr userDrawn="1"/>
        </p:nvPicPr>
        <p:blipFill>
          <a:blip r:embed="rId16"/>
          <a:stretch>
            <a:fillRect/>
          </a:stretch>
        </p:blipFill>
        <p:spPr>
          <a:xfrm>
            <a:off x="-571321" y="6098214"/>
            <a:ext cx="2188654" cy="890093"/>
          </a:xfrm>
          <a:prstGeom prst="rect">
            <a:avLst/>
          </a:prstGeom>
        </p:spPr>
      </p:pic>
      <p:pic>
        <p:nvPicPr>
          <p:cNvPr id="26" name="Picture 25">
            <a:extLst>
              <a:ext uri="{FF2B5EF4-FFF2-40B4-BE49-F238E27FC236}">
                <a16:creationId xmlns:a16="http://schemas.microsoft.com/office/drawing/2014/main" id="{3DA55B8D-DCBD-B84F-CDAA-DB1832BD4C4A}"/>
              </a:ext>
            </a:extLst>
          </p:cNvPr>
          <p:cNvPicPr>
            <a:picLocks noChangeAspect="1"/>
          </p:cNvPicPr>
          <p:nvPr userDrawn="1"/>
        </p:nvPicPr>
        <p:blipFill>
          <a:blip r:embed="rId17"/>
          <a:stretch>
            <a:fillRect/>
          </a:stretch>
        </p:blipFill>
        <p:spPr>
          <a:xfrm>
            <a:off x="10881259" y="0"/>
            <a:ext cx="1542422" cy="518205"/>
          </a:xfrm>
          <a:prstGeom prst="rect">
            <a:avLst/>
          </a:prstGeom>
        </p:spPr>
      </p:pic>
    </p:spTree>
    <p:extLst>
      <p:ext uri="{BB962C8B-B14F-4D97-AF65-F5344CB8AC3E}">
        <p14:creationId xmlns:p14="http://schemas.microsoft.com/office/powerpoint/2010/main" val="744376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704062"/>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4" r:id="rId3"/>
    <p:sldLayoutId id="2147483672" r:id="rId4"/>
    <p:sldLayoutId id="2147483671" r:id="rId5"/>
    <p:sldLayoutId id="2147483670" r:id="rId6"/>
    <p:sldLayoutId id="2147483662" r:id="rId7"/>
    <p:sldLayoutId id="2147483676" r:id="rId8"/>
    <p:sldLayoutId id="2147483673" r:id="rId9"/>
    <p:sldLayoutId id="2147483663" r:id="rId10"/>
    <p:sldLayoutId id="2147483664" r:id="rId11"/>
    <p:sldLayoutId id="2147483665" r:id="rId12"/>
    <p:sldLayoutId id="21474836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4113278331"/>
      </p:ext>
    </p:extLst>
  </p:cSld>
  <p:clrMap bg1="lt1" tx1="dk1" bg2="dk2" tx2="lt2" accent1="accent1" accent2="accent2" accent3="accent3" accent4="accent4" accent5="accent5" accent6="accent6" hlink="hlink" folHlink="folHlink"/>
  <p:sldLayoutIdLst>
    <p:sldLayoutId id="2147483668" r:id="rId1"/>
    <p:sldLayoutId id="2147483669"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27.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4.xml"/><Relationship Id="rId7" Type="http://schemas.openxmlformats.org/officeDocument/2006/relationships/image" Target="../media/image1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2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3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3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1.png"/><Relationship Id="rId2" Type="http://schemas.openxmlformats.org/officeDocument/2006/relationships/image" Target="../media/image16.jpe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3.png"/><Relationship Id="rId7"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5.png"/><Relationship Id="rId1" Type="http://schemas.openxmlformats.org/officeDocument/2006/relationships/slideLayout" Target="../slideLayouts/slideLayout26.xml"/><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2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2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8" name="Picture 7">
            <a:extLst>
              <a:ext uri="{FF2B5EF4-FFF2-40B4-BE49-F238E27FC236}">
                <a16:creationId xmlns:a16="http://schemas.microsoft.com/office/drawing/2014/main" id="{0C4829AC-454A-8DA3-FB89-15F9AC911C54}"/>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66CA972D-2B34-C412-0960-3D47412A5AF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13" name="Picture 12">
            <a:extLst>
              <a:ext uri="{FF2B5EF4-FFF2-40B4-BE49-F238E27FC236}">
                <a16:creationId xmlns:a16="http://schemas.microsoft.com/office/drawing/2014/main" id="{C1EA5AEB-38C6-3CC0-A3F6-FE569519FEFD}"/>
              </a:ext>
            </a:extLst>
          </p:cNvPr>
          <p:cNvPicPr>
            <a:picLocks noChangeAspect="1"/>
          </p:cNvPicPr>
          <p:nvPr/>
        </p:nvPicPr>
        <p:blipFill>
          <a:blip r:embed="rId7"/>
          <a:stretch>
            <a:fillRect/>
          </a:stretch>
        </p:blipFill>
        <p:spPr>
          <a:xfrm>
            <a:off x="6082116" y="1593187"/>
            <a:ext cx="3176291" cy="865707"/>
          </a:xfrm>
          <a:prstGeom prst="rect">
            <a:avLst/>
          </a:prstGeom>
        </p:spPr>
      </p:pic>
      <p:pic>
        <p:nvPicPr>
          <p:cNvPr id="16" name="Picture 15">
            <a:extLst>
              <a:ext uri="{FF2B5EF4-FFF2-40B4-BE49-F238E27FC236}">
                <a16:creationId xmlns:a16="http://schemas.microsoft.com/office/drawing/2014/main" id="{A847D856-1F91-F772-660F-4EF648615F30}"/>
              </a:ext>
            </a:extLst>
          </p:cNvPr>
          <p:cNvPicPr>
            <a:picLocks noChangeAspect="1"/>
          </p:cNvPicPr>
          <p:nvPr/>
        </p:nvPicPr>
        <p:blipFill>
          <a:blip r:embed="rId8"/>
          <a:stretch>
            <a:fillRect/>
          </a:stretch>
        </p:blipFill>
        <p:spPr>
          <a:xfrm>
            <a:off x="4791325" y="3019788"/>
            <a:ext cx="7638950" cy="2682472"/>
          </a:xfrm>
          <a:prstGeom prst="rect">
            <a:avLst/>
          </a:prstGeom>
        </p:spPr>
      </p:pic>
      <p:pic>
        <p:nvPicPr>
          <p:cNvPr id="19" name="Picture 18">
            <a:extLst>
              <a:ext uri="{FF2B5EF4-FFF2-40B4-BE49-F238E27FC236}">
                <a16:creationId xmlns:a16="http://schemas.microsoft.com/office/drawing/2014/main" id="{A8C2463F-728B-85F8-93E9-AB8BAD8AB576}"/>
              </a:ext>
            </a:extLst>
          </p:cNvPr>
          <p:cNvPicPr>
            <a:picLocks noChangeAspect="1"/>
          </p:cNvPicPr>
          <p:nvPr/>
        </p:nvPicPr>
        <p:blipFill>
          <a:blip r:embed="rId9"/>
          <a:stretch>
            <a:fillRect/>
          </a:stretch>
        </p:blipFill>
        <p:spPr>
          <a:xfrm>
            <a:off x="6776144" y="2475223"/>
            <a:ext cx="2036240" cy="1207113"/>
          </a:xfrm>
          <a:prstGeom prst="rect">
            <a:avLst/>
          </a:prstGeom>
        </p:spPr>
      </p:pic>
      <p:pic>
        <p:nvPicPr>
          <p:cNvPr id="3" name="Picture 2">
            <a:extLst>
              <a:ext uri="{FF2B5EF4-FFF2-40B4-BE49-F238E27FC236}">
                <a16:creationId xmlns:a16="http://schemas.microsoft.com/office/drawing/2014/main" id="{C40D831C-8EA5-03CB-1D58-19731C7B80DD}"/>
              </a:ext>
            </a:extLst>
          </p:cNvPr>
          <p:cNvPicPr>
            <a:picLocks noChangeAspect="1"/>
          </p:cNvPicPr>
          <p:nvPr/>
        </p:nvPicPr>
        <p:blipFill rotWithShape="1">
          <a:blip r:embed="rId10">
            <a:extLst>
              <a:ext uri="{28A0092B-C50C-407E-A947-70E740481C1C}">
                <a14:useLocalDpi xmlns:a14="http://schemas.microsoft.com/office/drawing/2010/main" val="0"/>
              </a:ext>
            </a:extLst>
          </a:blip>
          <a:srcRect l="38484" t="-2208" b="-1"/>
          <a:stretch/>
        </p:blipFill>
        <p:spPr>
          <a:xfrm>
            <a:off x="0" y="-170814"/>
            <a:ext cx="5093110" cy="71591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90C0EF-0F49-1619-EC9D-AEAF5295DA5B}"/>
              </a:ext>
            </a:extLst>
          </p:cNvPr>
          <p:cNvSpPr txBox="1"/>
          <p:nvPr/>
        </p:nvSpPr>
        <p:spPr>
          <a:xfrm>
            <a:off x="1634245" y="2009081"/>
            <a:ext cx="9027269" cy="1169551"/>
          </a:xfrm>
          <a:prstGeom prst="rect">
            <a:avLst/>
          </a:prstGeom>
          <a:noFill/>
        </p:spPr>
        <p:txBody>
          <a:bodyPr wrap="square">
            <a:spAutoFit/>
          </a:bodyPr>
          <a:lstStyle/>
          <a:p>
            <a:pPr marL="0" marR="0" algn="just">
              <a:spcBef>
                <a:spcPts val="0"/>
              </a:spcBef>
              <a:spcAft>
                <a:spcPts val="0"/>
              </a:spcAft>
            </a:pP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Nếu</a:t>
            </a:r>
            <a:r>
              <a:rPr lang="en-US" sz="3500" dirty="0">
                <a:effectLst/>
                <a:latin typeface="Cambria" panose="02040503050406030204" pitchFamily="18" charset="0"/>
                <a:ea typeface="Times New Roman" panose="02020603050405020304" pitchFamily="18" charset="0"/>
              </a:rPr>
              <a:t> ở </a:t>
            </a:r>
            <a:r>
              <a:rPr lang="en-US" sz="3500" dirty="0" err="1">
                <a:effectLst/>
                <a:latin typeface="Cambria" panose="02040503050406030204" pitchFamily="18" charset="0"/>
                <a:ea typeface="Times New Roman" panose="02020603050405020304" pitchFamily="18" charset="0"/>
              </a:rPr>
              <a:t>nhà</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có</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sách</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gì</a:t>
            </a:r>
            <a:r>
              <a:rPr lang="en-US" sz="3500" b="1" dirty="0">
                <a:solidFill>
                  <a:srgbClr val="C00000"/>
                </a:solidFill>
                <a:effectLst/>
                <a:latin typeface="Cambria" panose="02040503050406030204" pitchFamily="18" charset="0"/>
                <a:ea typeface="Times New Roman" panose="02020603050405020304" pitchFamily="18" charset="0"/>
              </a:rPr>
              <a:t>/</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các</a:t>
            </a:r>
            <a:r>
              <a:rPr lang="en-US" sz="3500" dirty="0">
                <a:effectLst/>
                <a:latin typeface="Cambria" panose="02040503050406030204" pitchFamily="18" charset="0"/>
                <a:ea typeface="Times New Roman" panose="02020603050405020304" pitchFamily="18" charset="0"/>
              </a:rPr>
              <a:t> </a:t>
            </a:r>
            <a:r>
              <a:rPr lang="en-US" sz="3500" dirty="0" err="1">
                <a:latin typeface="Cambria" panose="02040503050406030204" pitchFamily="18" charset="0"/>
                <a:ea typeface="Times New Roman" panose="02020603050405020304" pitchFamily="18" charset="0"/>
              </a:rPr>
              <a:t>em</a:t>
            </a:r>
            <a:r>
              <a:rPr lang="en-US" sz="3500" dirty="0">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muốn</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bạn</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khác</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cùng</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đọc</a:t>
            </a:r>
            <a:r>
              <a:rPr lang="en-US" sz="3500" dirty="0">
                <a:effectLst/>
                <a:latin typeface="Cambria" panose="02040503050406030204" pitchFamily="18" charset="0"/>
                <a:ea typeface="Times New Roman" panose="02020603050405020304" pitchFamily="18" charset="0"/>
              </a:rPr>
              <a:t>,</a:t>
            </a:r>
            <a:r>
              <a:rPr lang="en-US" sz="3500" b="1" dirty="0">
                <a:solidFill>
                  <a:srgbClr val="C00000"/>
                </a:solidFill>
                <a:effectLst/>
                <a:latin typeface="Cambria" panose="02040503050406030204" pitchFamily="18" charset="0"/>
                <a:ea typeface="Times New Roman" panose="02020603050405020304" pitchFamily="18" charset="0"/>
              </a:rPr>
              <a:t>/</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hãy</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mang</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đến</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đây</a:t>
            </a:r>
            <a:r>
              <a:rPr lang="en-US" sz="3500" b="1" dirty="0">
                <a:solidFill>
                  <a:srgbClr val="C00000"/>
                </a:solidFill>
                <a:effectLst/>
                <a:latin typeface="Cambria" panose="02040503050406030204" pitchFamily="18" charset="0"/>
                <a:ea typeface="Times New Roman" panose="02020603050405020304" pitchFamily="18" charset="0"/>
              </a:rPr>
              <a:t>//</a:t>
            </a:r>
            <a:r>
              <a:rPr lang="en-US" sz="3500" dirty="0">
                <a:effectLst/>
                <a:latin typeface="Cambria" panose="02040503050406030204" pitchFamily="18" charset="0"/>
                <a:ea typeface="Times New Roman" panose="02020603050405020304" pitchFamily="18" charset="0"/>
              </a:rPr>
              <a:t>.</a:t>
            </a:r>
          </a:p>
        </p:txBody>
      </p:sp>
      <p:sp>
        <p:nvSpPr>
          <p:cNvPr id="5" name="TextBox 4">
            <a:extLst>
              <a:ext uri="{FF2B5EF4-FFF2-40B4-BE49-F238E27FC236}">
                <a16:creationId xmlns:a16="http://schemas.microsoft.com/office/drawing/2014/main" id="{67831E56-AEC6-70C9-9619-FE84722454F8}"/>
              </a:ext>
            </a:extLst>
          </p:cNvPr>
          <p:cNvSpPr txBox="1"/>
          <p:nvPr/>
        </p:nvSpPr>
        <p:spPr>
          <a:xfrm>
            <a:off x="1523176" y="3628418"/>
            <a:ext cx="9249405" cy="1708160"/>
          </a:xfrm>
          <a:prstGeom prst="rect">
            <a:avLst/>
          </a:prstGeom>
          <a:noFill/>
        </p:spPr>
        <p:txBody>
          <a:bodyPr wrap="square">
            <a:spAutoFit/>
          </a:bodyPr>
          <a:lstStyle/>
          <a:p>
            <a:pPr algn="just"/>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Quang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cảnh</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thư</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viện</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lúc</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này</a:t>
            </a:r>
            <a:r>
              <a:rPr lang="en-US" sz="3500" b="1" dirty="0">
                <a:solidFill>
                  <a:srgbClr val="C00000"/>
                </a:solidFill>
                <a:latin typeface="Cambria" panose="02040503050406030204" pitchFamily="18" charset="0"/>
                <a:ea typeface="Times New Roman" panose="02020603050405020304" pitchFamily="18" charset="0"/>
              </a:rPr>
              <a:t> /</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hệt</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như</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một</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toa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tàu</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điện</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đông</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đúc</a:t>
            </a:r>
            <a:r>
              <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với</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những</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hành</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khách</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đứng</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ngồi</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để</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đọc</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sách</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a:t>
            </a:r>
            <a:r>
              <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Times New Roman" panose="02020603050405020304" pitchFamily="18" charset="0"/>
                <a:cs typeface="+mn-cs"/>
              </a:rPr>
              <a:t>/</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trông</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đến</a:t>
            </a:r>
            <a:r>
              <a:rPr kumimoji="0" lang="en-US" sz="3500" b="0" i="0" u="none" strike="noStrike" kern="1200" cap="none" spc="0" normalizeH="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là</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ngộ</a:t>
            </a:r>
            <a:r>
              <a:rPr lang="en-US" sz="3500" b="1" dirty="0">
                <a:solidFill>
                  <a:srgbClr val="C00000"/>
                </a:solidFill>
                <a:latin typeface="Cambria" panose="02040503050406030204" pitchFamily="18" charset="0"/>
                <a:ea typeface="Times New Roman" panose="02020603050405020304" pitchFamily="18" charset="0"/>
              </a:rPr>
              <a:t>/</a:t>
            </a:r>
            <a:r>
              <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Times New Roman" panose="02020603050405020304" pitchFamily="18" charset="0"/>
                <a:cs typeface="+mn-cs"/>
              </a:rPr>
              <a:t>/</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a:t>
            </a:r>
            <a:endParaRPr lang="en-US" sz="3500" dirty="0"/>
          </a:p>
        </p:txBody>
      </p:sp>
      <p:pic>
        <p:nvPicPr>
          <p:cNvPr id="4" name="Picture 3">
            <a:extLst>
              <a:ext uri="{FF2B5EF4-FFF2-40B4-BE49-F238E27FC236}">
                <a16:creationId xmlns:a16="http://schemas.microsoft.com/office/drawing/2014/main" id="{0AF069DF-722E-E9F4-C746-FCB14C3F3EB4}"/>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10" name="Picture 9">
            <a:extLst>
              <a:ext uri="{FF2B5EF4-FFF2-40B4-BE49-F238E27FC236}">
                <a16:creationId xmlns:a16="http://schemas.microsoft.com/office/drawing/2014/main" id="{82411F23-4445-5CD9-AE41-DEB43F7B4BE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9" name="Picture 8">
            <a:extLst>
              <a:ext uri="{FF2B5EF4-FFF2-40B4-BE49-F238E27FC236}">
                <a16:creationId xmlns:a16="http://schemas.microsoft.com/office/drawing/2014/main" id="{213F77B0-A0CE-21E3-E0E4-5E73C2962AE1}"/>
              </a:ext>
            </a:extLst>
          </p:cNvPr>
          <p:cNvPicPr>
            <a:picLocks noChangeAspect="1"/>
          </p:cNvPicPr>
          <p:nvPr/>
        </p:nvPicPr>
        <p:blipFill>
          <a:blip r:embed="rId5"/>
          <a:stretch>
            <a:fillRect/>
          </a:stretch>
        </p:blipFill>
        <p:spPr>
          <a:xfrm>
            <a:off x="3221007" y="518205"/>
            <a:ext cx="5474682" cy="1158340"/>
          </a:xfrm>
          <a:prstGeom prst="rect">
            <a:avLst/>
          </a:prstGeom>
        </p:spPr>
      </p:pic>
    </p:spTree>
    <p:extLst>
      <p:ext uri="{BB962C8B-B14F-4D97-AF65-F5344CB8AC3E}">
        <p14:creationId xmlns:p14="http://schemas.microsoft.com/office/powerpoint/2010/main" val="315213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AF2C0-AE51-F5E3-ED2F-89120DAB2AEC}"/>
              </a:ext>
            </a:extLst>
          </p:cNvPr>
          <p:cNvSpPr txBox="1"/>
          <p:nvPr/>
        </p:nvSpPr>
        <p:spPr>
          <a:xfrm>
            <a:off x="622570" y="1121393"/>
            <a:ext cx="10622605"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Thầy hiệu trưởng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Thế là tất cả các học sinh có mặt ở đó đều cùng vào thư viện. Các bạn sôi nổi chọn sách cho mình rồi mang ra </a:t>
            </a:r>
            <a:r>
              <a:rPr kumimoji="0" lang="en-US" sz="2200" b="0" i="0" u="none" strike="noStrike" kern="1200" cap="none" spc="0" normalizeH="0" baseline="0" noProof="0" dirty="0" err="1">
                <a:ln>
                  <a:noFill/>
                </a:ln>
                <a:solidFill>
                  <a:srgbClr val="222222"/>
                </a:solidFill>
                <a:effectLst/>
                <a:uLnTx/>
                <a:uFillTx/>
                <a:latin typeface="Cambria" panose="02040503050406030204" pitchFamily="18" charset="0"/>
                <a:cs typeface="+mn-cs"/>
              </a:rPr>
              <a:t>bàn</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Từ hôm đó, bạn nào đến trường cũng háo hức ghé vào thư viện. Ai cũng vui lắm.</a:t>
            </a:r>
          </a:p>
        </p:txBody>
      </p:sp>
      <p:sp>
        <p:nvSpPr>
          <p:cNvPr id="5" name="TextBox 4">
            <a:extLst>
              <a:ext uri="{FF2B5EF4-FFF2-40B4-BE49-F238E27FC236}">
                <a16:creationId xmlns:a16="http://schemas.microsoft.com/office/drawing/2014/main" id="{019ABD7B-F8CE-C06B-6BC1-0412950BB0F1}"/>
              </a:ext>
            </a:extLst>
          </p:cNvPr>
          <p:cNvSpPr txBox="1"/>
          <p:nvPr/>
        </p:nvSpPr>
        <p:spPr>
          <a:xfrm>
            <a:off x="7466789" y="5953485"/>
            <a:ext cx="410264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(Theo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Tốt-tô-chan</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cô</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bé</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bên</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cửa</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sổ</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a:t>
            </a:r>
            <a:endParaRPr kumimoji="0" lang="en-US" sz="1800" b="1" i="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7" name="Picture 6">
            <a:extLst>
              <a:ext uri="{FF2B5EF4-FFF2-40B4-BE49-F238E27FC236}">
                <a16:creationId xmlns:a16="http://schemas.microsoft.com/office/drawing/2014/main" id="{89E70391-8E32-653F-AFA6-B9D88B682B11}"/>
              </a:ext>
            </a:extLst>
          </p:cNvPr>
          <p:cNvPicPr>
            <a:picLocks noChangeAspect="1"/>
          </p:cNvPicPr>
          <p:nvPr/>
        </p:nvPicPr>
        <p:blipFill rotWithShape="1">
          <a:blip r:embed="rId5"/>
          <a:srcRect t="13193" r="13792"/>
          <a:stretch/>
        </p:blipFill>
        <p:spPr>
          <a:xfrm>
            <a:off x="4784790" y="322223"/>
            <a:ext cx="2486227" cy="879132"/>
          </a:xfrm>
          <a:prstGeom prst="rect">
            <a:avLst/>
          </a:prstGeom>
        </p:spPr>
      </p:pic>
      <p:sp>
        <p:nvSpPr>
          <p:cNvPr id="4" name="008958">
            <a:extLst>
              <a:ext uri="{FF2B5EF4-FFF2-40B4-BE49-F238E27FC236}">
                <a16:creationId xmlns:a16="http://schemas.microsoft.com/office/drawing/2014/main" id="{C74A8722-3860-1B41-98E5-E2E09743B92B}"/>
              </a:ext>
            </a:extLst>
          </p:cNvPr>
          <p:cNvSpPr>
            <a:spLocks noChangeArrowheads="1"/>
          </p:cNvSpPr>
          <p:nvPr>
            <p:custDataLst>
              <p:tags r:id="rId1"/>
            </p:custDataLst>
          </p:nvPr>
        </p:nvSpPr>
        <p:spPr bwMode="auto">
          <a:xfrm>
            <a:off x="607374" y="1121393"/>
            <a:ext cx="406515" cy="410442"/>
          </a:xfrm>
          <a:prstGeom prst="ellipse">
            <a:avLst/>
          </a:prstGeom>
          <a:solidFill>
            <a:srgbClr val="50AEBA"/>
          </a:solidFill>
          <a:ln w="12700" cap="flat" cmpd="sng" algn="ctr">
            <a:solidFill>
              <a:sysClr val="window" lastClr="FFFFFF"/>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1</a:t>
            </a:r>
          </a:p>
        </p:txBody>
      </p:sp>
      <p:sp>
        <p:nvSpPr>
          <p:cNvPr id="9" name="008958">
            <a:extLst>
              <a:ext uri="{FF2B5EF4-FFF2-40B4-BE49-F238E27FC236}">
                <a16:creationId xmlns:a16="http://schemas.microsoft.com/office/drawing/2014/main" id="{4156B824-A03D-7B11-45F4-39089CE365DB}"/>
              </a:ext>
            </a:extLst>
          </p:cNvPr>
          <p:cNvSpPr>
            <a:spLocks noChangeArrowheads="1"/>
          </p:cNvSpPr>
          <p:nvPr>
            <p:custDataLst>
              <p:tags r:id="rId2"/>
            </p:custDataLst>
          </p:nvPr>
        </p:nvSpPr>
        <p:spPr bwMode="auto">
          <a:xfrm>
            <a:off x="512150" y="2460567"/>
            <a:ext cx="406515" cy="410442"/>
          </a:xfrm>
          <a:prstGeom prst="ellipse">
            <a:avLst/>
          </a:prstGeom>
          <a:solidFill>
            <a:srgbClr val="50AEBA"/>
          </a:solidFill>
          <a:ln w="12700" cap="flat" cmpd="sng" algn="ctr">
            <a:solidFill>
              <a:sysClr val="window" lastClr="FFFFFF"/>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2</a:t>
            </a:r>
          </a:p>
        </p:txBody>
      </p:sp>
      <p:sp>
        <p:nvSpPr>
          <p:cNvPr id="10" name="008958">
            <a:extLst>
              <a:ext uri="{FF2B5EF4-FFF2-40B4-BE49-F238E27FC236}">
                <a16:creationId xmlns:a16="http://schemas.microsoft.com/office/drawing/2014/main" id="{84478600-0779-5C41-2B62-1C900B9214C3}"/>
              </a:ext>
            </a:extLst>
          </p:cNvPr>
          <p:cNvSpPr>
            <a:spLocks noChangeArrowheads="1"/>
          </p:cNvSpPr>
          <p:nvPr>
            <p:custDataLst>
              <p:tags r:id="rId3"/>
            </p:custDataLst>
          </p:nvPr>
        </p:nvSpPr>
        <p:spPr bwMode="auto">
          <a:xfrm>
            <a:off x="495930" y="4207026"/>
            <a:ext cx="406515" cy="410442"/>
          </a:xfrm>
          <a:prstGeom prst="ellipse">
            <a:avLst/>
          </a:prstGeom>
          <a:solidFill>
            <a:srgbClr val="50AEBA"/>
          </a:solidFill>
          <a:ln w="12700" cap="flat" cmpd="sng" algn="ctr">
            <a:solidFill>
              <a:sysClr val="window" lastClr="FFFFFF"/>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3</a:t>
            </a:r>
          </a:p>
        </p:txBody>
      </p:sp>
      <p:pic>
        <p:nvPicPr>
          <p:cNvPr id="6" name="Picture 5">
            <a:extLst>
              <a:ext uri="{FF2B5EF4-FFF2-40B4-BE49-F238E27FC236}">
                <a16:creationId xmlns:a16="http://schemas.microsoft.com/office/drawing/2014/main" id="{CA6BC498-9230-70BF-4F93-0167E742D4DF}"/>
              </a:ext>
            </a:extLst>
          </p:cNvPr>
          <p:cNvPicPr>
            <a:picLocks noChangeAspect="1"/>
          </p:cNvPicPr>
          <p:nvPr/>
        </p:nvPicPr>
        <p:blipFill>
          <a:blip r:embed="rId6"/>
          <a:stretch>
            <a:fillRect/>
          </a:stretch>
        </p:blipFill>
        <p:spPr>
          <a:xfrm>
            <a:off x="-571321" y="6098214"/>
            <a:ext cx="2188654" cy="890093"/>
          </a:xfrm>
          <a:prstGeom prst="rect">
            <a:avLst/>
          </a:prstGeom>
        </p:spPr>
      </p:pic>
      <p:pic>
        <p:nvPicPr>
          <p:cNvPr id="11" name="Picture 10">
            <a:extLst>
              <a:ext uri="{FF2B5EF4-FFF2-40B4-BE49-F238E27FC236}">
                <a16:creationId xmlns:a16="http://schemas.microsoft.com/office/drawing/2014/main" id="{26B1CD8B-E848-7882-BA4E-B31B9FC862B9}"/>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37687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par>
                          <p:cTn id="24" fill="hold">
                            <p:stCondLst>
                              <p:cond delay="500"/>
                            </p:stCondLst>
                            <p:childTnLst>
                              <p:par>
                                <p:cTn id="25" presetID="27" presetClass="emph" presetSubtype="0" fill="remove" grpId="1" nodeType="afterEffect">
                                  <p:stCondLst>
                                    <p:cond delay="0"/>
                                  </p:stCondLst>
                                  <p:childTnLst>
                                    <p:animClr clrSpc="rgb" dir="cw">
                                      <p:cBhvr override="childStyle">
                                        <p:cTn id="26" dur="250" autoRev="1" fill="remove"/>
                                        <p:tgtEl>
                                          <p:spTgt spid="4"/>
                                        </p:tgtEl>
                                        <p:attrNameLst>
                                          <p:attrName>style.color</p:attrName>
                                        </p:attrNameLst>
                                      </p:cBhvr>
                                      <p:to>
                                        <a:schemeClr val="bg1"/>
                                      </p:to>
                                    </p:animClr>
                                    <p:animClr clrSpc="rgb" dir="cw">
                                      <p:cBhvr>
                                        <p:cTn id="27" dur="250" autoRev="1" fill="remove"/>
                                        <p:tgtEl>
                                          <p:spTgt spid="4"/>
                                        </p:tgtEl>
                                        <p:attrNameLst>
                                          <p:attrName>fillcolor</p:attrName>
                                        </p:attrNameLst>
                                      </p:cBhvr>
                                      <p:to>
                                        <a:schemeClr val="bg1"/>
                                      </p:to>
                                    </p:animClr>
                                    <p:set>
                                      <p:cBhvr>
                                        <p:cTn id="28" dur="250" autoRev="1" fill="remove"/>
                                        <p:tgtEl>
                                          <p:spTgt spid="4"/>
                                        </p:tgtEl>
                                        <p:attrNameLst>
                                          <p:attrName>fill.type</p:attrName>
                                        </p:attrNameLst>
                                      </p:cBhvr>
                                      <p:to>
                                        <p:strVal val="solid"/>
                                      </p:to>
                                    </p:set>
                                    <p:set>
                                      <p:cBhvr>
                                        <p:cTn id="29" dur="250" autoRev="1" fill="remove"/>
                                        <p:tgtEl>
                                          <p:spTgt spid="4"/>
                                        </p:tgtEl>
                                        <p:attrNameLst>
                                          <p:attrName>fill.on</p:attrName>
                                        </p:attrNameLst>
                                      </p:cBhvr>
                                      <p:to>
                                        <p:strVal val="true"/>
                                      </p:to>
                                    </p:set>
                                  </p:childTnLst>
                                </p:cTn>
                              </p:par>
                            </p:childTnLst>
                          </p:cTn>
                        </p:par>
                        <p:par>
                          <p:cTn id="30" fill="hold">
                            <p:stCondLst>
                              <p:cond delay="1000"/>
                            </p:stCondLst>
                            <p:childTnLst>
                              <p:par>
                                <p:cTn id="31" presetID="27" presetClass="emph" presetSubtype="0" fill="remove" grpId="1" nodeType="afterEffect">
                                  <p:stCondLst>
                                    <p:cond delay="0"/>
                                  </p:stCondLst>
                                  <p:childTnLst>
                                    <p:animClr clrSpc="rgb" dir="cw">
                                      <p:cBhvr override="childStyle">
                                        <p:cTn id="32" dur="250" autoRev="1" fill="remove"/>
                                        <p:tgtEl>
                                          <p:spTgt spid="9"/>
                                        </p:tgtEl>
                                        <p:attrNameLst>
                                          <p:attrName>style.color</p:attrName>
                                        </p:attrNameLst>
                                      </p:cBhvr>
                                      <p:to>
                                        <a:schemeClr val="bg1"/>
                                      </p:to>
                                    </p:animClr>
                                    <p:animClr clrSpc="rgb" dir="cw">
                                      <p:cBhvr>
                                        <p:cTn id="33" dur="250" autoRev="1" fill="remove"/>
                                        <p:tgtEl>
                                          <p:spTgt spid="9"/>
                                        </p:tgtEl>
                                        <p:attrNameLst>
                                          <p:attrName>fillcolor</p:attrName>
                                        </p:attrNameLst>
                                      </p:cBhvr>
                                      <p:to>
                                        <a:schemeClr val="bg1"/>
                                      </p:to>
                                    </p:animClr>
                                    <p:set>
                                      <p:cBhvr>
                                        <p:cTn id="34" dur="250" autoRev="1" fill="remove"/>
                                        <p:tgtEl>
                                          <p:spTgt spid="9"/>
                                        </p:tgtEl>
                                        <p:attrNameLst>
                                          <p:attrName>fill.type</p:attrName>
                                        </p:attrNameLst>
                                      </p:cBhvr>
                                      <p:to>
                                        <p:strVal val="solid"/>
                                      </p:to>
                                    </p:set>
                                    <p:set>
                                      <p:cBhvr>
                                        <p:cTn id="35" dur="250" autoRev="1" fill="remove"/>
                                        <p:tgtEl>
                                          <p:spTgt spid="9"/>
                                        </p:tgtEl>
                                        <p:attrNameLst>
                                          <p:attrName>fill.on</p:attrName>
                                        </p:attrNameLst>
                                      </p:cBhvr>
                                      <p:to>
                                        <p:strVal val="true"/>
                                      </p:to>
                                    </p:set>
                                  </p:childTnLst>
                                </p:cTn>
                              </p:par>
                            </p:childTnLst>
                          </p:cTn>
                        </p:par>
                        <p:par>
                          <p:cTn id="36" fill="hold">
                            <p:stCondLst>
                              <p:cond delay="1500"/>
                            </p:stCondLst>
                            <p:childTnLst>
                              <p:par>
                                <p:cTn id="37" presetID="27" presetClass="emph" presetSubtype="0" fill="remove" grpId="1" nodeType="afterEffect">
                                  <p:stCondLst>
                                    <p:cond delay="0"/>
                                  </p:stCondLst>
                                  <p:childTnLst>
                                    <p:animClr clrSpc="rgb" dir="cw">
                                      <p:cBhvr override="childStyle">
                                        <p:cTn id="38" dur="250" autoRev="1" fill="remove"/>
                                        <p:tgtEl>
                                          <p:spTgt spid="10"/>
                                        </p:tgtEl>
                                        <p:attrNameLst>
                                          <p:attrName>style.color</p:attrName>
                                        </p:attrNameLst>
                                      </p:cBhvr>
                                      <p:to>
                                        <a:schemeClr val="bg1"/>
                                      </p:to>
                                    </p:animClr>
                                    <p:animClr clrSpc="rgb" dir="cw">
                                      <p:cBhvr>
                                        <p:cTn id="39" dur="250" autoRev="1" fill="remove"/>
                                        <p:tgtEl>
                                          <p:spTgt spid="10"/>
                                        </p:tgtEl>
                                        <p:attrNameLst>
                                          <p:attrName>fillcolor</p:attrName>
                                        </p:attrNameLst>
                                      </p:cBhvr>
                                      <p:to>
                                        <a:schemeClr val="bg1"/>
                                      </p:to>
                                    </p:animClr>
                                    <p:set>
                                      <p:cBhvr>
                                        <p:cTn id="40" dur="250" autoRev="1" fill="remove"/>
                                        <p:tgtEl>
                                          <p:spTgt spid="10"/>
                                        </p:tgtEl>
                                        <p:attrNameLst>
                                          <p:attrName>fill.type</p:attrName>
                                        </p:attrNameLst>
                                      </p:cBhvr>
                                      <p:to>
                                        <p:strVal val="solid"/>
                                      </p:to>
                                    </p:set>
                                    <p:set>
                                      <p:cBhvr>
                                        <p:cTn id="41" dur="250" autoRev="1" fill="remove"/>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9" grpId="1" animBg="1"/>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5BABE6-A3DA-9216-F585-3633800D6ED5}"/>
              </a:ext>
            </a:extLst>
          </p:cNvPr>
          <p:cNvSpPr txBox="1"/>
          <p:nvPr/>
        </p:nvSpPr>
        <p:spPr>
          <a:xfrm>
            <a:off x="3121018" y="5013628"/>
            <a:ext cx="7760241" cy="1200329"/>
          </a:xfrm>
          <a:prstGeom prst="rect">
            <a:avLst/>
          </a:prstGeom>
          <a:noFill/>
        </p:spPr>
        <p:txBody>
          <a:bodyPr wrap="square">
            <a:spAutoFit/>
          </a:bodyPr>
          <a:lstStyle/>
          <a:p>
            <a:pPr algn="ct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Một</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phương</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tiện</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giao</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thông</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công</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cộng</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chạy</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bằng</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điện</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chia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thành</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nhiều</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toa.</a:t>
            </a:r>
            <a:endParaRPr lang="en-US" dirty="0"/>
          </a:p>
        </p:txBody>
      </p:sp>
      <p:sp>
        <p:nvSpPr>
          <p:cNvPr id="8" name="TextBox 7">
            <a:extLst>
              <a:ext uri="{FF2B5EF4-FFF2-40B4-BE49-F238E27FC236}">
                <a16:creationId xmlns:a16="http://schemas.microsoft.com/office/drawing/2014/main" id="{BEC3A1F3-E63A-5261-103D-A75027A85C67}"/>
              </a:ext>
            </a:extLst>
          </p:cNvPr>
          <p:cNvSpPr txBox="1"/>
          <p:nvPr/>
        </p:nvSpPr>
        <p:spPr>
          <a:xfrm>
            <a:off x="913962" y="5019847"/>
            <a:ext cx="2207056" cy="646331"/>
          </a:xfrm>
          <a:prstGeom prst="rect">
            <a:avLst/>
          </a:prstGeom>
          <a:noFill/>
        </p:spPr>
        <p:txBody>
          <a:bodyPr wrap="square">
            <a:spAutoFit/>
          </a:bodyPr>
          <a:lstStyle/>
          <a:p>
            <a:pPr algn="ct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Tàu</a:t>
            </a:r>
            <a:r>
              <a:rPr kumimoji="0" lang="en-US" sz="3600" b="1" i="1"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điện</a:t>
            </a:r>
            <a:r>
              <a:rPr kumimoji="0" lang="en-US" sz="3600" b="1" i="1"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a:t>
            </a:r>
            <a:endParaRPr lang="en-US" b="1" i="1" dirty="0"/>
          </a:p>
        </p:txBody>
      </p:sp>
      <p:pic>
        <p:nvPicPr>
          <p:cNvPr id="7" name="Picture 6">
            <a:extLst>
              <a:ext uri="{FF2B5EF4-FFF2-40B4-BE49-F238E27FC236}">
                <a16:creationId xmlns:a16="http://schemas.microsoft.com/office/drawing/2014/main" id="{78099356-60FC-56DC-82EF-2B4998188A29}"/>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10" name="Picture 9">
            <a:extLst>
              <a:ext uri="{FF2B5EF4-FFF2-40B4-BE49-F238E27FC236}">
                <a16:creationId xmlns:a16="http://schemas.microsoft.com/office/drawing/2014/main" id="{10D25FB4-F2C2-D45D-6E70-54E517A590E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9" name="Picture 8">
            <a:extLst>
              <a:ext uri="{FF2B5EF4-FFF2-40B4-BE49-F238E27FC236}">
                <a16:creationId xmlns:a16="http://schemas.microsoft.com/office/drawing/2014/main" id="{327D5A92-D6AD-D408-BB70-5AC18FE635FB}"/>
              </a:ext>
            </a:extLst>
          </p:cNvPr>
          <p:cNvPicPr>
            <a:picLocks noChangeAspect="1"/>
          </p:cNvPicPr>
          <p:nvPr/>
        </p:nvPicPr>
        <p:blipFill>
          <a:blip r:embed="rId5"/>
          <a:stretch>
            <a:fillRect/>
          </a:stretch>
        </p:blipFill>
        <p:spPr>
          <a:xfrm>
            <a:off x="3429664" y="259102"/>
            <a:ext cx="5096698" cy="1255885"/>
          </a:xfrm>
          <a:prstGeom prst="rect">
            <a:avLst/>
          </a:prstGeom>
        </p:spPr>
      </p:pic>
      <p:grpSp>
        <p:nvGrpSpPr>
          <p:cNvPr id="4" name="Group 3">
            <a:extLst>
              <a:ext uri="{FF2B5EF4-FFF2-40B4-BE49-F238E27FC236}">
                <a16:creationId xmlns:a16="http://schemas.microsoft.com/office/drawing/2014/main" id="{BDB8A438-C2A0-534F-2604-015AA57B70A7}"/>
              </a:ext>
            </a:extLst>
          </p:cNvPr>
          <p:cNvGrpSpPr/>
          <p:nvPr/>
        </p:nvGrpSpPr>
        <p:grpSpPr>
          <a:xfrm>
            <a:off x="1097969" y="1509780"/>
            <a:ext cx="10147104" cy="3332021"/>
            <a:chOff x="1097969" y="1509780"/>
            <a:chExt cx="10147104" cy="3332021"/>
          </a:xfrm>
        </p:grpSpPr>
        <p:pic>
          <p:nvPicPr>
            <p:cNvPr id="2" name="Picture 1">
              <a:extLst>
                <a:ext uri="{FF2B5EF4-FFF2-40B4-BE49-F238E27FC236}">
                  <a16:creationId xmlns:a16="http://schemas.microsoft.com/office/drawing/2014/main" id="{4A07D045-2316-2363-B6A9-21C46D7CDA6C}"/>
                </a:ext>
              </a:extLst>
            </p:cNvPr>
            <p:cNvPicPr>
              <a:picLocks noChangeAspect="1"/>
            </p:cNvPicPr>
            <p:nvPr/>
          </p:nvPicPr>
          <p:blipFill>
            <a:blip r:embed="rId6"/>
            <a:stretch>
              <a:fillRect/>
            </a:stretch>
          </p:blipFill>
          <p:spPr>
            <a:xfrm>
              <a:off x="1097969" y="1514987"/>
              <a:ext cx="4998031" cy="3326814"/>
            </a:xfrm>
            <a:prstGeom prst="rect">
              <a:avLst/>
            </a:prstGeom>
            <a:solidFill>
              <a:srgbClr val="FFFFFF">
                <a:shade val="85000"/>
              </a:srgbClr>
            </a:solidFill>
            <a:ln w="127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6FCBD0D9-1F61-E3AF-7DDB-764FBD515FA3}"/>
                </a:ext>
              </a:extLst>
            </p:cNvPr>
            <p:cNvPicPr>
              <a:picLocks noChangeAspect="1"/>
            </p:cNvPicPr>
            <p:nvPr/>
          </p:nvPicPr>
          <p:blipFill>
            <a:blip r:embed="rId7"/>
            <a:stretch>
              <a:fillRect/>
            </a:stretch>
          </p:blipFill>
          <p:spPr>
            <a:xfrm>
              <a:off x="6247041" y="1509780"/>
              <a:ext cx="4998032" cy="3332021"/>
            </a:xfrm>
            <a:prstGeom prst="rect">
              <a:avLst/>
            </a:prstGeom>
            <a:solidFill>
              <a:srgbClr val="FFFFFF">
                <a:shade val="85000"/>
              </a:srgbClr>
            </a:solidFill>
            <a:ln w="127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spTree>
    <p:extLst>
      <p:ext uri="{BB962C8B-B14F-4D97-AF65-F5344CB8AC3E}">
        <p14:creationId xmlns:p14="http://schemas.microsoft.com/office/powerpoint/2010/main" val="8271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AF2C0-AE51-F5E3-ED2F-89120DAB2AEC}"/>
              </a:ext>
            </a:extLst>
          </p:cNvPr>
          <p:cNvSpPr txBox="1"/>
          <p:nvPr/>
        </p:nvSpPr>
        <p:spPr>
          <a:xfrm>
            <a:off x="622570" y="1121393"/>
            <a:ext cx="10622605" cy="4832092"/>
          </a:xfrm>
          <a:prstGeom prst="rect">
            <a:avLst/>
          </a:prstGeom>
          <a:noFill/>
        </p:spPr>
        <p:txBody>
          <a:bodyPr wrap="square">
            <a:spAutoFit/>
          </a:bodyPr>
          <a:lstStyle/>
          <a:p>
            <a:pPr algn="just"/>
            <a:r>
              <a:rPr lang="en-US" sz="2200" b="0" i="0" dirty="0">
                <a:solidFill>
                  <a:srgbClr val="222222"/>
                </a:solidFill>
                <a:effectLst/>
                <a:latin typeface="Cambria" panose="02040503050406030204" pitchFamily="18" charset="0"/>
              </a:rPr>
              <a:t>      </a:t>
            </a:r>
            <a:r>
              <a:rPr lang="vi-VN" sz="2200" b="0" i="0" dirty="0">
                <a:solidFill>
                  <a:srgbClr val="222222"/>
                </a:solidFill>
                <a:effectLst/>
                <a:latin typeface="Cambria" panose="02040503050406030204" pitchFamily="18" charset="0"/>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algn="just"/>
            <a:r>
              <a:rPr lang="en-US" sz="2200" b="0" i="0" dirty="0">
                <a:solidFill>
                  <a:srgbClr val="222222"/>
                </a:solidFill>
                <a:effectLst/>
                <a:latin typeface="Cambria" panose="02040503050406030204" pitchFamily="18" charset="0"/>
              </a:rPr>
              <a:t>     </a:t>
            </a:r>
            <a:r>
              <a:rPr lang="vi-VN" sz="2200" b="0" i="0" dirty="0">
                <a:solidFill>
                  <a:srgbClr val="222222"/>
                </a:solidFill>
                <a:effectLst/>
                <a:latin typeface="Cambria" panose="02040503050406030204" pitchFamily="18" charset="0"/>
              </a:rPr>
              <a:t>Thầy hiệu trưởng nói:</a:t>
            </a:r>
          </a:p>
          <a:p>
            <a:pPr algn="just"/>
            <a:r>
              <a:rPr lang="vi-VN" sz="2200" b="0" i="0" dirty="0">
                <a:solidFill>
                  <a:srgbClr val="222222"/>
                </a:solidFill>
                <a:effectLst/>
                <a:latin typeface="Cambria" panose="02040503050406030204" pitchFamily="18" charset="0"/>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algn="just"/>
            <a:r>
              <a:rPr lang="en-US" sz="2200" b="0" i="0" dirty="0">
                <a:solidFill>
                  <a:srgbClr val="222222"/>
                </a:solidFill>
                <a:effectLst/>
                <a:latin typeface="Cambria" panose="02040503050406030204" pitchFamily="18" charset="0"/>
              </a:rPr>
              <a:t>    </a:t>
            </a:r>
            <a:r>
              <a:rPr lang="vi-VN" sz="2200" b="0" i="0" dirty="0">
                <a:solidFill>
                  <a:srgbClr val="222222"/>
                </a:solidFill>
                <a:effectLst/>
                <a:latin typeface="Cambria" panose="02040503050406030204" pitchFamily="18" charset="0"/>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algn="just"/>
            <a:r>
              <a:rPr lang="en-US" sz="2200" b="0" i="0" dirty="0">
                <a:solidFill>
                  <a:srgbClr val="222222"/>
                </a:solidFill>
                <a:effectLst/>
                <a:latin typeface="Cambria" panose="02040503050406030204" pitchFamily="18" charset="0"/>
              </a:rPr>
              <a:t>      </a:t>
            </a:r>
            <a:r>
              <a:rPr lang="vi-VN" sz="2200" b="0" i="0" dirty="0">
                <a:solidFill>
                  <a:srgbClr val="222222"/>
                </a:solidFill>
                <a:effectLst/>
                <a:latin typeface="Cambria" panose="02040503050406030204" pitchFamily="18" charset="0"/>
              </a:rPr>
              <a:t>Từ hôm đó, bạn nào đến trường cũng háo hức ghé vào thư viện. Ai cũng vui lắm.</a:t>
            </a:r>
          </a:p>
        </p:txBody>
      </p:sp>
      <p:sp>
        <p:nvSpPr>
          <p:cNvPr id="5" name="TextBox 4">
            <a:extLst>
              <a:ext uri="{FF2B5EF4-FFF2-40B4-BE49-F238E27FC236}">
                <a16:creationId xmlns:a16="http://schemas.microsoft.com/office/drawing/2014/main" id="{019ABD7B-F8CE-C06B-6BC1-0412950BB0F1}"/>
              </a:ext>
            </a:extLst>
          </p:cNvPr>
          <p:cNvSpPr txBox="1"/>
          <p:nvPr/>
        </p:nvSpPr>
        <p:spPr>
          <a:xfrm>
            <a:off x="7466789" y="5953485"/>
            <a:ext cx="4102641" cy="369332"/>
          </a:xfrm>
          <a:prstGeom prst="rect">
            <a:avLst/>
          </a:prstGeom>
          <a:noFill/>
        </p:spPr>
        <p:txBody>
          <a:bodyPr wrap="square">
            <a:spAutoFit/>
          </a:bodyPr>
          <a:lstStyle/>
          <a:p>
            <a:r>
              <a:rPr lang="en-US" b="1" i="1" dirty="0">
                <a:solidFill>
                  <a:srgbClr val="222222"/>
                </a:solidFill>
                <a:effectLst/>
                <a:latin typeface="Cambria" panose="02040503050406030204" pitchFamily="18" charset="0"/>
              </a:rPr>
              <a:t>(Theo </a:t>
            </a:r>
            <a:r>
              <a:rPr lang="en-US" b="1" i="1" dirty="0" err="1">
                <a:solidFill>
                  <a:srgbClr val="222222"/>
                </a:solidFill>
                <a:effectLst/>
                <a:latin typeface="Cambria" panose="02040503050406030204" pitchFamily="18" charset="0"/>
              </a:rPr>
              <a:t>Tốt-tô-chan</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cô</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bé</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bên</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cửa</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sổ</a:t>
            </a:r>
            <a:r>
              <a:rPr lang="en-US" b="1" i="1" dirty="0">
                <a:solidFill>
                  <a:srgbClr val="222222"/>
                </a:solidFill>
                <a:effectLst/>
                <a:latin typeface="Cambria" panose="02040503050406030204" pitchFamily="18" charset="0"/>
              </a:rPr>
              <a:t>)</a:t>
            </a:r>
            <a:endParaRPr lang="en-US" b="1" i="1" dirty="0">
              <a:latin typeface="Cambria" panose="02040503050406030204" pitchFamily="18" charset="0"/>
            </a:endParaRPr>
          </a:p>
        </p:txBody>
      </p:sp>
      <p:pic>
        <p:nvPicPr>
          <p:cNvPr id="7" name="Picture 6">
            <a:extLst>
              <a:ext uri="{FF2B5EF4-FFF2-40B4-BE49-F238E27FC236}">
                <a16:creationId xmlns:a16="http://schemas.microsoft.com/office/drawing/2014/main" id="{89E70391-8E32-653F-AFA6-B9D88B682B11}"/>
              </a:ext>
            </a:extLst>
          </p:cNvPr>
          <p:cNvPicPr>
            <a:picLocks noChangeAspect="1"/>
          </p:cNvPicPr>
          <p:nvPr/>
        </p:nvPicPr>
        <p:blipFill rotWithShape="1">
          <a:blip r:embed="rId2"/>
          <a:srcRect t="13193" r="13792"/>
          <a:stretch/>
        </p:blipFill>
        <p:spPr>
          <a:xfrm>
            <a:off x="4784790" y="322223"/>
            <a:ext cx="2486227" cy="879132"/>
          </a:xfrm>
          <a:prstGeom prst="rect">
            <a:avLst/>
          </a:prstGeom>
        </p:spPr>
      </p:pic>
      <p:pic>
        <p:nvPicPr>
          <p:cNvPr id="4" name="Picture 3">
            <a:extLst>
              <a:ext uri="{FF2B5EF4-FFF2-40B4-BE49-F238E27FC236}">
                <a16:creationId xmlns:a16="http://schemas.microsoft.com/office/drawing/2014/main" id="{C44CC085-1103-782B-3B15-BFEC53F5BF6C}"/>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7EDC5EB7-8AC0-D4EB-0AA9-9F767FC3222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10" name="Picture 9">
            <a:extLst>
              <a:ext uri="{FF2B5EF4-FFF2-40B4-BE49-F238E27FC236}">
                <a16:creationId xmlns:a16="http://schemas.microsoft.com/office/drawing/2014/main" id="{A5D44B63-CC35-E4B8-78B4-E54F15F6C7B8}"/>
              </a:ext>
            </a:extLst>
          </p:cNvPr>
          <p:cNvPicPr>
            <a:picLocks noChangeAspect="1"/>
          </p:cNvPicPr>
          <p:nvPr/>
        </p:nvPicPr>
        <p:blipFill>
          <a:blip r:embed="rId3"/>
          <a:stretch>
            <a:fillRect/>
          </a:stretch>
        </p:blipFill>
        <p:spPr>
          <a:xfrm>
            <a:off x="-418921" y="6250614"/>
            <a:ext cx="2188654" cy="890093"/>
          </a:xfrm>
          <a:prstGeom prst="rect">
            <a:avLst/>
          </a:prstGeom>
        </p:spPr>
      </p:pic>
      <p:pic>
        <p:nvPicPr>
          <p:cNvPr id="12" name="Picture 11">
            <a:extLst>
              <a:ext uri="{FF2B5EF4-FFF2-40B4-BE49-F238E27FC236}">
                <a16:creationId xmlns:a16="http://schemas.microsoft.com/office/drawing/2014/main" id="{FF969A62-8113-0F9E-1566-56FC73C4C4D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1033659" y="152400"/>
            <a:ext cx="1542422" cy="518205"/>
          </a:xfrm>
          <a:prstGeom prst="rect">
            <a:avLst/>
          </a:prstGeom>
        </p:spPr>
      </p:pic>
    </p:spTree>
    <p:extLst>
      <p:ext uri="{BB962C8B-B14F-4D97-AF65-F5344CB8AC3E}">
        <p14:creationId xmlns:p14="http://schemas.microsoft.com/office/powerpoint/2010/main" val="12404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F2F53B-D91B-3189-1593-B628280FF835}"/>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12" name="Picture 11">
            <a:extLst>
              <a:ext uri="{FF2B5EF4-FFF2-40B4-BE49-F238E27FC236}">
                <a16:creationId xmlns:a16="http://schemas.microsoft.com/office/drawing/2014/main" id="{3BCD8DAC-FEA5-8B93-8979-2AC6DDE3DE2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11" name="Picture 10">
            <a:extLst>
              <a:ext uri="{FF2B5EF4-FFF2-40B4-BE49-F238E27FC236}">
                <a16:creationId xmlns:a16="http://schemas.microsoft.com/office/drawing/2014/main" id="{A06F0B0B-819D-CCDA-BE68-9DDC846C0690}"/>
              </a:ext>
            </a:extLst>
          </p:cNvPr>
          <p:cNvPicPr>
            <a:picLocks noChangeAspect="1"/>
          </p:cNvPicPr>
          <p:nvPr/>
        </p:nvPicPr>
        <p:blipFill>
          <a:blip r:embed="rId6"/>
          <a:stretch>
            <a:fillRect/>
          </a:stretch>
        </p:blipFill>
        <p:spPr>
          <a:xfrm>
            <a:off x="967694" y="1266496"/>
            <a:ext cx="6736664" cy="4462659"/>
          </a:xfrm>
          <a:prstGeom prst="rect">
            <a:avLst/>
          </a:prstGeom>
        </p:spPr>
      </p:pic>
      <p:pic>
        <p:nvPicPr>
          <p:cNvPr id="4" name="Picture 3">
            <a:extLst>
              <a:ext uri="{FF2B5EF4-FFF2-40B4-BE49-F238E27FC236}">
                <a16:creationId xmlns:a16="http://schemas.microsoft.com/office/drawing/2014/main" id="{0578AB6E-D955-7457-2873-6B0555CC18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57035" y="1311438"/>
            <a:ext cx="5524412" cy="4558124"/>
          </a:xfrm>
          <a:prstGeom prst="rect">
            <a:avLst/>
          </a:prstGeom>
        </p:spPr>
      </p:pic>
    </p:spTree>
    <p:extLst>
      <p:ext uri="{BB962C8B-B14F-4D97-AF65-F5344CB8AC3E}">
        <p14:creationId xmlns:p14="http://schemas.microsoft.com/office/powerpoint/2010/main" val="135287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D8913B-D88A-4956-7DB9-B6AC88C1FAC7}"/>
              </a:ext>
            </a:extLst>
          </p:cNvPr>
          <p:cNvGrpSpPr/>
          <p:nvPr/>
        </p:nvGrpSpPr>
        <p:grpSpPr>
          <a:xfrm>
            <a:off x="1488332" y="641695"/>
            <a:ext cx="9152656" cy="1200329"/>
            <a:chOff x="1488332" y="641695"/>
            <a:chExt cx="9152656" cy="1200329"/>
          </a:xfrm>
        </p:grpSpPr>
        <p:sp>
          <p:nvSpPr>
            <p:cNvPr id="3" name="Rectangle: Rounded Corners 2">
              <a:extLst>
                <a:ext uri="{FF2B5EF4-FFF2-40B4-BE49-F238E27FC236}">
                  <a16:creationId xmlns:a16="http://schemas.microsoft.com/office/drawing/2014/main" id="{9551E3FD-E122-0DA1-1F52-72A6288590F8}"/>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75F272B9-4003-3C2C-DE35-0B89B61F312C}"/>
                </a:ext>
              </a:extLst>
            </p:cNvPr>
            <p:cNvSpPr txBox="1"/>
            <p:nvPr/>
          </p:nvSpPr>
          <p:spPr>
            <a:xfrm>
              <a:off x="1551012" y="641695"/>
              <a:ext cx="9089976"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sng"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Câu</a:t>
              </a:r>
              <a:r>
                <a:rPr kumimoji="0" lang="en-US" sz="3600" b="1" i="0" u="sng"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1</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Đến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trường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sau</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kì</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nghỉ</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các</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bạn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học</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sinh</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đã</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phát</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hiện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ra</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điều</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gì</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tuyệt</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vời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sp>
        <p:nvSpPr>
          <p:cNvPr id="6" name="TextBox 5">
            <a:extLst>
              <a:ext uri="{FF2B5EF4-FFF2-40B4-BE49-F238E27FC236}">
                <a16:creationId xmlns:a16="http://schemas.microsoft.com/office/drawing/2014/main" id="{43ECD223-A1C3-8FF3-E933-54A6300A249B}"/>
              </a:ext>
            </a:extLst>
          </p:cNvPr>
          <p:cNvSpPr txBox="1"/>
          <p:nvPr/>
        </p:nvSpPr>
        <p:spPr>
          <a:xfrm>
            <a:off x="933056" y="2330202"/>
            <a:ext cx="5281131" cy="2862322"/>
          </a:xfrm>
          <a:prstGeom prst="rect">
            <a:avLst/>
          </a:prstGeom>
          <a:noFill/>
        </p:spPr>
        <p:txBody>
          <a:bodyPr wrap="square">
            <a:spAutoFit/>
          </a:bodyPr>
          <a:lstStyle/>
          <a:p>
            <a:pPr algn="just"/>
            <a:r>
              <a:rPr lang="en-US" sz="3600" b="1" i="0" dirty="0">
                <a:solidFill>
                  <a:srgbClr val="2E6C74"/>
                </a:solidFill>
                <a:effectLst/>
                <a:latin typeface="Cambria" panose="02040503050406030204" pitchFamily="18" charset="0"/>
              </a:rPr>
              <a:t>   </a:t>
            </a:r>
            <a:r>
              <a:rPr lang="vi-VN" sz="3600" b="1" i="0" dirty="0">
                <a:solidFill>
                  <a:srgbClr val="2E6C74"/>
                </a:solidFill>
                <a:effectLst/>
                <a:latin typeface="Cambria" panose="02040503050406030204" pitchFamily="18" charset="0"/>
              </a:rPr>
              <a:t>Sau kì nghỉ, các bạn học sinh phát hiện ra một căn phòng mới đối diện dãy lớp học đã biến thành thư viện.</a:t>
            </a:r>
            <a:endParaRPr lang="en-US" sz="3600" b="1" dirty="0">
              <a:solidFill>
                <a:srgbClr val="2E6C74"/>
              </a:solidFill>
              <a:latin typeface="Cambria" panose="02040503050406030204" pitchFamily="18" charset="0"/>
            </a:endParaRPr>
          </a:p>
        </p:txBody>
      </p:sp>
      <p:pic>
        <p:nvPicPr>
          <p:cNvPr id="7" name="Picture 6">
            <a:extLst>
              <a:ext uri="{FF2B5EF4-FFF2-40B4-BE49-F238E27FC236}">
                <a16:creationId xmlns:a16="http://schemas.microsoft.com/office/drawing/2014/main" id="{2E21F2EF-34F8-F783-C180-B5B424A51055}"/>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9" name="Picture 8">
            <a:extLst>
              <a:ext uri="{FF2B5EF4-FFF2-40B4-BE49-F238E27FC236}">
                <a16:creationId xmlns:a16="http://schemas.microsoft.com/office/drawing/2014/main" id="{CEDFCE4A-0BEF-47AC-5A52-7A5DBFDEDA4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8" name="Picture 7">
            <a:extLst>
              <a:ext uri="{FF2B5EF4-FFF2-40B4-BE49-F238E27FC236}">
                <a16:creationId xmlns:a16="http://schemas.microsoft.com/office/drawing/2014/main" id="{9F9E9400-0658-C4A2-3E60-E21DF32EF26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1339" y="2162251"/>
            <a:ext cx="5281131" cy="4357396"/>
          </a:xfrm>
          <a:prstGeom prst="rect">
            <a:avLst/>
          </a:prstGeom>
        </p:spPr>
      </p:pic>
    </p:spTree>
    <p:extLst>
      <p:ext uri="{BB962C8B-B14F-4D97-AF65-F5344CB8AC3E}">
        <p14:creationId xmlns:p14="http://schemas.microsoft.com/office/powerpoint/2010/main" val="108268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D8913B-D88A-4956-7DB9-B6AC88C1FAC7}"/>
              </a:ext>
            </a:extLst>
          </p:cNvPr>
          <p:cNvGrpSpPr/>
          <p:nvPr/>
        </p:nvGrpSpPr>
        <p:grpSpPr>
          <a:xfrm>
            <a:off x="1488332" y="477106"/>
            <a:ext cx="9152656" cy="1200329"/>
            <a:chOff x="1488332" y="641695"/>
            <a:chExt cx="9152656" cy="1200329"/>
          </a:xfrm>
        </p:grpSpPr>
        <p:sp>
          <p:nvSpPr>
            <p:cNvPr id="3" name="Rectangle: Rounded Corners 2">
              <a:extLst>
                <a:ext uri="{FF2B5EF4-FFF2-40B4-BE49-F238E27FC236}">
                  <a16:creationId xmlns:a16="http://schemas.microsoft.com/office/drawing/2014/main" id="{9551E3FD-E122-0DA1-1F52-72A6288590F8}"/>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75F272B9-4003-3C2C-DE35-0B89B61F312C}"/>
                </a:ext>
              </a:extLst>
            </p:cNvPr>
            <p:cNvSpPr txBox="1"/>
            <p:nvPr/>
          </p:nvSpPr>
          <p:spPr>
            <a:xfrm>
              <a:off x="1551012" y="641695"/>
              <a:ext cx="9089976"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sng"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Câu</a:t>
              </a:r>
              <a:r>
                <a:rPr kumimoji="0" lang="en-US" sz="3600" b="1" i="0" u="sng"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2</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Th</a:t>
              </a:r>
              <a:r>
                <a:rPr lang="vi-VN" sz="3600" b="1" i="0" dirty="0">
                  <a:solidFill>
                    <a:srgbClr val="222222"/>
                  </a:solidFill>
                  <a:effectLst/>
                  <a:latin typeface="Cambria" panose="02040503050406030204" pitchFamily="18" charset="0"/>
                </a:rPr>
                <a:t>ầy hiệu trưởng đã dặn các bạn học sinh làm những việc gì</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6" name="Group 5">
            <a:extLst>
              <a:ext uri="{FF2B5EF4-FFF2-40B4-BE49-F238E27FC236}">
                <a16:creationId xmlns:a16="http://schemas.microsoft.com/office/drawing/2014/main" id="{C3B85B87-FE6F-C9BE-DC9B-62AC5251BAB6}"/>
              </a:ext>
            </a:extLst>
          </p:cNvPr>
          <p:cNvGrpSpPr/>
          <p:nvPr/>
        </p:nvGrpSpPr>
        <p:grpSpPr>
          <a:xfrm>
            <a:off x="1159957" y="1842025"/>
            <a:ext cx="3360329" cy="2377437"/>
            <a:chOff x="1159957" y="1842025"/>
            <a:chExt cx="3360329" cy="2377437"/>
          </a:xfrm>
        </p:grpSpPr>
        <p:pic>
          <p:nvPicPr>
            <p:cNvPr id="5" name="图片 2">
              <a:extLst>
                <a:ext uri="{FF2B5EF4-FFF2-40B4-BE49-F238E27FC236}">
                  <a16:creationId xmlns:a16="http://schemas.microsoft.com/office/drawing/2014/main" id="{A0419C38-24A1-A494-8585-12FD304B1ED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3" name="TextBox 12">
              <a:extLst>
                <a:ext uri="{FF2B5EF4-FFF2-40B4-BE49-F238E27FC236}">
                  <a16:creationId xmlns:a16="http://schemas.microsoft.com/office/drawing/2014/main" id="{2CD0FC3B-E27F-DBA7-A1C1-A5CC4A50D134}"/>
                </a:ext>
              </a:extLst>
            </p:cNvPr>
            <p:cNvSpPr txBox="1"/>
            <p:nvPr/>
          </p:nvSpPr>
          <p:spPr>
            <a:xfrm>
              <a:off x="1678201" y="2314889"/>
              <a:ext cx="2323839" cy="107721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dirty="0" err="1">
                  <a:solidFill>
                    <a:srgbClr val="0070C0"/>
                  </a:solidFill>
                  <a:latin typeface="Cambria" panose="02040503050406030204" pitchFamily="18" charset="0"/>
                </a:rPr>
                <a:t>Đọc</a:t>
              </a:r>
              <a:r>
                <a:rPr lang="en-US" sz="3200" b="1" kern="0" dirty="0">
                  <a:solidFill>
                    <a:srgbClr val="0070C0"/>
                  </a:solidFill>
                  <a:latin typeface="Cambria" panose="02040503050406030204" pitchFamily="18" charset="0"/>
                </a:rPr>
                <a:t> </a:t>
              </a:r>
              <a:r>
                <a:rPr lang="en-US" sz="3200" b="1" kern="0" dirty="0" err="1">
                  <a:solidFill>
                    <a:srgbClr val="0070C0"/>
                  </a:solidFill>
                  <a:latin typeface="Cambria" panose="02040503050406030204" pitchFamily="18" charset="0"/>
                </a:rPr>
                <a:t>sách</a:t>
              </a:r>
              <a:r>
                <a:rPr lang="en-US" sz="3200" b="1" kern="0" dirty="0">
                  <a:solidFill>
                    <a:srgbClr val="0070C0"/>
                  </a:solidFill>
                  <a:latin typeface="Cambria" panose="02040503050406030204" pitchFamily="18" charset="0"/>
                </a:rPr>
                <a:t> </a:t>
              </a:r>
              <a:r>
                <a:rPr lang="en-US" sz="3200" b="1" kern="0" dirty="0" err="1">
                  <a:solidFill>
                    <a:srgbClr val="0070C0"/>
                  </a:solidFill>
                  <a:latin typeface="Cambria" panose="02040503050406030204" pitchFamily="18" charset="0"/>
                </a:rPr>
                <a:t>theo</a:t>
              </a:r>
              <a:r>
                <a:rPr lang="en-US" sz="3200" b="1" kern="0" dirty="0">
                  <a:solidFill>
                    <a:srgbClr val="0070C0"/>
                  </a:solidFill>
                  <a:latin typeface="Cambria" panose="02040503050406030204" pitchFamily="18" charset="0"/>
                </a:rPr>
                <a:t> </a:t>
              </a:r>
              <a:r>
                <a:rPr lang="en-US" sz="3200" b="1" kern="0" dirty="0" err="1">
                  <a:solidFill>
                    <a:srgbClr val="0070C0"/>
                  </a:solidFill>
                  <a:latin typeface="Cambria" panose="02040503050406030204" pitchFamily="18" charset="0"/>
                </a:rPr>
                <a:t>lớp</a:t>
              </a:r>
              <a:endParaRPr kumimoji="0" lang="en-US" sz="4000" b="1" i="0" strike="noStrike" kern="0" cap="none" spc="0" normalizeH="0" baseline="0" noProof="0" dirty="0">
                <a:ln>
                  <a:noFill/>
                </a:ln>
                <a:solidFill>
                  <a:srgbClr val="0070C0"/>
                </a:solidFill>
                <a:effectLst/>
                <a:uLnTx/>
                <a:uFillTx/>
                <a:latin typeface="Cambria" panose="02040503050406030204" pitchFamily="18" charset="0"/>
              </a:endParaRPr>
            </a:p>
          </p:txBody>
        </p:sp>
      </p:grpSp>
      <p:grpSp>
        <p:nvGrpSpPr>
          <p:cNvPr id="18" name="Group 17">
            <a:extLst>
              <a:ext uri="{FF2B5EF4-FFF2-40B4-BE49-F238E27FC236}">
                <a16:creationId xmlns:a16="http://schemas.microsoft.com/office/drawing/2014/main" id="{E6CFD7B8-DECB-19BF-E31B-CB19E85C47E8}"/>
              </a:ext>
            </a:extLst>
          </p:cNvPr>
          <p:cNvGrpSpPr/>
          <p:nvPr/>
        </p:nvGrpSpPr>
        <p:grpSpPr>
          <a:xfrm>
            <a:off x="4488946" y="1820611"/>
            <a:ext cx="3360329" cy="2377437"/>
            <a:chOff x="4488946" y="1754153"/>
            <a:chExt cx="3360329" cy="2377437"/>
          </a:xfrm>
        </p:grpSpPr>
        <p:pic>
          <p:nvPicPr>
            <p:cNvPr id="7" name="图片 2">
              <a:extLst>
                <a:ext uri="{FF2B5EF4-FFF2-40B4-BE49-F238E27FC236}">
                  <a16:creationId xmlns:a16="http://schemas.microsoft.com/office/drawing/2014/main" id="{59DB6BAC-0E78-6B4D-8EFA-61A91D84E62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88946" y="1754153"/>
              <a:ext cx="3360329" cy="2377437"/>
            </a:xfrm>
            <a:prstGeom prst="rect">
              <a:avLst/>
            </a:prstGeom>
          </p:spPr>
        </p:pic>
        <p:sp>
          <p:nvSpPr>
            <p:cNvPr id="15" name="TextBox 14">
              <a:extLst>
                <a:ext uri="{FF2B5EF4-FFF2-40B4-BE49-F238E27FC236}">
                  <a16:creationId xmlns:a16="http://schemas.microsoft.com/office/drawing/2014/main" id="{D3ED3EE0-AF09-90E7-BCFE-7CAE54390740}"/>
                </a:ext>
              </a:extLst>
            </p:cNvPr>
            <p:cNvSpPr txBox="1"/>
            <p:nvPr/>
          </p:nvSpPr>
          <p:spPr>
            <a:xfrm>
              <a:off x="4848659" y="2435040"/>
              <a:ext cx="2513710" cy="95410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err="1">
                  <a:solidFill>
                    <a:srgbClr val="258A8E"/>
                  </a:solidFill>
                  <a:latin typeface="Cambria" panose="02040503050406030204" pitchFamily="18" charset="0"/>
                </a:rPr>
                <a:t>Thoải</a:t>
              </a:r>
              <a:r>
                <a:rPr lang="en-US" sz="2800" b="1" kern="0" dirty="0">
                  <a:solidFill>
                    <a:srgbClr val="258A8E"/>
                  </a:solidFill>
                  <a:latin typeface="Cambria" panose="02040503050406030204" pitchFamily="18" charset="0"/>
                </a:rPr>
                <a:t> </a:t>
              </a:r>
              <a:r>
                <a:rPr lang="en-US" sz="2800" b="1" kern="0" dirty="0" err="1">
                  <a:solidFill>
                    <a:srgbClr val="258A8E"/>
                  </a:solidFill>
                  <a:latin typeface="Cambria" panose="02040503050406030204" pitchFamily="18" charset="0"/>
                </a:rPr>
                <a:t>mái</a:t>
              </a:r>
              <a:r>
                <a:rPr lang="en-US" sz="2800" b="1" kern="0" dirty="0">
                  <a:solidFill>
                    <a:srgbClr val="258A8E"/>
                  </a:solidFill>
                  <a:latin typeface="Cambria" panose="02040503050406030204" pitchFamily="18" charset="0"/>
                </a:rPr>
                <a:t> </a:t>
              </a:r>
              <a:r>
                <a:rPr lang="en-US" sz="2800" b="1" kern="0" dirty="0" err="1">
                  <a:solidFill>
                    <a:srgbClr val="258A8E"/>
                  </a:solidFill>
                  <a:latin typeface="Cambria" panose="02040503050406030204" pitchFamily="18" charset="0"/>
                </a:rPr>
                <a:t>vào</a:t>
              </a:r>
              <a:r>
                <a:rPr lang="en-US" sz="2800" b="1" kern="0" dirty="0">
                  <a:solidFill>
                    <a:srgbClr val="258A8E"/>
                  </a:solidFill>
                  <a:latin typeface="Cambria" panose="02040503050406030204" pitchFamily="18" charset="0"/>
                </a:rPr>
                <a:t> </a:t>
              </a:r>
              <a:r>
                <a:rPr lang="en-US" sz="2800" b="1" kern="0" dirty="0" err="1">
                  <a:solidFill>
                    <a:srgbClr val="258A8E"/>
                  </a:solidFill>
                  <a:latin typeface="Cambria" panose="02040503050406030204" pitchFamily="18" charset="0"/>
                </a:rPr>
                <a:t>thư</a:t>
              </a:r>
              <a:r>
                <a:rPr lang="en-US" sz="2800" b="1" kern="0" dirty="0">
                  <a:solidFill>
                    <a:srgbClr val="258A8E"/>
                  </a:solidFill>
                  <a:latin typeface="Cambria" panose="02040503050406030204" pitchFamily="18" charset="0"/>
                </a:rPr>
                <a:t> </a:t>
              </a:r>
              <a:r>
                <a:rPr lang="en-US" sz="2800" b="1" kern="0" dirty="0" err="1">
                  <a:solidFill>
                    <a:srgbClr val="258A8E"/>
                  </a:solidFill>
                  <a:latin typeface="Cambria" panose="02040503050406030204" pitchFamily="18" charset="0"/>
                </a:rPr>
                <a:t>viện</a:t>
              </a:r>
              <a:endParaRPr kumimoji="0" lang="en-US" sz="2800" b="1" i="0" strike="noStrike" kern="0" cap="none" spc="0" normalizeH="0" baseline="0" noProof="0" dirty="0">
                <a:ln>
                  <a:noFill/>
                </a:ln>
                <a:solidFill>
                  <a:srgbClr val="258A8E"/>
                </a:solidFill>
                <a:effectLst/>
                <a:uLnTx/>
                <a:uFillTx/>
                <a:latin typeface="Cambria" panose="02040503050406030204" pitchFamily="18" charset="0"/>
              </a:endParaRPr>
            </a:p>
          </p:txBody>
        </p:sp>
      </p:grpSp>
      <p:grpSp>
        <p:nvGrpSpPr>
          <p:cNvPr id="28" name="Group 27">
            <a:extLst>
              <a:ext uri="{FF2B5EF4-FFF2-40B4-BE49-F238E27FC236}">
                <a16:creationId xmlns:a16="http://schemas.microsoft.com/office/drawing/2014/main" id="{620ACF39-09A5-16BD-E51C-00834525D186}"/>
              </a:ext>
            </a:extLst>
          </p:cNvPr>
          <p:cNvGrpSpPr/>
          <p:nvPr/>
        </p:nvGrpSpPr>
        <p:grpSpPr>
          <a:xfrm>
            <a:off x="7849275" y="1888643"/>
            <a:ext cx="3360329" cy="2377437"/>
            <a:chOff x="7837278" y="1916603"/>
            <a:chExt cx="3360329" cy="2377437"/>
          </a:xfrm>
        </p:grpSpPr>
        <p:pic>
          <p:nvPicPr>
            <p:cNvPr id="8" name="图片 2">
              <a:extLst>
                <a:ext uri="{FF2B5EF4-FFF2-40B4-BE49-F238E27FC236}">
                  <a16:creationId xmlns:a16="http://schemas.microsoft.com/office/drawing/2014/main" id="{590A0859-ADF1-C4DE-6D79-759CB93289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37278" y="1916603"/>
              <a:ext cx="3360329" cy="2377437"/>
            </a:xfrm>
            <a:prstGeom prst="rect">
              <a:avLst/>
            </a:prstGeom>
          </p:spPr>
        </p:pic>
        <p:sp>
          <p:nvSpPr>
            <p:cNvPr id="17" name="TextBox 16">
              <a:extLst>
                <a:ext uri="{FF2B5EF4-FFF2-40B4-BE49-F238E27FC236}">
                  <a16:creationId xmlns:a16="http://schemas.microsoft.com/office/drawing/2014/main" id="{2F94F51F-4BBA-AB40-B192-52FED84FEE95}"/>
                </a:ext>
              </a:extLst>
            </p:cNvPr>
            <p:cNvSpPr txBox="1"/>
            <p:nvPr/>
          </p:nvSpPr>
          <p:spPr>
            <a:xfrm>
              <a:off x="8218716" y="2518523"/>
              <a:ext cx="2513710" cy="92333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700" b="1" kern="0" dirty="0" err="1">
                  <a:solidFill>
                    <a:srgbClr val="00B050"/>
                  </a:solidFill>
                  <a:latin typeface="Cambria" panose="02040503050406030204" pitchFamily="18" charset="0"/>
                </a:rPr>
                <a:t>Mượn</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sách</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về</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đọc</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và</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trả</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lại</a:t>
              </a:r>
              <a:endParaRPr kumimoji="0" lang="en-US" sz="2700" b="1" i="0" strike="noStrike" kern="0" cap="none" spc="0" normalizeH="0" baseline="0" noProof="0" dirty="0">
                <a:ln>
                  <a:noFill/>
                </a:ln>
                <a:solidFill>
                  <a:srgbClr val="00B050"/>
                </a:solidFill>
                <a:effectLst/>
                <a:uLnTx/>
                <a:uFillTx/>
                <a:latin typeface="Cambria" panose="02040503050406030204" pitchFamily="18" charset="0"/>
              </a:endParaRPr>
            </a:p>
          </p:txBody>
        </p:sp>
      </p:grpSp>
      <p:grpSp>
        <p:nvGrpSpPr>
          <p:cNvPr id="21" name="Group 20">
            <a:extLst>
              <a:ext uri="{FF2B5EF4-FFF2-40B4-BE49-F238E27FC236}">
                <a16:creationId xmlns:a16="http://schemas.microsoft.com/office/drawing/2014/main" id="{01F4C8E6-30BB-B999-2148-A674C0297D23}"/>
              </a:ext>
            </a:extLst>
          </p:cNvPr>
          <p:cNvGrpSpPr/>
          <p:nvPr/>
        </p:nvGrpSpPr>
        <p:grpSpPr>
          <a:xfrm>
            <a:off x="1159957" y="3969140"/>
            <a:ext cx="3360329" cy="2377437"/>
            <a:chOff x="1159957" y="3969140"/>
            <a:chExt cx="3360329" cy="2377437"/>
          </a:xfrm>
        </p:grpSpPr>
        <p:pic>
          <p:nvPicPr>
            <p:cNvPr id="9" name="图片 2">
              <a:extLst>
                <a:ext uri="{FF2B5EF4-FFF2-40B4-BE49-F238E27FC236}">
                  <a16:creationId xmlns:a16="http://schemas.microsoft.com/office/drawing/2014/main" id="{9E48862D-895D-6E49-8202-B5A85DF74FC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59957" y="3969140"/>
              <a:ext cx="3360329" cy="2377437"/>
            </a:xfrm>
            <a:prstGeom prst="rect">
              <a:avLst/>
            </a:prstGeom>
          </p:spPr>
        </p:pic>
        <p:sp>
          <p:nvSpPr>
            <p:cNvPr id="20" name="TextBox 19">
              <a:extLst>
                <a:ext uri="{FF2B5EF4-FFF2-40B4-BE49-F238E27FC236}">
                  <a16:creationId xmlns:a16="http://schemas.microsoft.com/office/drawing/2014/main" id="{2F31F5F2-9EF0-EEBB-31FB-75BECDD6B693}"/>
                </a:ext>
              </a:extLst>
            </p:cNvPr>
            <p:cNvSpPr txBox="1"/>
            <p:nvPr/>
          </p:nvSpPr>
          <p:spPr>
            <a:xfrm>
              <a:off x="1716575" y="4410848"/>
              <a:ext cx="2247089" cy="133882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700" b="1" kern="0" dirty="0" err="1">
                  <a:solidFill>
                    <a:srgbClr val="7030A0"/>
                  </a:solidFill>
                  <a:latin typeface="Cambria" panose="02040503050406030204" pitchFamily="18" charset="0"/>
                </a:rPr>
                <a:t>Mang</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sách</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của</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mình</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đến</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thư</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viện</a:t>
              </a:r>
              <a:endParaRPr kumimoji="0" lang="en-US" sz="2700" b="1" i="0" strike="noStrike" kern="0" cap="none" spc="0" normalizeH="0" baseline="0" noProof="0" dirty="0">
                <a:ln>
                  <a:noFill/>
                </a:ln>
                <a:solidFill>
                  <a:srgbClr val="7030A0"/>
                </a:solidFill>
                <a:effectLst/>
                <a:uLnTx/>
                <a:uFillTx/>
                <a:latin typeface="Cambria" panose="02040503050406030204" pitchFamily="18" charset="0"/>
              </a:endParaRPr>
            </a:p>
          </p:txBody>
        </p:sp>
      </p:grpSp>
      <p:grpSp>
        <p:nvGrpSpPr>
          <p:cNvPr id="24" name="Group 23">
            <a:extLst>
              <a:ext uri="{FF2B5EF4-FFF2-40B4-BE49-F238E27FC236}">
                <a16:creationId xmlns:a16="http://schemas.microsoft.com/office/drawing/2014/main" id="{3A31E9E9-5013-6126-4EEE-73F476F3A6D1}"/>
              </a:ext>
            </a:extLst>
          </p:cNvPr>
          <p:cNvGrpSpPr/>
          <p:nvPr/>
        </p:nvGrpSpPr>
        <p:grpSpPr>
          <a:xfrm>
            <a:off x="4520286" y="3969139"/>
            <a:ext cx="3360329" cy="2377437"/>
            <a:chOff x="4520286" y="3969139"/>
            <a:chExt cx="3360329" cy="2377437"/>
          </a:xfrm>
        </p:grpSpPr>
        <p:pic>
          <p:nvPicPr>
            <p:cNvPr id="10" name="图片 2">
              <a:extLst>
                <a:ext uri="{FF2B5EF4-FFF2-40B4-BE49-F238E27FC236}">
                  <a16:creationId xmlns:a16="http://schemas.microsoft.com/office/drawing/2014/main" id="{6F698280-8BF9-5298-E274-5123E7B1B93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20286" y="3969139"/>
              <a:ext cx="3360329" cy="2377437"/>
            </a:xfrm>
            <a:prstGeom prst="rect">
              <a:avLst/>
            </a:prstGeom>
          </p:spPr>
        </p:pic>
        <p:sp>
          <p:nvSpPr>
            <p:cNvPr id="23" name="TextBox 22">
              <a:extLst>
                <a:ext uri="{FF2B5EF4-FFF2-40B4-BE49-F238E27FC236}">
                  <a16:creationId xmlns:a16="http://schemas.microsoft.com/office/drawing/2014/main" id="{7CE6B82B-909E-4A97-1237-3DCABA090D9C}"/>
                </a:ext>
              </a:extLst>
            </p:cNvPr>
            <p:cNvSpPr txBox="1"/>
            <p:nvPr/>
          </p:nvSpPr>
          <p:spPr>
            <a:xfrm>
              <a:off x="5115280" y="4426957"/>
              <a:ext cx="2247089" cy="133882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700" b="1" kern="0" dirty="0" err="1">
                  <a:solidFill>
                    <a:schemeClr val="accent4">
                      <a:lumMod val="75000"/>
                    </a:schemeClr>
                  </a:solidFill>
                  <a:latin typeface="Cambria" panose="02040503050406030204" pitchFamily="18" charset="0"/>
                </a:rPr>
                <a:t>Phải</a:t>
              </a:r>
              <a:r>
                <a:rPr lang="en-US" sz="2700" b="1" kern="0" dirty="0">
                  <a:solidFill>
                    <a:schemeClr val="accent4">
                      <a:lumMod val="75000"/>
                    </a:schemeClr>
                  </a:solidFill>
                  <a:latin typeface="Cambria" panose="02040503050406030204" pitchFamily="18" charset="0"/>
                </a:rPr>
                <a:t> </a:t>
              </a:r>
              <a:r>
                <a:rPr lang="en-US" sz="2700" b="1" kern="0" dirty="0" err="1">
                  <a:solidFill>
                    <a:schemeClr val="accent4">
                      <a:lumMod val="75000"/>
                    </a:schemeClr>
                  </a:solidFill>
                  <a:latin typeface="Cambria" panose="02040503050406030204" pitchFamily="18" charset="0"/>
                </a:rPr>
                <a:t>ngồi</a:t>
              </a:r>
              <a:r>
                <a:rPr lang="en-US" sz="2700" b="1" kern="0" dirty="0">
                  <a:solidFill>
                    <a:schemeClr val="accent4">
                      <a:lumMod val="75000"/>
                    </a:schemeClr>
                  </a:solidFill>
                  <a:latin typeface="Cambria" panose="02040503050406030204" pitchFamily="18" charset="0"/>
                </a:rPr>
                <a:t> </a:t>
              </a:r>
              <a:r>
                <a:rPr lang="en-US" sz="2700" b="1" kern="0" dirty="0" err="1">
                  <a:solidFill>
                    <a:schemeClr val="accent4">
                      <a:lumMod val="75000"/>
                    </a:schemeClr>
                  </a:solidFill>
                  <a:latin typeface="Cambria" panose="02040503050406030204" pitchFamily="18" charset="0"/>
                </a:rPr>
                <a:t>ghế</a:t>
              </a:r>
              <a:r>
                <a:rPr lang="en-US" sz="2700" b="1" kern="0" dirty="0">
                  <a:solidFill>
                    <a:schemeClr val="accent4">
                      <a:lumMod val="75000"/>
                    </a:schemeClr>
                  </a:solidFill>
                  <a:latin typeface="Cambria" panose="02040503050406030204" pitchFamily="18" charset="0"/>
                </a:rPr>
                <a:t> </a:t>
              </a:r>
              <a:r>
                <a:rPr lang="en-US" sz="2700" b="1" kern="0" dirty="0" err="1">
                  <a:solidFill>
                    <a:schemeClr val="accent4">
                      <a:lumMod val="75000"/>
                    </a:schemeClr>
                  </a:solidFill>
                  <a:latin typeface="Cambria" panose="02040503050406030204" pitchFamily="18" charset="0"/>
                </a:rPr>
                <a:t>khi</a:t>
              </a:r>
              <a:r>
                <a:rPr lang="en-US" sz="2700" b="1" kern="0" dirty="0">
                  <a:solidFill>
                    <a:schemeClr val="accent4">
                      <a:lumMod val="75000"/>
                    </a:schemeClr>
                  </a:solidFill>
                  <a:latin typeface="Cambria" panose="02040503050406030204" pitchFamily="18" charset="0"/>
                </a:rPr>
                <a:t> </a:t>
              </a:r>
              <a:r>
                <a:rPr lang="en-US" sz="2700" b="1" kern="0" dirty="0" err="1">
                  <a:solidFill>
                    <a:schemeClr val="accent4">
                      <a:lumMod val="75000"/>
                    </a:schemeClr>
                  </a:solidFill>
                  <a:latin typeface="Cambria" panose="02040503050406030204" pitchFamily="18" charset="0"/>
                </a:rPr>
                <a:t>đọc</a:t>
              </a:r>
              <a:r>
                <a:rPr lang="en-US" sz="2700" b="1" kern="0" dirty="0">
                  <a:solidFill>
                    <a:schemeClr val="accent4">
                      <a:lumMod val="75000"/>
                    </a:schemeClr>
                  </a:solidFill>
                  <a:latin typeface="Cambria" panose="02040503050406030204" pitchFamily="18" charset="0"/>
                </a:rPr>
                <a:t> </a:t>
              </a:r>
              <a:r>
                <a:rPr lang="en-US" sz="2700" b="1" kern="0" dirty="0" err="1">
                  <a:solidFill>
                    <a:schemeClr val="accent4">
                      <a:lumMod val="75000"/>
                    </a:schemeClr>
                  </a:solidFill>
                  <a:latin typeface="Cambria" panose="02040503050406030204" pitchFamily="18" charset="0"/>
                </a:rPr>
                <a:t>sách</a:t>
              </a:r>
              <a:endParaRPr kumimoji="0" lang="en-US" sz="2700" b="1" i="0" strike="noStrike" kern="0" cap="none" spc="0" normalizeH="0" baseline="0" noProof="0" dirty="0">
                <a:ln>
                  <a:noFill/>
                </a:ln>
                <a:solidFill>
                  <a:schemeClr val="accent4">
                    <a:lumMod val="75000"/>
                  </a:schemeClr>
                </a:solidFill>
                <a:effectLst/>
                <a:uLnTx/>
                <a:uFillTx/>
                <a:latin typeface="Cambria" panose="02040503050406030204" pitchFamily="18" charset="0"/>
              </a:endParaRPr>
            </a:p>
          </p:txBody>
        </p:sp>
      </p:grpSp>
      <p:grpSp>
        <p:nvGrpSpPr>
          <p:cNvPr id="27" name="Group 26">
            <a:extLst>
              <a:ext uri="{FF2B5EF4-FFF2-40B4-BE49-F238E27FC236}">
                <a16:creationId xmlns:a16="http://schemas.microsoft.com/office/drawing/2014/main" id="{48C7DAAE-16F6-23C8-D2B4-69C70662820D}"/>
              </a:ext>
            </a:extLst>
          </p:cNvPr>
          <p:cNvGrpSpPr/>
          <p:nvPr/>
        </p:nvGrpSpPr>
        <p:grpSpPr>
          <a:xfrm>
            <a:off x="7880615" y="4043718"/>
            <a:ext cx="3360329" cy="2377437"/>
            <a:chOff x="7880615" y="4043718"/>
            <a:chExt cx="3360329" cy="2377437"/>
          </a:xfrm>
        </p:grpSpPr>
        <p:pic>
          <p:nvPicPr>
            <p:cNvPr id="11" name="图片 2">
              <a:extLst>
                <a:ext uri="{FF2B5EF4-FFF2-40B4-BE49-F238E27FC236}">
                  <a16:creationId xmlns:a16="http://schemas.microsoft.com/office/drawing/2014/main" id="{4521CCDC-95B2-AA3E-AA7D-A245AB2CBB3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80615" y="4043718"/>
              <a:ext cx="3360329" cy="2377437"/>
            </a:xfrm>
            <a:prstGeom prst="rect">
              <a:avLst/>
            </a:prstGeom>
          </p:spPr>
        </p:pic>
        <p:sp>
          <p:nvSpPr>
            <p:cNvPr id="26" name="TextBox 25">
              <a:extLst>
                <a:ext uri="{FF2B5EF4-FFF2-40B4-BE49-F238E27FC236}">
                  <a16:creationId xmlns:a16="http://schemas.microsoft.com/office/drawing/2014/main" id="{867BA6AA-6156-8580-1B26-C526C0EC3FDD}"/>
                </a:ext>
              </a:extLst>
            </p:cNvPr>
            <p:cNvSpPr txBox="1"/>
            <p:nvPr/>
          </p:nvSpPr>
          <p:spPr>
            <a:xfrm>
              <a:off x="8393899" y="4488443"/>
              <a:ext cx="2247089" cy="133882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700" b="1" kern="0" dirty="0" err="1">
                  <a:solidFill>
                    <a:srgbClr val="002060"/>
                  </a:solidFill>
                  <a:latin typeface="Cambria" panose="02040503050406030204" pitchFamily="18" charset="0"/>
                </a:rPr>
                <a:t>Có</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thể</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đọc</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bất</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kì</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quyển</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sách</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nào</a:t>
              </a:r>
              <a:endParaRPr kumimoji="0" lang="en-US" sz="2700" b="1" i="0" strike="noStrike" kern="0" cap="none" spc="0" normalizeH="0" baseline="0" noProof="0" dirty="0">
                <a:ln>
                  <a:noFill/>
                </a:ln>
                <a:solidFill>
                  <a:srgbClr val="002060"/>
                </a:solidFill>
                <a:effectLst/>
                <a:uLnTx/>
                <a:uFillTx/>
                <a:latin typeface="Cambria" panose="02040503050406030204" pitchFamily="18" charset="0"/>
              </a:endParaRPr>
            </a:p>
          </p:txBody>
        </p:sp>
      </p:grpSp>
      <p:pic>
        <p:nvPicPr>
          <p:cNvPr id="12" name="Picture 11">
            <a:extLst>
              <a:ext uri="{FF2B5EF4-FFF2-40B4-BE49-F238E27FC236}">
                <a16:creationId xmlns:a16="http://schemas.microsoft.com/office/drawing/2014/main" id="{AAB9F315-2DB1-CA6D-0FDF-CFA30BEB15A4}"/>
              </a:ext>
            </a:extLst>
          </p:cNvPr>
          <p:cNvPicPr>
            <a:picLocks noChangeAspect="1"/>
          </p:cNvPicPr>
          <p:nvPr/>
        </p:nvPicPr>
        <p:blipFill>
          <a:blip r:embed="rId6"/>
          <a:stretch>
            <a:fillRect/>
          </a:stretch>
        </p:blipFill>
        <p:spPr>
          <a:xfrm>
            <a:off x="-571321" y="6098214"/>
            <a:ext cx="2188654" cy="890093"/>
          </a:xfrm>
          <a:prstGeom prst="rect">
            <a:avLst/>
          </a:prstGeom>
        </p:spPr>
      </p:pic>
      <p:pic>
        <p:nvPicPr>
          <p:cNvPr id="16" name="Picture 15">
            <a:extLst>
              <a:ext uri="{FF2B5EF4-FFF2-40B4-BE49-F238E27FC236}">
                <a16:creationId xmlns:a16="http://schemas.microsoft.com/office/drawing/2014/main" id="{DBE98628-9854-6A20-7B8E-9E738109664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21361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2" presetClass="emph" presetSubtype="0" repeatCount="indefinite" fill="hold" nodeType="clickEffect">
                                  <p:stCondLst>
                                    <p:cond delay="0"/>
                                  </p:stCondLst>
                                  <p:childTnLst>
                                    <p:animRot by="120000">
                                      <p:cBhvr>
                                        <p:cTn id="43" dur="100" fill="hold">
                                          <p:stCondLst>
                                            <p:cond delay="0"/>
                                          </p:stCondLst>
                                        </p:cTn>
                                        <p:tgtEl>
                                          <p:spTgt spid="18"/>
                                        </p:tgtEl>
                                        <p:attrNameLst>
                                          <p:attrName>r</p:attrName>
                                        </p:attrNameLst>
                                      </p:cBhvr>
                                    </p:animRot>
                                    <p:animRot by="-240000">
                                      <p:cBhvr>
                                        <p:cTn id="44" dur="200" fill="hold">
                                          <p:stCondLst>
                                            <p:cond delay="200"/>
                                          </p:stCondLst>
                                        </p:cTn>
                                        <p:tgtEl>
                                          <p:spTgt spid="18"/>
                                        </p:tgtEl>
                                        <p:attrNameLst>
                                          <p:attrName>r</p:attrName>
                                        </p:attrNameLst>
                                      </p:cBhvr>
                                    </p:animRot>
                                    <p:animRot by="240000">
                                      <p:cBhvr>
                                        <p:cTn id="45" dur="200" fill="hold">
                                          <p:stCondLst>
                                            <p:cond delay="400"/>
                                          </p:stCondLst>
                                        </p:cTn>
                                        <p:tgtEl>
                                          <p:spTgt spid="18"/>
                                        </p:tgtEl>
                                        <p:attrNameLst>
                                          <p:attrName>r</p:attrName>
                                        </p:attrNameLst>
                                      </p:cBhvr>
                                    </p:animRot>
                                    <p:animRot by="-240000">
                                      <p:cBhvr>
                                        <p:cTn id="46" dur="200" fill="hold">
                                          <p:stCondLst>
                                            <p:cond delay="600"/>
                                          </p:stCondLst>
                                        </p:cTn>
                                        <p:tgtEl>
                                          <p:spTgt spid="18"/>
                                        </p:tgtEl>
                                        <p:attrNameLst>
                                          <p:attrName>r</p:attrName>
                                        </p:attrNameLst>
                                      </p:cBhvr>
                                    </p:animRot>
                                    <p:animRot by="120000">
                                      <p:cBhvr>
                                        <p:cTn id="47" dur="200" fill="hold">
                                          <p:stCondLst>
                                            <p:cond delay="800"/>
                                          </p:stCondLst>
                                        </p:cTn>
                                        <p:tgtEl>
                                          <p:spTgt spid="18"/>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par>
                          <p:cTn id="48" fill="hold">
                            <p:stCondLst>
                              <p:cond delay="1000"/>
                            </p:stCondLst>
                            <p:childTnLst>
                              <p:par>
                                <p:cTn id="49" presetID="32" presetClass="emph" presetSubtype="0" repeatCount="indefinite" fill="hold" nodeType="afterEffect">
                                  <p:stCondLst>
                                    <p:cond delay="0"/>
                                  </p:stCondLst>
                                  <p:childTnLst>
                                    <p:animRot by="120000">
                                      <p:cBhvr>
                                        <p:cTn id="50" dur="100" fill="hold">
                                          <p:stCondLst>
                                            <p:cond delay="0"/>
                                          </p:stCondLst>
                                        </p:cTn>
                                        <p:tgtEl>
                                          <p:spTgt spid="28"/>
                                        </p:tgtEl>
                                        <p:attrNameLst>
                                          <p:attrName>r</p:attrName>
                                        </p:attrNameLst>
                                      </p:cBhvr>
                                    </p:animRot>
                                    <p:animRot by="-240000">
                                      <p:cBhvr>
                                        <p:cTn id="51" dur="200" fill="hold">
                                          <p:stCondLst>
                                            <p:cond delay="200"/>
                                          </p:stCondLst>
                                        </p:cTn>
                                        <p:tgtEl>
                                          <p:spTgt spid="28"/>
                                        </p:tgtEl>
                                        <p:attrNameLst>
                                          <p:attrName>r</p:attrName>
                                        </p:attrNameLst>
                                      </p:cBhvr>
                                    </p:animRot>
                                    <p:animRot by="240000">
                                      <p:cBhvr>
                                        <p:cTn id="52" dur="200" fill="hold">
                                          <p:stCondLst>
                                            <p:cond delay="400"/>
                                          </p:stCondLst>
                                        </p:cTn>
                                        <p:tgtEl>
                                          <p:spTgt spid="28"/>
                                        </p:tgtEl>
                                        <p:attrNameLst>
                                          <p:attrName>r</p:attrName>
                                        </p:attrNameLst>
                                      </p:cBhvr>
                                    </p:animRot>
                                    <p:animRot by="-240000">
                                      <p:cBhvr>
                                        <p:cTn id="53" dur="200" fill="hold">
                                          <p:stCondLst>
                                            <p:cond delay="600"/>
                                          </p:stCondLst>
                                        </p:cTn>
                                        <p:tgtEl>
                                          <p:spTgt spid="28"/>
                                        </p:tgtEl>
                                        <p:attrNameLst>
                                          <p:attrName>r</p:attrName>
                                        </p:attrNameLst>
                                      </p:cBhvr>
                                    </p:animRot>
                                    <p:animRot by="120000">
                                      <p:cBhvr>
                                        <p:cTn id="54" dur="200" fill="hold">
                                          <p:stCondLst>
                                            <p:cond delay="800"/>
                                          </p:stCondLst>
                                        </p:cTn>
                                        <p:tgtEl>
                                          <p:spTgt spid="28"/>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childTnLst>
                          </p:cTn>
                        </p:par>
                        <p:par>
                          <p:cTn id="55" fill="hold">
                            <p:stCondLst>
                              <p:cond delay="2000"/>
                            </p:stCondLst>
                            <p:childTnLst>
                              <p:par>
                                <p:cTn id="56" presetID="32" presetClass="emph" presetSubtype="0" repeatCount="indefinite" fill="hold" nodeType="afterEffect">
                                  <p:stCondLst>
                                    <p:cond delay="0"/>
                                  </p:stCondLst>
                                  <p:childTnLst>
                                    <p:animRot by="120000">
                                      <p:cBhvr>
                                        <p:cTn id="57" dur="100" fill="hold">
                                          <p:stCondLst>
                                            <p:cond delay="0"/>
                                          </p:stCondLst>
                                        </p:cTn>
                                        <p:tgtEl>
                                          <p:spTgt spid="21"/>
                                        </p:tgtEl>
                                        <p:attrNameLst>
                                          <p:attrName>r</p:attrName>
                                        </p:attrNameLst>
                                      </p:cBhvr>
                                    </p:animRot>
                                    <p:animRot by="-240000">
                                      <p:cBhvr>
                                        <p:cTn id="58" dur="200" fill="hold">
                                          <p:stCondLst>
                                            <p:cond delay="200"/>
                                          </p:stCondLst>
                                        </p:cTn>
                                        <p:tgtEl>
                                          <p:spTgt spid="21"/>
                                        </p:tgtEl>
                                        <p:attrNameLst>
                                          <p:attrName>r</p:attrName>
                                        </p:attrNameLst>
                                      </p:cBhvr>
                                    </p:animRot>
                                    <p:animRot by="240000">
                                      <p:cBhvr>
                                        <p:cTn id="59" dur="200" fill="hold">
                                          <p:stCondLst>
                                            <p:cond delay="400"/>
                                          </p:stCondLst>
                                        </p:cTn>
                                        <p:tgtEl>
                                          <p:spTgt spid="21"/>
                                        </p:tgtEl>
                                        <p:attrNameLst>
                                          <p:attrName>r</p:attrName>
                                        </p:attrNameLst>
                                      </p:cBhvr>
                                    </p:animRot>
                                    <p:animRot by="-240000">
                                      <p:cBhvr>
                                        <p:cTn id="60" dur="200" fill="hold">
                                          <p:stCondLst>
                                            <p:cond delay="600"/>
                                          </p:stCondLst>
                                        </p:cTn>
                                        <p:tgtEl>
                                          <p:spTgt spid="21"/>
                                        </p:tgtEl>
                                        <p:attrNameLst>
                                          <p:attrName>r</p:attrName>
                                        </p:attrNameLst>
                                      </p:cBhvr>
                                    </p:animRot>
                                    <p:animRot by="120000">
                                      <p:cBhvr>
                                        <p:cTn id="61" dur="200" fill="hold">
                                          <p:stCondLst>
                                            <p:cond delay="800"/>
                                          </p:stCondLst>
                                        </p:cTn>
                                        <p:tgtEl>
                                          <p:spTgt spid="21"/>
                                        </p:tgtEl>
                                        <p:attrNameLst>
                                          <p:attrName>r</p:attrName>
                                        </p:attrNameLst>
                                      </p:cBhvr>
                                    </p:animRo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par>
                          <p:cTn id="62" fill="hold">
                            <p:stCondLst>
                              <p:cond delay="3000"/>
                            </p:stCondLst>
                            <p:childTnLst>
                              <p:par>
                                <p:cTn id="63" presetID="32" presetClass="emph" presetSubtype="0" repeatCount="indefinite" fill="hold" nodeType="afterEffect">
                                  <p:stCondLst>
                                    <p:cond delay="0"/>
                                  </p:stCondLst>
                                  <p:childTnLst>
                                    <p:animRot by="120000">
                                      <p:cBhvr>
                                        <p:cTn id="64" dur="100" fill="hold">
                                          <p:stCondLst>
                                            <p:cond delay="0"/>
                                          </p:stCondLst>
                                        </p:cTn>
                                        <p:tgtEl>
                                          <p:spTgt spid="27"/>
                                        </p:tgtEl>
                                        <p:attrNameLst>
                                          <p:attrName>r</p:attrName>
                                        </p:attrNameLst>
                                      </p:cBhvr>
                                    </p:animRot>
                                    <p:animRot by="-240000">
                                      <p:cBhvr>
                                        <p:cTn id="65" dur="200" fill="hold">
                                          <p:stCondLst>
                                            <p:cond delay="200"/>
                                          </p:stCondLst>
                                        </p:cTn>
                                        <p:tgtEl>
                                          <p:spTgt spid="27"/>
                                        </p:tgtEl>
                                        <p:attrNameLst>
                                          <p:attrName>r</p:attrName>
                                        </p:attrNameLst>
                                      </p:cBhvr>
                                    </p:animRot>
                                    <p:animRot by="240000">
                                      <p:cBhvr>
                                        <p:cTn id="66" dur="200" fill="hold">
                                          <p:stCondLst>
                                            <p:cond delay="400"/>
                                          </p:stCondLst>
                                        </p:cTn>
                                        <p:tgtEl>
                                          <p:spTgt spid="27"/>
                                        </p:tgtEl>
                                        <p:attrNameLst>
                                          <p:attrName>r</p:attrName>
                                        </p:attrNameLst>
                                      </p:cBhvr>
                                    </p:animRot>
                                    <p:animRot by="-240000">
                                      <p:cBhvr>
                                        <p:cTn id="67" dur="200" fill="hold">
                                          <p:stCondLst>
                                            <p:cond delay="600"/>
                                          </p:stCondLst>
                                        </p:cTn>
                                        <p:tgtEl>
                                          <p:spTgt spid="27"/>
                                        </p:tgtEl>
                                        <p:attrNameLst>
                                          <p:attrName>r</p:attrName>
                                        </p:attrNameLst>
                                      </p:cBhvr>
                                    </p:animRot>
                                    <p:animRot by="120000">
                                      <p:cBhvr>
                                        <p:cTn id="68" dur="200" fill="hold">
                                          <p:stCondLst>
                                            <p:cond delay="800"/>
                                          </p:stCondLst>
                                        </p:cTn>
                                        <p:tgtEl>
                                          <p:spTgt spid="27"/>
                                        </p:tgtEl>
                                        <p:attrNameLst>
                                          <p:attrName>r</p:attrName>
                                        </p:attrNameLst>
                                      </p:cBhvr>
                                    </p:animRot>
                                  </p:childTnLst>
                                  <p:subTnLst>
                                    <p:audio>
                                      <p:cMediaNode>
                                        <p:cTn display="0" masterRel="sameClick">
                                          <p:stCondLst>
                                            <p:cond evt="begin" delay="0">
                                              <p:tn val="63"/>
                                            </p:cond>
                                          </p:stCondLst>
                                          <p:endCondLst>
                                            <p:cond evt="onStopAudio" delay="0">
                                              <p:tgtEl>
                                                <p:sldTgt/>
                                              </p:tgtEl>
                                            </p:cond>
                                          </p:endCondLst>
                                        </p:cTn>
                                        <p:tgtEl>
                                          <p:sndTgt r:embed="rId3" name="applause.wav"/>
                                        </p:tgtEl>
                                      </p:cMediaNode>
                                    </p:audio>
                                  </p:subTnLst>
                                </p:cTn>
                              </p:par>
                            </p:childTnLst>
                          </p:cTn>
                        </p:par>
                      </p:childTnLst>
                    </p:cTn>
                  </p:par>
                  <p:par>
                    <p:cTn id="69" fill="hold">
                      <p:stCondLst>
                        <p:cond delay="indefinite"/>
                      </p:stCondLst>
                      <p:childTnLst>
                        <p:par>
                          <p:cTn id="70" fill="hold">
                            <p:stCondLst>
                              <p:cond delay="0"/>
                            </p:stCondLst>
                            <p:childTnLst>
                              <p:par>
                                <p:cTn id="71" presetID="42" presetClass="exit" presetSubtype="0" fill="hold" nodeType="clickEffect">
                                  <p:stCondLst>
                                    <p:cond delay="0"/>
                                  </p:stCondLst>
                                  <p:childTnLst>
                                    <p:animEffect transition="out" filter="fade">
                                      <p:cBhvr>
                                        <p:cTn id="72" dur="1000"/>
                                        <p:tgtEl>
                                          <p:spTgt spid="6"/>
                                        </p:tgtEl>
                                      </p:cBhvr>
                                    </p:animEffect>
                                    <p:anim calcmode="lin" valueType="num">
                                      <p:cBhvr>
                                        <p:cTn id="73" dur="1000"/>
                                        <p:tgtEl>
                                          <p:spTgt spid="6"/>
                                        </p:tgtEl>
                                        <p:attrNameLst>
                                          <p:attrName>ppt_x</p:attrName>
                                        </p:attrNameLst>
                                      </p:cBhvr>
                                      <p:tavLst>
                                        <p:tav tm="0">
                                          <p:val>
                                            <p:strVal val="ppt_x"/>
                                          </p:val>
                                        </p:tav>
                                        <p:tav tm="100000">
                                          <p:val>
                                            <p:strVal val="ppt_x"/>
                                          </p:val>
                                        </p:tav>
                                      </p:tavLst>
                                    </p:anim>
                                    <p:anim calcmode="lin" valueType="num">
                                      <p:cBhvr>
                                        <p:cTn id="74" dur="1000"/>
                                        <p:tgtEl>
                                          <p:spTgt spid="6"/>
                                        </p:tgtEl>
                                        <p:attrNameLst>
                                          <p:attrName>ppt_y</p:attrName>
                                        </p:attrNameLst>
                                      </p:cBhvr>
                                      <p:tavLst>
                                        <p:tav tm="0">
                                          <p:val>
                                            <p:strVal val="ppt_y"/>
                                          </p:val>
                                        </p:tav>
                                        <p:tav tm="100000">
                                          <p:val>
                                            <p:strVal val="ppt_y+.1"/>
                                          </p:val>
                                        </p:tav>
                                      </p:tavLst>
                                    </p:anim>
                                    <p:set>
                                      <p:cBhvr>
                                        <p:cTn id="75"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4" name="bomb.wav"/>
                                        </p:tgtEl>
                                      </p:cMediaNode>
                                    </p:audio>
                                  </p:subTnLst>
                                </p:cTn>
                              </p:par>
                              <p:par>
                                <p:cTn id="76" presetID="42" presetClass="exit" presetSubtype="0" fill="hold" nodeType="withEffect">
                                  <p:stCondLst>
                                    <p:cond delay="0"/>
                                  </p:stCondLst>
                                  <p:childTnLst>
                                    <p:animEffect transition="out" filter="fade">
                                      <p:cBhvr>
                                        <p:cTn id="77" dur="1000"/>
                                        <p:tgtEl>
                                          <p:spTgt spid="24"/>
                                        </p:tgtEl>
                                      </p:cBhvr>
                                    </p:animEffect>
                                    <p:anim calcmode="lin" valueType="num">
                                      <p:cBhvr>
                                        <p:cTn id="78" dur="1000"/>
                                        <p:tgtEl>
                                          <p:spTgt spid="24"/>
                                        </p:tgtEl>
                                        <p:attrNameLst>
                                          <p:attrName>ppt_x</p:attrName>
                                        </p:attrNameLst>
                                      </p:cBhvr>
                                      <p:tavLst>
                                        <p:tav tm="0">
                                          <p:val>
                                            <p:strVal val="ppt_x"/>
                                          </p:val>
                                        </p:tav>
                                        <p:tav tm="100000">
                                          <p:val>
                                            <p:strVal val="ppt_x"/>
                                          </p:val>
                                        </p:tav>
                                      </p:tavLst>
                                    </p:anim>
                                    <p:anim calcmode="lin" valueType="num">
                                      <p:cBhvr>
                                        <p:cTn id="79" dur="1000"/>
                                        <p:tgtEl>
                                          <p:spTgt spid="24"/>
                                        </p:tgtEl>
                                        <p:attrNameLst>
                                          <p:attrName>ppt_y</p:attrName>
                                        </p:attrNameLst>
                                      </p:cBhvr>
                                      <p:tavLst>
                                        <p:tav tm="0">
                                          <p:val>
                                            <p:strVal val="ppt_y"/>
                                          </p:val>
                                        </p:tav>
                                        <p:tav tm="100000">
                                          <p:val>
                                            <p:strVal val="ppt_y+.1"/>
                                          </p:val>
                                        </p:tav>
                                      </p:tavLst>
                                    </p:anim>
                                    <p:set>
                                      <p:cBhvr>
                                        <p:cTn id="80"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284303-AEC9-C908-2674-5B6C8A9D4329}"/>
              </a:ext>
            </a:extLst>
          </p:cNvPr>
          <p:cNvGrpSpPr/>
          <p:nvPr/>
        </p:nvGrpSpPr>
        <p:grpSpPr>
          <a:xfrm>
            <a:off x="1488332" y="477106"/>
            <a:ext cx="9152656" cy="1200329"/>
            <a:chOff x="1488332" y="641695"/>
            <a:chExt cx="9152656" cy="1200329"/>
          </a:xfrm>
        </p:grpSpPr>
        <p:sp>
          <p:nvSpPr>
            <p:cNvPr id="3" name="Rectangle: Rounded Corners 2">
              <a:extLst>
                <a:ext uri="{FF2B5EF4-FFF2-40B4-BE49-F238E27FC236}">
                  <a16:creationId xmlns:a16="http://schemas.microsoft.com/office/drawing/2014/main" id="{E1531A17-5D06-DD8A-51FC-7A1403A09B8B}"/>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F79AA5C2-CB9F-2393-C460-30E3112458A7}"/>
                </a:ext>
              </a:extLst>
            </p:cNvPr>
            <p:cNvSpPr txBox="1"/>
            <p:nvPr/>
          </p:nvSpPr>
          <p:spPr>
            <a:xfrm>
              <a:off x="1551012" y="641695"/>
              <a:ext cx="9089976" cy="107721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Câu</a:t>
              </a:r>
              <a:r>
                <a:rPr kumimoji="0" lang="en-US" sz="3200" b="1" i="0" u="sng"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3</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lang="vi-VN" sz="3200" b="1" i="0" dirty="0">
                  <a:solidFill>
                    <a:srgbClr val="222222"/>
                  </a:solidFill>
                  <a:effectLst/>
                  <a:latin typeface="Cambria" panose="02040503050406030204" pitchFamily="18" charset="0"/>
                </a:rPr>
                <a:t>Vì sao bạn nhỏ thấy quang cảnh thư viện trông giống như một toa tàu điện đông đú</a:t>
              </a:r>
              <a:r>
                <a:rPr lang="en-US" sz="3200" b="1" i="0" dirty="0">
                  <a:solidFill>
                    <a:srgbClr val="222222"/>
                  </a:solidFill>
                  <a:effectLst/>
                  <a:latin typeface="Cambria" panose="02040503050406030204" pitchFamily="18" charset="0"/>
                </a:rPr>
                <a:t>c?</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sp>
        <p:nvSpPr>
          <p:cNvPr id="6" name="TextBox 5">
            <a:extLst>
              <a:ext uri="{FF2B5EF4-FFF2-40B4-BE49-F238E27FC236}">
                <a16:creationId xmlns:a16="http://schemas.microsoft.com/office/drawing/2014/main" id="{BE8B438B-FF2E-C0F7-E810-6A8262CE6E37}"/>
              </a:ext>
            </a:extLst>
          </p:cNvPr>
          <p:cNvSpPr txBox="1"/>
          <p:nvPr/>
        </p:nvSpPr>
        <p:spPr>
          <a:xfrm>
            <a:off x="1307820" y="1825721"/>
            <a:ext cx="9573439" cy="2062103"/>
          </a:xfrm>
          <a:prstGeom prst="rect">
            <a:avLst/>
          </a:prstGeom>
          <a:noFill/>
        </p:spPr>
        <p:txBody>
          <a:bodyPr wrap="square">
            <a:spAutoFit/>
          </a:bodyPr>
          <a:lstStyle/>
          <a:p>
            <a:pPr algn="just"/>
            <a:r>
              <a:rPr lang="en-US" sz="3200" b="1" i="0" dirty="0">
                <a:solidFill>
                  <a:srgbClr val="2E6C74"/>
                </a:solidFill>
                <a:effectLst/>
                <a:latin typeface="Cambria" panose="02040503050406030204" pitchFamily="18" charset="0"/>
              </a:rPr>
              <a:t>   </a:t>
            </a:r>
            <a:r>
              <a:rPr lang="vi-VN" sz="3200" b="1" i="0" dirty="0">
                <a:solidFill>
                  <a:srgbClr val="2E6C74"/>
                </a:solidFill>
                <a:effectLst/>
                <a:latin typeface="Cambria" panose="02040503050406030204" pitchFamily="18" charset="0"/>
              </a:rPr>
              <a:t>Bạn nhỏ thấy quang cảnh thư viện trông giống như một toa tàu điện đông đúc vì thư viện rất đông, có những bạn ngồi đọc sách, lại có cả những bạn đứng để đọc sách.</a:t>
            </a:r>
            <a:endParaRPr lang="en-US" sz="3200" b="1" dirty="0">
              <a:solidFill>
                <a:srgbClr val="2E6C74"/>
              </a:solidFill>
              <a:latin typeface="Cambria" panose="02040503050406030204" pitchFamily="18" charset="0"/>
            </a:endParaRPr>
          </a:p>
        </p:txBody>
      </p:sp>
      <p:pic>
        <p:nvPicPr>
          <p:cNvPr id="7" name="Picture 6">
            <a:extLst>
              <a:ext uri="{FF2B5EF4-FFF2-40B4-BE49-F238E27FC236}">
                <a16:creationId xmlns:a16="http://schemas.microsoft.com/office/drawing/2014/main" id="{23CE366E-08B7-0396-3A12-2BD6E85C3BF6}"/>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9" name="Picture 8">
            <a:extLst>
              <a:ext uri="{FF2B5EF4-FFF2-40B4-BE49-F238E27FC236}">
                <a16:creationId xmlns:a16="http://schemas.microsoft.com/office/drawing/2014/main" id="{AFCD429B-8AF8-EF80-F571-10EFCAE2519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8" name="Picture 7">
            <a:extLst>
              <a:ext uri="{FF2B5EF4-FFF2-40B4-BE49-F238E27FC236}">
                <a16:creationId xmlns:a16="http://schemas.microsoft.com/office/drawing/2014/main" id="{9AEA434E-6FA2-C2B4-CC20-860B7341945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54494" y="3525116"/>
            <a:ext cx="5923073" cy="3018144"/>
          </a:xfrm>
          <a:prstGeom prst="rect">
            <a:avLst/>
          </a:prstGeom>
        </p:spPr>
      </p:pic>
    </p:spTree>
    <p:extLst>
      <p:ext uri="{BB962C8B-B14F-4D97-AF65-F5344CB8AC3E}">
        <p14:creationId xmlns:p14="http://schemas.microsoft.com/office/powerpoint/2010/main" val="82680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084B2-D6ED-1593-2729-EDB5E6D8B7F6}"/>
              </a:ext>
            </a:extLst>
          </p:cNvPr>
          <p:cNvGrpSpPr/>
          <p:nvPr/>
        </p:nvGrpSpPr>
        <p:grpSpPr>
          <a:xfrm>
            <a:off x="1488332" y="477106"/>
            <a:ext cx="9152656" cy="1200329"/>
            <a:chOff x="1488332" y="641695"/>
            <a:chExt cx="9152656" cy="1200329"/>
          </a:xfrm>
        </p:grpSpPr>
        <p:sp>
          <p:nvSpPr>
            <p:cNvPr id="3" name="Rectangle: Rounded Corners 2">
              <a:extLst>
                <a:ext uri="{FF2B5EF4-FFF2-40B4-BE49-F238E27FC236}">
                  <a16:creationId xmlns:a16="http://schemas.microsoft.com/office/drawing/2014/main" id="{B5CFF181-36A0-14BA-48A1-F1D407BF57DA}"/>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2F4F0A9F-5D1A-2E48-0BAF-1BD2EAE25AAC}"/>
                </a:ext>
              </a:extLst>
            </p:cNvPr>
            <p:cNvSpPr txBox="1"/>
            <p:nvPr/>
          </p:nvSpPr>
          <p:spPr>
            <a:xfrm>
              <a:off x="1551012" y="641695"/>
              <a:ext cx="9089976"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sng"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Câu</a:t>
              </a:r>
              <a:r>
                <a:rPr kumimoji="0" lang="en-US" sz="3600" b="1" i="0" u="sng"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4</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lang="vi-VN" sz="3600" b="1" i="0" dirty="0">
                  <a:solidFill>
                    <a:srgbClr val="222222"/>
                  </a:solidFill>
                  <a:effectLst/>
                  <a:latin typeface="Cambria" panose="02040503050406030204" pitchFamily="18" charset="0"/>
                </a:rPr>
                <a:t>Các bạn học sinh cảm thấy thế nào khi có thư viện mớ</a:t>
              </a:r>
              <a:r>
                <a:rPr lang="en-US" sz="3600" b="1" i="0" dirty="0" err="1">
                  <a:solidFill>
                    <a:srgbClr val="222222"/>
                  </a:solidFill>
                  <a:effectLst/>
                  <a:latin typeface="Cambria" panose="02040503050406030204" pitchFamily="18" charset="0"/>
                </a:rPr>
                <a:t>i</a:t>
              </a:r>
              <a:r>
                <a:rPr lang="en-US" sz="3600" b="1" i="0" dirty="0">
                  <a:solidFill>
                    <a:srgbClr val="222222"/>
                  </a:solidFill>
                  <a:effectLst/>
                  <a:latin typeface="Cambria" panose="02040503050406030204" pitchFamily="18" charset="0"/>
                </a:rPr>
                <a:t>?</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sp>
        <p:nvSpPr>
          <p:cNvPr id="6" name="TextBox 5">
            <a:extLst>
              <a:ext uri="{FF2B5EF4-FFF2-40B4-BE49-F238E27FC236}">
                <a16:creationId xmlns:a16="http://schemas.microsoft.com/office/drawing/2014/main" id="{778220EA-DF6D-F8F4-ABDA-16D856157BEA}"/>
              </a:ext>
            </a:extLst>
          </p:cNvPr>
          <p:cNvSpPr txBox="1"/>
          <p:nvPr/>
        </p:nvSpPr>
        <p:spPr>
          <a:xfrm>
            <a:off x="613913" y="1846821"/>
            <a:ext cx="10267346" cy="2308324"/>
          </a:xfrm>
          <a:prstGeom prst="rect">
            <a:avLst/>
          </a:prstGeom>
          <a:noFill/>
        </p:spPr>
        <p:txBody>
          <a:bodyPr wrap="square">
            <a:spAutoFit/>
          </a:bodyPr>
          <a:lstStyle/>
          <a:p>
            <a:pPr marL="0" marR="0" algn="just">
              <a:spcBef>
                <a:spcPts val="0"/>
              </a:spcBef>
              <a:spcAft>
                <a:spcPts val="0"/>
              </a:spcAft>
            </a:pP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Các</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bạn</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hò</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reo</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vui</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sướng</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vì</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phát</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hiện</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ra</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một</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điều</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tuyệt</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vời</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các</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bạn</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sôi</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nổi</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chọn</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sách</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bạn</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nào</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đến</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trường</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cũng</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háo</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hức</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ghé</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vào</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thư</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viện</a:t>
            </a:r>
            <a:r>
              <a:rPr lang="en-US" sz="3600" b="1" dirty="0">
                <a:solidFill>
                  <a:srgbClr val="2E6C74"/>
                </a:solidFill>
                <a:effectLst/>
                <a:latin typeface="Cambria" panose="02040503050406030204" pitchFamily="18" charset="0"/>
                <a:ea typeface="Times New Roman" panose="02020603050405020304" pitchFamily="18" charset="0"/>
              </a:rPr>
              <a:t>; ai </a:t>
            </a:r>
            <a:r>
              <a:rPr lang="en-US" sz="3600" b="1" dirty="0" err="1">
                <a:solidFill>
                  <a:srgbClr val="2E6C74"/>
                </a:solidFill>
                <a:effectLst/>
                <a:latin typeface="Cambria" panose="02040503050406030204" pitchFamily="18" charset="0"/>
                <a:ea typeface="Times New Roman" panose="02020603050405020304" pitchFamily="18" charset="0"/>
              </a:rPr>
              <a:t>cũng</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vui</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lắm</a:t>
            </a:r>
            <a:r>
              <a:rPr lang="en-US" sz="3600" b="1" dirty="0">
                <a:solidFill>
                  <a:srgbClr val="2E6C74"/>
                </a:solidFill>
                <a:effectLst/>
                <a:latin typeface="Cambria" panose="02040503050406030204" pitchFamily="18" charset="0"/>
                <a:ea typeface="Times New Roman" panose="02020603050405020304" pitchFamily="18" charset="0"/>
              </a:rPr>
              <a:t>.</a:t>
            </a:r>
            <a:endParaRPr lang="en-US" sz="3200" b="1" dirty="0">
              <a:solidFill>
                <a:srgbClr val="2E6C74"/>
              </a:solidFill>
              <a:effectLst/>
              <a:latin typeface="Cambria" panose="020405030504060302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AF81793D-C688-FB82-B5B6-5C1DB4C19261}"/>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9" name="Picture 8">
            <a:extLst>
              <a:ext uri="{FF2B5EF4-FFF2-40B4-BE49-F238E27FC236}">
                <a16:creationId xmlns:a16="http://schemas.microsoft.com/office/drawing/2014/main" id="{EB621E48-03EA-CDD7-AC68-15E4BBE5F80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8" name="Picture 7">
            <a:extLst>
              <a:ext uri="{FF2B5EF4-FFF2-40B4-BE49-F238E27FC236}">
                <a16:creationId xmlns:a16="http://schemas.microsoft.com/office/drawing/2014/main" id="{605AE2C1-F411-E441-8342-45D5FDB1A14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73165" y="3742910"/>
            <a:ext cx="6828818" cy="2767540"/>
          </a:xfrm>
          <a:prstGeom prst="rect">
            <a:avLst/>
          </a:prstGeom>
        </p:spPr>
      </p:pic>
    </p:spTree>
    <p:extLst>
      <p:ext uri="{BB962C8B-B14F-4D97-AF65-F5344CB8AC3E}">
        <p14:creationId xmlns:p14="http://schemas.microsoft.com/office/powerpoint/2010/main" val="160907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25033C4-2225-73D5-1BE8-D2B84E73D740}"/>
              </a:ext>
            </a:extLst>
          </p:cNvPr>
          <p:cNvSpPr txBox="1"/>
          <p:nvPr/>
        </p:nvSpPr>
        <p:spPr>
          <a:xfrm>
            <a:off x="2006633" y="2841686"/>
            <a:ext cx="8768667" cy="1421928"/>
          </a:xfrm>
          <a:prstGeom prst="rect">
            <a:avLst/>
          </a:prstGeom>
          <a:noFill/>
        </p:spPr>
        <p:txBody>
          <a:bodyPr wrap="square">
            <a:spAutoFit/>
          </a:bodyPr>
          <a:lstStyle/>
          <a:p>
            <a:pPr marL="0" marR="0" algn="just">
              <a:lnSpc>
                <a:spcPct val="120000"/>
              </a:lnSpc>
              <a:spcBef>
                <a:spcPts val="0"/>
              </a:spcBef>
              <a:spcAft>
                <a:spcPts val="0"/>
              </a:spcAft>
            </a:pP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Thư</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viện</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luôn</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là</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một</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nơi</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đến</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tuyệt</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vời</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đối</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với</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các</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bạn</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học</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sinh</a:t>
            </a:r>
            <a:r>
              <a:rPr lang="nl-NL" sz="3600" b="1" dirty="0">
                <a:effectLst/>
                <a:latin typeface="Cambria" panose="02040503050406030204" pitchFamily="18" charset="0"/>
                <a:ea typeface="Times New Roman" panose="02020603050405020304" pitchFamily="18" charset="0"/>
              </a:rPr>
              <a:t>.</a:t>
            </a:r>
            <a:endParaRPr lang="en-US" sz="3200" b="1" dirty="0">
              <a:effectLst/>
              <a:latin typeface="Cambria" panose="020405030504060302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F33F4F28-8C05-3FF3-C117-4B699ACFA028}"/>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3A70F4BF-13A1-ED78-8BBC-3114FCBD0C4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7" name="Picture 6">
            <a:extLst>
              <a:ext uri="{FF2B5EF4-FFF2-40B4-BE49-F238E27FC236}">
                <a16:creationId xmlns:a16="http://schemas.microsoft.com/office/drawing/2014/main" id="{BC9FEED7-C086-C9A4-2403-95A245652ABB}"/>
              </a:ext>
            </a:extLst>
          </p:cNvPr>
          <p:cNvPicPr>
            <a:picLocks noChangeAspect="1"/>
          </p:cNvPicPr>
          <p:nvPr/>
        </p:nvPicPr>
        <p:blipFill>
          <a:blip r:embed="rId6"/>
          <a:stretch>
            <a:fillRect/>
          </a:stretch>
        </p:blipFill>
        <p:spPr>
          <a:xfrm>
            <a:off x="4168783" y="1341940"/>
            <a:ext cx="4444369" cy="1499746"/>
          </a:xfrm>
          <a:prstGeom prst="rect">
            <a:avLst/>
          </a:prstGeom>
        </p:spPr>
      </p:pic>
    </p:spTree>
    <p:extLst>
      <p:ext uri="{BB962C8B-B14F-4D97-AF65-F5344CB8AC3E}">
        <p14:creationId xmlns:p14="http://schemas.microsoft.com/office/powerpoint/2010/main" val="97984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anim calcmode="lin" valueType="num">
                                      <p:cBhvr>
                                        <p:cTn id="14"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E59C72-1C8D-8020-2967-CACEE6D377F5}"/>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AB370016-A107-78EB-6E99-EB35711A85A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sp>
        <p:nvSpPr>
          <p:cNvPr id="7" name="TextBox 6">
            <a:extLst>
              <a:ext uri="{FF2B5EF4-FFF2-40B4-BE49-F238E27FC236}">
                <a16:creationId xmlns:a16="http://schemas.microsoft.com/office/drawing/2014/main" id="{78292BC3-2DD6-DFE5-BF58-8BDE1F1282DA}"/>
              </a:ext>
            </a:extLst>
          </p:cNvPr>
          <p:cNvSpPr txBox="1"/>
          <p:nvPr/>
        </p:nvSpPr>
        <p:spPr>
          <a:xfrm>
            <a:off x="1194617" y="1378586"/>
            <a:ext cx="10023988" cy="4298421"/>
          </a:xfrm>
          <a:prstGeom prst="rect">
            <a:avLst/>
          </a:prstGeom>
          <a:noFill/>
        </p:spPr>
        <p:txBody>
          <a:bodyPr wrap="square">
            <a:spAutoFit/>
          </a:bodyPr>
          <a:lstStyle/>
          <a:p>
            <a:pPr marL="0" marR="0" indent="228600" algn="just">
              <a:lnSpc>
                <a:spcPct val="120000"/>
              </a:lnSpc>
              <a:spcBef>
                <a:spcPts val="0"/>
              </a:spcBef>
              <a:spcAft>
                <a:spcPts val="0"/>
              </a:spcAft>
            </a:pPr>
            <a:r>
              <a:rPr lang="nl-NL" sz="1700" b="1" dirty="0">
                <a:effectLst/>
                <a:latin typeface="Cambria" panose="02040503050406030204" pitchFamily="18" charset="0"/>
                <a:ea typeface="Times New Roman" panose="02020603050405020304" pitchFamily="18" charset="0"/>
              </a:rPr>
              <a:t>1. Năng lực đặc thù.</a:t>
            </a:r>
            <a:endParaRPr lang="en-US" sz="17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Đọc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đúng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từ</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ngữ</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câu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đoạn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và</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toàn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bộ</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câu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chuyện</a:t>
            </a:r>
            <a:r>
              <a:rPr lang="en-US" sz="1700" dirty="0">
                <a:effectLst/>
                <a:latin typeface="Cambria" panose="02040503050406030204" pitchFamily="18" charset="0"/>
                <a:ea typeface="Times New Roman" panose="02020603050405020304" pitchFamily="18" charset="0"/>
              </a:rPr>
              <a:t> </a:t>
            </a:r>
            <a:r>
              <a:rPr lang="en-US" sz="1700" i="1" dirty="0" err="1">
                <a:effectLst/>
                <a:latin typeface="Cambria" panose="02040503050406030204" pitchFamily="18" charset="0"/>
                <a:ea typeface="Times New Roman" panose="02020603050405020304" pitchFamily="18" charset="0"/>
              </a:rPr>
              <a:t>Thư</a:t>
            </a:r>
            <a:r>
              <a:rPr lang="en-US" sz="1700" i="1" dirty="0">
                <a:effectLst/>
                <a:latin typeface="Cambria" panose="02040503050406030204" pitchFamily="18" charset="0"/>
                <a:ea typeface="Times New Roman" panose="02020603050405020304" pitchFamily="18" charset="0"/>
              </a:rPr>
              <a:t> </a:t>
            </a:r>
            <a:r>
              <a:rPr lang="en-US" sz="1700" i="1" dirty="0" err="1">
                <a:effectLst/>
                <a:latin typeface="Cambria" panose="02040503050406030204" pitchFamily="18" charset="0"/>
                <a:ea typeface="Times New Roman" panose="02020603050405020304" pitchFamily="18" charset="0"/>
              </a:rPr>
              <a:t>viện</a:t>
            </a:r>
            <a:r>
              <a:rPr lang="en-US" sz="1700" dirty="0">
                <a:effectLst/>
                <a:latin typeface="Cambria" panose="02040503050406030204" pitchFamily="18" charset="0"/>
                <a:ea typeface="Times New Roman" panose="02020603050405020304" pitchFamily="18" charset="0"/>
              </a:rPr>
              <a:t>. </a:t>
            </a: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Bước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đầu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thể</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hiện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ngữ</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điệu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khi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đọc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lời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nói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của</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nhân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vật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trong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câu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chuyện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biết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nghỉ</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hơi</a:t>
            </a:r>
            <a:r>
              <a:rPr lang="en-US" sz="1700" dirty="0">
                <a:effectLst/>
                <a:latin typeface="Cambria" panose="02040503050406030204" pitchFamily="18" charset="0"/>
                <a:ea typeface="Times New Roman" panose="02020603050405020304" pitchFamily="18" charset="0"/>
              </a:rPr>
              <a:t> ở </a:t>
            </a:r>
            <a:r>
              <a:rPr lang="en-US" sz="1700" dirty="0" err="1">
                <a:effectLst/>
                <a:latin typeface="Cambria" panose="02040503050406030204" pitchFamily="18" charset="0"/>
                <a:ea typeface="Times New Roman" panose="02020603050405020304" pitchFamily="18" charset="0"/>
              </a:rPr>
              <a:t>chỗ</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có</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dấu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câu</a:t>
            </a:r>
            <a:r>
              <a:rPr lang="en-US" sz="1700" dirty="0">
                <a:effectLst/>
                <a:latin typeface="Cambria" panose="02040503050406030204" pitchFamily="18" charset="0"/>
                <a:ea typeface="Times New Roman" panose="02020603050405020304" pitchFamily="18" charset="0"/>
              </a:rPr>
              <a:t>.</a:t>
            </a: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Nhận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biết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được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các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nhân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vật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hành</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động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việc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làm</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cảm</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xúc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của</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nhân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vật</a:t>
            </a:r>
            <a:r>
              <a:rPr lang="en-US" sz="1700" dirty="0">
                <a:effectLst/>
                <a:latin typeface="Cambria" panose="02040503050406030204" pitchFamily="18" charset="0"/>
                <a:ea typeface="Times New Roman" panose="02020603050405020304" pitchFamily="18" charset="0"/>
              </a:rPr>
              <a:t>. </a:t>
            </a: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Hiểu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điều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tác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giả</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muốn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truyền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tải</a:t>
            </a:r>
            <a:r>
              <a:rPr lang="en-US" sz="1700" dirty="0">
                <a:effectLst/>
                <a:latin typeface="Cambria" panose="02040503050406030204" pitchFamily="18" charset="0"/>
                <a:ea typeface="Times New Roman" panose="02020603050405020304" pitchFamily="18" charset="0"/>
              </a:rPr>
              <a:t> qua </a:t>
            </a:r>
            <a:r>
              <a:rPr lang="en-US" sz="1700" dirty="0" err="1">
                <a:effectLst/>
                <a:latin typeface="Cambria" panose="02040503050406030204" pitchFamily="18" charset="0"/>
                <a:ea typeface="Times New Roman" panose="02020603050405020304" pitchFamily="18" charset="0"/>
              </a:rPr>
              <a:t>câu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chuyện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Thư</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viện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với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những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chiếc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giá</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đầy</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ắp</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sách</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luôn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là</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một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nơi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đến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tuyệt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vời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đối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với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các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bạn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học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sinh</a:t>
            </a:r>
            <a:r>
              <a:rPr lang="en-US" sz="1700" dirty="0">
                <a:effectLst/>
                <a:latin typeface="Cambria" panose="02040503050406030204" pitchFamily="18" charset="0"/>
                <a:ea typeface="Times New Roman" panose="02020603050405020304" pitchFamily="18" charset="0"/>
              </a:rPr>
              <a:t>.</a:t>
            </a: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Kể</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được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câu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chuyện</a:t>
            </a:r>
            <a:r>
              <a:rPr lang="en-US" sz="1700" dirty="0">
                <a:effectLst/>
                <a:latin typeface="Cambria" panose="02040503050406030204" pitchFamily="18" charset="0"/>
                <a:ea typeface="Times New Roman" panose="02020603050405020304" pitchFamily="18" charset="0"/>
              </a:rPr>
              <a:t> </a:t>
            </a:r>
            <a:r>
              <a:rPr lang="en-US" sz="1700" i="1" dirty="0" err="1">
                <a:effectLst/>
                <a:latin typeface="Cambria" panose="02040503050406030204" pitchFamily="18" charset="0"/>
                <a:ea typeface="Times New Roman" panose="02020603050405020304" pitchFamily="18" charset="0"/>
              </a:rPr>
              <a:t>Mặt</a:t>
            </a:r>
            <a:r>
              <a:rPr lang="en-US" sz="1700" i="1" dirty="0">
                <a:effectLst/>
                <a:latin typeface="Cambria" panose="02040503050406030204" pitchFamily="18" charset="0"/>
                <a:ea typeface="Times New Roman" panose="02020603050405020304" pitchFamily="18" charset="0"/>
              </a:rPr>
              <a:t> </a:t>
            </a:r>
            <a:r>
              <a:rPr lang="en-US" sz="1700" i="1" dirty="0" err="1">
                <a:effectLst/>
                <a:latin typeface="Cambria" panose="02040503050406030204" pitchFamily="18" charset="0"/>
                <a:ea typeface="Times New Roman" panose="02020603050405020304" pitchFamily="18" charset="0"/>
              </a:rPr>
              <a:t>trời</a:t>
            </a:r>
            <a:r>
              <a:rPr lang="en-US" sz="1700" i="1" dirty="0">
                <a:effectLst/>
                <a:latin typeface="Cambria" panose="02040503050406030204" pitchFamily="18" charset="0"/>
                <a:ea typeface="Times New Roman" panose="02020603050405020304" pitchFamily="18" charset="0"/>
              </a:rPr>
              <a:t> </a:t>
            </a:r>
            <a:r>
              <a:rPr lang="en-US" sz="1700" i="1" dirty="0" err="1">
                <a:effectLst/>
                <a:latin typeface="Cambria" panose="02040503050406030204" pitchFamily="18" charset="0"/>
                <a:ea typeface="Times New Roman" panose="02020603050405020304" pitchFamily="18" charset="0"/>
              </a:rPr>
              <a:t>mọc</a:t>
            </a:r>
            <a:r>
              <a:rPr lang="en-US" sz="1700" i="1" dirty="0">
                <a:effectLst/>
                <a:latin typeface="Cambria" panose="02040503050406030204" pitchFamily="18" charset="0"/>
                <a:ea typeface="Times New Roman" panose="02020603050405020304" pitchFamily="18" charset="0"/>
              </a:rPr>
              <a:t> </a:t>
            </a:r>
            <a:r>
              <a:rPr lang="en-US" sz="1700" i="1" dirty="0" err="1">
                <a:effectLst/>
                <a:latin typeface="Cambria" panose="02040503050406030204" pitchFamily="18" charset="0"/>
                <a:ea typeface="Times New Roman" panose="02020603050405020304" pitchFamily="18" charset="0"/>
              </a:rPr>
              <a:t>đằng</a:t>
            </a:r>
            <a:r>
              <a:rPr lang="en-US" sz="1700" i="1" dirty="0">
                <a:effectLst/>
                <a:latin typeface="Cambria" panose="02040503050406030204" pitchFamily="18" charset="0"/>
                <a:ea typeface="Times New Roman" panose="02020603050405020304" pitchFamily="18" charset="0"/>
              </a:rPr>
              <a:t> … </a:t>
            </a:r>
            <a:r>
              <a:rPr lang="en-US" sz="1700" i="1" dirty="0" err="1">
                <a:effectLst/>
                <a:latin typeface="Cambria" panose="02040503050406030204" pitchFamily="18" charset="0"/>
                <a:ea typeface="Times New Roman" panose="02020603050405020304" pitchFamily="18" charset="0"/>
              </a:rPr>
              <a:t>tây</a:t>
            </a:r>
            <a:r>
              <a:rPr lang="en-US" sz="1700" i="1" dirty="0">
                <a:effectLst/>
                <a:latin typeface="Cambria" panose="02040503050406030204" pitchFamily="18" charset="0"/>
                <a:ea typeface="Times New Roman" panose="02020603050405020304" pitchFamily="18" charset="0"/>
              </a:rPr>
              <a:t>!</a:t>
            </a:r>
            <a:endParaRPr lang="en-US" sz="17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nl-NL" sz="1700" dirty="0">
                <a:effectLst/>
                <a:latin typeface="Cambria" panose="02040503050406030204" pitchFamily="18" charset="0"/>
                <a:ea typeface="Times New Roman" panose="02020603050405020304" pitchFamily="18" charset="0"/>
              </a:rPr>
              <a:t>- Phát triển năng lực ngôn ngữ.</a:t>
            </a:r>
            <a:endParaRPr lang="en-US" sz="17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600"/>
              </a:spcBef>
              <a:spcAft>
                <a:spcPts val="0"/>
              </a:spcAft>
            </a:pPr>
            <a:r>
              <a:rPr lang="en-US" sz="1700" b="1" dirty="0">
                <a:effectLst/>
                <a:latin typeface="Cambria" panose="02040503050406030204" pitchFamily="18" charset="0"/>
                <a:ea typeface="Times New Roman" panose="02020603050405020304" pitchFamily="18" charset="0"/>
              </a:rPr>
              <a:t>2. </a:t>
            </a:r>
            <a:r>
              <a:rPr lang="en-US" sz="1700" b="1" dirty="0" err="1">
                <a:effectLst/>
                <a:latin typeface="Cambria" panose="02040503050406030204" pitchFamily="18" charset="0"/>
                <a:ea typeface="Times New Roman" panose="02020603050405020304" pitchFamily="18" charset="0"/>
              </a:rPr>
              <a:t>Năng</a:t>
            </a:r>
            <a:r>
              <a:rPr lang="en-US" sz="1700" b="1" dirty="0">
                <a:effectLst/>
                <a:latin typeface="Cambria" panose="02040503050406030204" pitchFamily="18" charset="0"/>
                <a:ea typeface="Times New Roman" panose="02020603050405020304" pitchFamily="18" charset="0"/>
              </a:rPr>
              <a:t> </a:t>
            </a:r>
            <a:r>
              <a:rPr lang="en-US" sz="1700" b="1" dirty="0" err="1">
                <a:effectLst/>
                <a:latin typeface="Cambria" panose="02040503050406030204" pitchFamily="18" charset="0"/>
                <a:ea typeface="Times New Roman" panose="02020603050405020304" pitchFamily="18" charset="0"/>
              </a:rPr>
              <a:t>lực</a:t>
            </a:r>
            <a:r>
              <a:rPr lang="en-US" sz="1700" b="1" dirty="0">
                <a:effectLst/>
                <a:latin typeface="Cambria" panose="02040503050406030204" pitchFamily="18" charset="0"/>
                <a:ea typeface="Times New Roman" panose="02020603050405020304" pitchFamily="18" charset="0"/>
              </a:rPr>
              <a:t> </a:t>
            </a:r>
            <a:r>
              <a:rPr lang="en-US" sz="1700" b="1" dirty="0" err="1">
                <a:effectLst/>
                <a:latin typeface="Cambria" panose="02040503050406030204" pitchFamily="18" charset="0"/>
                <a:ea typeface="Times New Roman" panose="02020603050405020304" pitchFamily="18" charset="0"/>
              </a:rPr>
              <a:t>chung</a:t>
            </a:r>
            <a:r>
              <a:rPr lang="en-US" sz="1700" b="1" dirty="0">
                <a:effectLst/>
                <a:latin typeface="Cambria" panose="02040503050406030204" pitchFamily="18" charset="0"/>
                <a:ea typeface="Times New Roman" panose="02020603050405020304" pitchFamily="18" charset="0"/>
              </a:rPr>
              <a:t>.</a:t>
            </a:r>
            <a:endParaRPr lang="en-US" sz="17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Năng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lực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tự</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chủ</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tự</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học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năng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lực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giải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quyết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vấn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đề</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và</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sáng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tạo</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năng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lực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giao</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tiếp</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và</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hợp</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tác</a:t>
            </a:r>
            <a:endParaRPr lang="en-US" sz="17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600"/>
              </a:spcBef>
              <a:spcAft>
                <a:spcPts val="0"/>
              </a:spcAft>
            </a:pPr>
            <a:r>
              <a:rPr lang="en-US" sz="1700" b="1" dirty="0">
                <a:effectLst/>
                <a:latin typeface="Cambria" panose="02040503050406030204" pitchFamily="18" charset="0"/>
                <a:ea typeface="Times New Roman" panose="02020603050405020304" pitchFamily="18" charset="0"/>
              </a:rPr>
              <a:t>3. </a:t>
            </a:r>
            <a:r>
              <a:rPr lang="en-US" sz="1700" b="1" dirty="0" err="1">
                <a:effectLst/>
                <a:latin typeface="Cambria" panose="02040503050406030204" pitchFamily="18" charset="0"/>
                <a:ea typeface="Times New Roman" panose="02020603050405020304" pitchFamily="18" charset="0"/>
              </a:rPr>
              <a:t>Phẩm</a:t>
            </a:r>
            <a:r>
              <a:rPr lang="en-US" sz="1700" b="1" dirty="0">
                <a:effectLst/>
                <a:latin typeface="Cambria" panose="02040503050406030204" pitchFamily="18" charset="0"/>
                <a:ea typeface="Times New Roman" panose="02020603050405020304" pitchFamily="18" charset="0"/>
              </a:rPr>
              <a:t> </a:t>
            </a:r>
            <a:r>
              <a:rPr lang="en-US" sz="1700" b="1" dirty="0" err="1">
                <a:effectLst/>
                <a:latin typeface="Cambria" panose="02040503050406030204" pitchFamily="18" charset="0"/>
                <a:ea typeface="Times New Roman" panose="02020603050405020304" pitchFamily="18" charset="0"/>
              </a:rPr>
              <a:t>chất</a:t>
            </a:r>
            <a:r>
              <a:rPr lang="en-US" sz="1700" b="1" dirty="0">
                <a:effectLst/>
                <a:latin typeface="Cambria" panose="02040503050406030204" pitchFamily="18" charset="0"/>
                <a:ea typeface="Times New Roman" panose="02020603050405020304" pitchFamily="18" charset="0"/>
              </a:rPr>
              <a:t>.</a:t>
            </a:r>
            <a:endParaRPr lang="en-US" sz="17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Phẩm</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chất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yêu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nước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phẩm</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chất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nhân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ái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phẩm</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chất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chăm</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chỉ</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phẩm</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chất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trách</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nhiệm</a:t>
            </a:r>
            <a:endParaRPr lang="en-US" sz="1700" dirty="0">
              <a:effectLst/>
              <a:latin typeface="Cambria" panose="020405030504060302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FE580BE7-C70F-C278-28B6-5EA8E86A53DF}"/>
              </a:ext>
            </a:extLst>
          </p:cNvPr>
          <p:cNvPicPr>
            <a:picLocks noChangeAspect="1"/>
          </p:cNvPicPr>
          <p:nvPr/>
        </p:nvPicPr>
        <p:blipFill>
          <a:blip r:embed="rId6"/>
          <a:stretch>
            <a:fillRect/>
          </a:stretch>
        </p:blipFill>
        <p:spPr>
          <a:xfrm>
            <a:off x="3944884" y="640140"/>
            <a:ext cx="4852837" cy="877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7AA5B-7A25-2D91-0E91-BD734BA2E7F2}"/>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11" name="Picture 10">
            <a:extLst>
              <a:ext uri="{FF2B5EF4-FFF2-40B4-BE49-F238E27FC236}">
                <a16:creationId xmlns:a16="http://schemas.microsoft.com/office/drawing/2014/main" id="{39730B89-9F0B-D3BA-C76C-FE93E6816DC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10" name="Picture 9">
            <a:extLst>
              <a:ext uri="{FF2B5EF4-FFF2-40B4-BE49-F238E27FC236}">
                <a16:creationId xmlns:a16="http://schemas.microsoft.com/office/drawing/2014/main" id="{78240D7F-D814-3965-5739-C387D7B1F633}"/>
              </a:ext>
            </a:extLst>
          </p:cNvPr>
          <p:cNvPicPr>
            <a:picLocks noChangeAspect="1"/>
          </p:cNvPicPr>
          <p:nvPr/>
        </p:nvPicPr>
        <p:blipFill>
          <a:blip r:embed="rId6"/>
          <a:stretch>
            <a:fillRect/>
          </a:stretch>
        </p:blipFill>
        <p:spPr>
          <a:xfrm>
            <a:off x="1048616" y="1408715"/>
            <a:ext cx="6713710" cy="3918047"/>
          </a:xfrm>
          <a:prstGeom prst="rect">
            <a:avLst/>
          </a:prstGeom>
        </p:spPr>
      </p:pic>
      <p:pic>
        <p:nvPicPr>
          <p:cNvPr id="4" name="Picture 3">
            <a:extLst>
              <a:ext uri="{FF2B5EF4-FFF2-40B4-BE49-F238E27FC236}">
                <a16:creationId xmlns:a16="http://schemas.microsoft.com/office/drawing/2014/main" id="{90AD51B0-F0F3-DE14-2911-C2C02FE50BF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96000" y="1408715"/>
            <a:ext cx="5524412" cy="4558124"/>
          </a:xfrm>
          <a:prstGeom prst="rect">
            <a:avLst/>
          </a:prstGeom>
        </p:spPr>
      </p:pic>
    </p:spTree>
    <p:extLst>
      <p:ext uri="{BB962C8B-B14F-4D97-AF65-F5344CB8AC3E}">
        <p14:creationId xmlns:p14="http://schemas.microsoft.com/office/powerpoint/2010/main" val="203758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AF2C0-AE51-F5E3-ED2F-89120DAB2AEC}"/>
              </a:ext>
            </a:extLst>
          </p:cNvPr>
          <p:cNvSpPr txBox="1"/>
          <p:nvPr/>
        </p:nvSpPr>
        <p:spPr>
          <a:xfrm>
            <a:off x="622570" y="1121393"/>
            <a:ext cx="10622605"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Thầy hiệu trưởng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Từ hôm đó, bạn nào đến trường cũng háo hức ghé vào thư viện. Ai cũng vui lắm.</a:t>
            </a:r>
          </a:p>
        </p:txBody>
      </p:sp>
      <p:sp>
        <p:nvSpPr>
          <p:cNvPr id="5" name="TextBox 4">
            <a:extLst>
              <a:ext uri="{FF2B5EF4-FFF2-40B4-BE49-F238E27FC236}">
                <a16:creationId xmlns:a16="http://schemas.microsoft.com/office/drawing/2014/main" id="{019ABD7B-F8CE-C06B-6BC1-0412950BB0F1}"/>
              </a:ext>
            </a:extLst>
          </p:cNvPr>
          <p:cNvSpPr txBox="1"/>
          <p:nvPr/>
        </p:nvSpPr>
        <p:spPr>
          <a:xfrm>
            <a:off x="7466789" y="5953485"/>
            <a:ext cx="410264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(Theo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Tốt-tô-chan</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cô</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bé</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bên</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cửa</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sổ</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a:t>
            </a:r>
            <a:endParaRPr kumimoji="0" lang="en-US" sz="1800" b="1" i="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7" name="Picture 6">
            <a:extLst>
              <a:ext uri="{FF2B5EF4-FFF2-40B4-BE49-F238E27FC236}">
                <a16:creationId xmlns:a16="http://schemas.microsoft.com/office/drawing/2014/main" id="{89E70391-8E32-653F-AFA6-B9D88B682B11}"/>
              </a:ext>
            </a:extLst>
          </p:cNvPr>
          <p:cNvPicPr>
            <a:picLocks noChangeAspect="1"/>
          </p:cNvPicPr>
          <p:nvPr/>
        </p:nvPicPr>
        <p:blipFill rotWithShape="1">
          <a:blip r:embed="rId2"/>
          <a:srcRect t="13193" r="13792"/>
          <a:stretch/>
        </p:blipFill>
        <p:spPr>
          <a:xfrm>
            <a:off x="4784790" y="322223"/>
            <a:ext cx="2486227" cy="879132"/>
          </a:xfrm>
          <a:prstGeom prst="rect">
            <a:avLst/>
          </a:prstGeom>
        </p:spPr>
      </p:pic>
      <p:pic>
        <p:nvPicPr>
          <p:cNvPr id="4" name="Picture 3">
            <a:extLst>
              <a:ext uri="{FF2B5EF4-FFF2-40B4-BE49-F238E27FC236}">
                <a16:creationId xmlns:a16="http://schemas.microsoft.com/office/drawing/2014/main" id="{53A0BD08-580A-E857-F2DC-5E44560FDB8E}"/>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84B1D846-C54D-0903-36DF-EACF1C0DE12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51541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7447" y="1481576"/>
            <a:ext cx="4376960" cy="5376424"/>
          </a:xfrm>
          <a:prstGeom prst="rect">
            <a:avLst/>
          </a:prstGeom>
        </p:spPr>
      </p:pic>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4" name="Picture 3">
            <a:extLst>
              <a:ext uri="{FF2B5EF4-FFF2-40B4-BE49-F238E27FC236}">
                <a16:creationId xmlns:a16="http://schemas.microsoft.com/office/drawing/2014/main" id="{02E68B36-7687-70D6-F86F-6C54797A71EF}"/>
              </a:ext>
            </a:extLst>
          </p:cNvPr>
          <p:cNvPicPr>
            <a:picLocks noChangeAspect="1"/>
          </p:cNvPicPr>
          <p:nvPr/>
        </p:nvPicPr>
        <p:blipFill>
          <a:blip r:embed="rId5"/>
          <a:stretch>
            <a:fillRect/>
          </a:stretch>
        </p:blipFill>
        <p:spPr>
          <a:xfrm>
            <a:off x="-571321" y="6098214"/>
            <a:ext cx="2188654" cy="890093"/>
          </a:xfrm>
          <a:prstGeom prst="rect">
            <a:avLst/>
          </a:prstGeom>
        </p:spPr>
      </p:pic>
      <p:pic>
        <p:nvPicPr>
          <p:cNvPr id="6" name="Picture 5">
            <a:extLst>
              <a:ext uri="{FF2B5EF4-FFF2-40B4-BE49-F238E27FC236}">
                <a16:creationId xmlns:a16="http://schemas.microsoft.com/office/drawing/2014/main" id="{74575E3B-9BA1-66EF-A30E-3346D7F3FC5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5" name="Picture 4">
            <a:extLst>
              <a:ext uri="{FF2B5EF4-FFF2-40B4-BE49-F238E27FC236}">
                <a16:creationId xmlns:a16="http://schemas.microsoft.com/office/drawing/2014/main" id="{6F53E871-B2D5-AE61-E53F-1DE9FA102CED}"/>
              </a:ext>
            </a:extLst>
          </p:cNvPr>
          <p:cNvPicPr>
            <a:picLocks noChangeAspect="1"/>
          </p:cNvPicPr>
          <p:nvPr/>
        </p:nvPicPr>
        <p:blipFill>
          <a:blip r:embed="rId8"/>
          <a:stretch>
            <a:fillRect/>
          </a:stretch>
        </p:blipFill>
        <p:spPr>
          <a:xfrm>
            <a:off x="3546548" y="1491370"/>
            <a:ext cx="5590517" cy="859611"/>
          </a:xfrm>
          <a:prstGeom prst="rect">
            <a:avLst/>
          </a:prstGeom>
        </p:spPr>
      </p:pic>
      <p:pic>
        <p:nvPicPr>
          <p:cNvPr id="9" name="Picture 8">
            <a:extLst>
              <a:ext uri="{FF2B5EF4-FFF2-40B4-BE49-F238E27FC236}">
                <a16:creationId xmlns:a16="http://schemas.microsoft.com/office/drawing/2014/main" id="{FA2F5170-A1C9-CD8C-F7EF-8E7BB31B7010}"/>
              </a:ext>
            </a:extLst>
          </p:cNvPr>
          <p:cNvPicPr>
            <a:picLocks noChangeAspect="1"/>
          </p:cNvPicPr>
          <p:nvPr/>
        </p:nvPicPr>
        <p:blipFill>
          <a:blip r:embed="rId9"/>
          <a:stretch>
            <a:fillRect/>
          </a:stretch>
        </p:blipFill>
        <p:spPr>
          <a:xfrm>
            <a:off x="2974007" y="2081872"/>
            <a:ext cx="7001265" cy="3537694"/>
          </a:xfrm>
          <a:prstGeom prst="rect">
            <a:avLst/>
          </a:prstGeom>
        </p:spPr>
      </p:pic>
    </p:spTree>
    <p:extLst>
      <p:ext uri="{BB962C8B-B14F-4D97-AF65-F5344CB8AC3E}">
        <p14:creationId xmlns:p14="http://schemas.microsoft.com/office/powerpoint/2010/main" val="67957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5A49F8-E710-8B21-E638-1977CE9EFB0A}"/>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11" name="Picture 10">
            <a:extLst>
              <a:ext uri="{FF2B5EF4-FFF2-40B4-BE49-F238E27FC236}">
                <a16:creationId xmlns:a16="http://schemas.microsoft.com/office/drawing/2014/main" id="{0CB31EFD-5B45-ECC5-0418-EC512C9ABE4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10" name="Picture 9">
            <a:extLst>
              <a:ext uri="{FF2B5EF4-FFF2-40B4-BE49-F238E27FC236}">
                <a16:creationId xmlns:a16="http://schemas.microsoft.com/office/drawing/2014/main" id="{F497AB01-3E3A-4CAE-E39A-8B46450FB87E}"/>
              </a:ext>
            </a:extLst>
          </p:cNvPr>
          <p:cNvPicPr>
            <a:picLocks noChangeAspect="1"/>
          </p:cNvPicPr>
          <p:nvPr/>
        </p:nvPicPr>
        <p:blipFill>
          <a:blip r:embed="rId6"/>
          <a:stretch>
            <a:fillRect/>
          </a:stretch>
        </p:blipFill>
        <p:spPr>
          <a:xfrm>
            <a:off x="907339" y="1090981"/>
            <a:ext cx="9973920" cy="4676037"/>
          </a:xfrm>
          <a:prstGeom prst="rect">
            <a:avLst/>
          </a:prstGeom>
        </p:spPr>
      </p:pic>
      <p:pic>
        <p:nvPicPr>
          <p:cNvPr id="4" name="Picture 3">
            <a:extLst>
              <a:ext uri="{FF2B5EF4-FFF2-40B4-BE49-F238E27FC236}">
                <a16:creationId xmlns:a16="http://schemas.microsoft.com/office/drawing/2014/main" id="{5AFDE59D-40FE-9551-695B-5403834720A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04084" y="1446648"/>
            <a:ext cx="2918416" cy="2346292"/>
          </a:xfrm>
          <a:prstGeom prst="rect">
            <a:avLst/>
          </a:prstGeom>
        </p:spPr>
      </p:pic>
    </p:spTree>
    <p:extLst>
      <p:ext uri="{BB962C8B-B14F-4D97-AF65-F5344CB8AC3E}">
        <p14:creationId xmlns:p14="http://schemas.microsoft.com/office/powerpoint/2010/main" val="287244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7675D9A-1AFB-1CFF-786D-B461A263AE14}"/>
              </a:ext>
            </a:extLst>
          </p:cNvPr>
          <p:cNvGrpSpPr/>
          <p:nvPr/>
        </p:nvGrpSpPr>
        <p:grpSpPr>
          <a:xfrm>
            <a:off x="667939" y="565355"/>
            <a:ext cx="5872818" cy="5921077"/>
            <a:chOff x="667939" y="565355"/>
            <a:chExt cx="5872818" cy="5921077"/>
          </a:xfrm>
        </p:grpSpPr>
        <p:pic>
          <p:nvPicPr>
            <p:cNvPr id="3" name="Picture 2">
              <a:extLst>
                <a:ext uri="{FF2B5EF4-FFF2-40B4-BE49-F238E27FC236}">
                  <a16:creationId xmlns:a16="http://schemas.microsoft.com/office/drawing/2014/main" id="{57F8FFA7-3D8A-0987-5B4E-566775EA61FA}"/>
                </a:ext>
              </a:extLst>
            </p:cNvPr>
            <p:cNvPicPr>
              <a:picLocks noChangeAspect="1"/>
            </p:cNvPicPr>
            <p:nvPr/>
          </p:nvPicPr>
          <p:blipFill rotWithShape="1">
            <a:blip r:embed="rId2"/>
            <a:srcRect l="4677" t="33979" r="75242" b="27598"/>
            <a:stretch/>
          </p:blipFill>
          <p:spPr>
            <a:xfrm>
              <a:off x="796413" y="565355"/>
              <a:ext cx="2588500" cy="2786017"/>
            </a:xfrm>
            <a:prstGeom prst="rect">
              <a:avLst/>
            </a:prstGeom>
          </p:spPr>
        </p:pic>
        <p:pic>
          <p:nvPicPr>
            <p:cNvPr id="9" name="Picture 8">
              <a:extLst>
                <a:ext uri="{FF2B5EF4-FFF2-40B4-BE49-F238E27FC236}">
                  <a16:creationId xmlns:a16="http://schemas.microsoft.com/office/drawing/2014/main" id="{789F686C-3F40-C0D3-72E0-6CEC53A83292}"/>
                </a:ext>
              </a:extLst>
            </p:cNvPr>
            <p:cNvPicPr>
              <a:picLocks noChangeAspect="1"/>
            </p:cNvPicPr>
            <p:nvPr/>
          </p:nvPicPr>
          <p:blipFill rotWithShape="1">
            <a:blip r:embed="rId3"/>
            <a:srcRect l="4274" t="28674" r="74495" b="32330"/>
            <a:stretch/>
          </p:blipFill>
          <p:spPr>
            <a:xfrm>
              <a:off x="667939" y="3429000"/>
              <a:ext cx="2845447" cy="2939845"/>
            </a:xfrm>
            <a:prstGeom prst="rect">
              <a:avLst/>
            </a:prstGeom>
          </p:spPr>
        </p:pic>
        <p:pic>
          <p:nvPicPr>
            <p:cNvPr id="11" name="Picture 10">
              <a:extLst>
                <a:ext uri="{FF2B5EF4-FFF2-40B4-BE49-F238E27FC236}">
                  <a16:creationId xmlns:a16="http://schemas.microsoft.com/office/drawing/2014/main" id="{27A486E2-9702-D628-FA13-E124C9FF69E6}"/>
                </a:ext>
              </a:extLst>
            </p:cNvPr>
            <p:cNvPicPr>
              <a:picLocks noChangeAspect="1"/>
            </p:cNvPicPr>
            <p:nvPr/>
          </p:nvPicPr>
          <p:blipFill rotWithShape="1">
            <a:blip r:embed="rId3"/>
            <a:srcRect l="26037" t="27111" r="52427" b="31532"/>
            <a:stretch/>
          </p:blipFill>
          <p:spPr>
            <a:xfrm>
              <a:off x="3654332" y="3429000"/>
              <a:ext cx="2886425" cy="3057432"/>
            </a:xfrm>
            <a:prstGeom prst="rect">
              <a:avLst/>
            </a:prstGeom>
          </p:spPr>
        </p:pic>
        <p:pic>
          <p:nvPicPr>
            <p:cNvPr id="5" name="Picture 4">
              <a:extLst>
                <a:ext uri="{FF2B5EF4-FFF2-40B4-BE49-F238E27FC236}">
                  <a16:creationId xmlns:a16="http://schemas.microsoft.com/office/drawing/2014/main" id="{EF851C36-9BC2-42E5-94A8-8CC9ABC5B01B}"/>
                </a:ext>
              </a:extLst>
            </p:cNvPr>
            <p:cNvPicPr>
              <a:picLocks noChangeAspect="1"/>
            </p:cNvPicPr>
            <p:nvPr/>
          </p:nvPicPr>
          <p:blipFill rotWithShape="1">
            <a:blip r:embed="rId2"/>
            <a:srcRect l="25608" t="34068" r="54311" b="25388"/>
            <a:stretch/>
          </p:blipFill>
          <p:spPr>
            <a:xfrm>
              <a:off x="3613354" y="565355"/>
              <a:ext cx="2588499" cy="2939846"/>
            </a:xfrm>
            <a:prstGeom prst="rect">
              <a:avLst/>
            </a:prstGeom>
          </p:spPr>
        </p:pic>
      </p:grpSp>
      <p:pic>
        <p:nvPicPr>
          <p:cNvPr id="4" name="Picture 3">
            <a:extLst>
              <a:ext uri="{FF2B5EF4-FFF2-40B4-BE49-F238E27FC236}">
                <a16:creationId xmlns:a16="http://schemas.microsoft.com/office/drawing/2014/main" id="{C9AA304D-DFB5-2F85-C02A-E25CA881191F}"/>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7" name="Picture 6">
            <a:extLst>
              <a:ext uri="{FF2B5EF4-FFF2-40B4-BE49-F238E27FC236}">
                <a16:creationId xmlns:a16="http://schemas.microsoft.com/office/drawing/2014/main" id="{4EF9BC17-3B1B-1FE6-0382-966C436A96D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10881259" y="0"/>
            <a:ext cx="1542422" cy="518205"/>
          </a:xfrm>
          <a:prstGeom prst="rect">
            <a:avLst/>
          </a:prstGeom>
        </p:spPr>
      </p:pic>
      <p:sp>
        <p:nvSpPr>
          <p:cNvPr id="2" name="TextBox 1">
            <a:extLst>
              <a:ext uri="{FF2B5EF4-FFF2-40B4-BE49-F238E27FC236}">
                <a16:creationId xmlns:a16="http://schemas.microsoft.com/office/drawing/2014/main" id="{3A1EDD0B-B7EB-B01F-9EC2-E0903CE6E5AA}"/>
              </a:ext>
            </a:extLst>
          </p:cNvPr>
          <p:cNvSpPr txBox="1"/>
          <p:nvPr/>
        </p:nvSpPr>
        <p:spPr>
          <a:xfrm>
            <a:off x="6706127" y="518205"/>
            <a:ext cx="3809473" cy="1200329"/>
          </a:xfrm>
          <a:prstGeom prst="rect">
            <a:avLst/>
          </a:prstGeom>
          <a:noFill/>
        </p:spPr>
        <p:txBody>
          <a:bodyPr wrap="square" rtlCol="0">
            <a:spAutoFit/>
          </a:bodyPr>
          <a:lstStyle/>
          <a:p>
            <a:pPr algn="ctr"/>
            <a:r>
              <a:rPr lang="en-US" sz="3600" b="1" dirty="0">
                <a:solidFill>
                  <a:srgbClr val="00B0F0"/>
                </a:solidFill>
                <a:latin typeface="Cambria" panose="02040503050406030204" pitchFamily="18" charset="0"/>
              </a:rPr>
              <a:t>MẶT TRỜI MỌC Ở ĐẰNG... TÂY!</a:t>
            </a:r>
          </a:p>
        </p:txBody>
      </p:sp>
      <p:sp>
        <p:nvSpPr>
          <p:cNvPr id="8" name="TextBox 7">
            <a:extLst>
              <a:ext uri="{FF2B5EF4-FFF2-40B4-BE49-F238E27FC236}">
                <a16:creationId xmlns:a16="http://schemas.microsoft.com/office/drawing/2014/main" id="{D0C431C2-0E9C-30BF-7A47-9EB0B059EF9F}"/>
              </a:ext>
            </a:extLst>
          </p:cNvPr>
          <p:cNvSpPr txBox="1"/>
          <p:nvPr/>
        </p:nvSpPr>
        <p:spPr>
          <a:xfrm>
            <a:off x="7687354" y="1727530"/>
            <a:ext cx="3935932" cy="461665"/>
          </a:xfrm>
          <a:prstGeom prst="rect">
            <a:avLst/>
          </a:prstGeom>
          <a:noFill/>
        </p:spPr>
        <p:txBody>
          <a:bodyPr wrap="square" rtlCol="0">
            <a:spAutoFit/>
          </a:bodyPr>
          <a:lstStyle/>
          <a:p>
            <a:pPr algn="ctr"/>
            <a:r>
              <a:rPr lang="en-US" sz="2400" b="1" dirty="0">
                <a:latin typeface="Cambria" panose="02040503050406030204" pitchFamily="18" charset="0"/>
              </a:rPr>
              <a:t>(Theo </a:t>
            </a:r>
            <a:r>
              <a:rPr lang="en-US" sz="2400" b="1" i="1" dirty="0" err="1">
                <a:latin typeface="Cambria" panose="02040503050406030204" pitchFamily="18" charset="0"/>
              </a:rPr>
              <a:t>Chuyện</a:t>
            </a:r>
            <a:r>
              <a:rPr lang="en-US" sz="2400" b="1" i="1" dirty="0">
                <a:latin typeface="Cambria" panose="02040503050406030204" pitchFamily="18" charset="0"/>
              </a:rPr>
              <a:t> </a:t>
            </a:r>
            <a:r>
              <a:rPr lang="en-US" sz="2400" b="1" i="1" dirty="0" err="1">
                <a:latin typeface="Cambria" panose="02040503050406030204" pitchFamily="18" charset="0"/>
              </a:rPr>
              <a:t>làng</a:t>
            </a:r>
            <a:r>
              <a:rPr lang="en-US" sz="2400" b="1" i="1" dirty="0">
                <a:latin typeface="Cambria" panose="02040503050406030204" pitchFamily="18" charset="0"/>
              </a:rPr>
              <a:t> </a:t>
            </a:r>
            <a:r>
              <a:rPr lang="en-US" sz="2400" b="1" i="1" dirty="0" err="1">
                <a:latin typeface="Cambria" panose="02040503050406030204" pitchFamily="18" charset="0"/>
              </a:rPr>
              <a:t>văn</a:t>
            </a:r>
            <a:r>
              <a:rPr lang="en-US" sz="2400" b="1" i="1" dirty="0">
                <a:latin typeface="Cambria" panose="02040503050406030204" pitchFamily="18" charset="0"/>
              </a:rPr>
              <a:t> </a:t>
            </a:r>
            <a:r>
              <a:rPr lang="en-US" sz="2400" b="1" dirty="0">
                <a:latin typeface="Cambria" panose="02040503050406030204" pitchFamily="18" charset="0"/>
              </a:rPr>
              <a:t>)</a:t>
            </a:r>
          </a:p>
        </p:txBody>
      </p:sp>
      <p:grpSp>
        <p:nvGrpSpPr>
          <p:cNvPr id="14" name="Group 13">
            <a:extLst>
              <a:ext uri="{FF2B5EF4-FFF2-40B4-BE49-F238E27FC236}">
                <a16:creationId xmlns:a16="http://schemas.microsoft.com/office/drawing/2014/main" id="{12F0FD53-43C0-2A03-1888-D79BDBA3F8D6}"/>
              </a:ext>
            </a:extLst>
          </p:cNvPr>
          <p:cNvGrpSpPr/>
          <p:nvPr/>
        </p:nvGrpSpPr>
        <p:grpSpPr>
          <a:xfrm>
            <a:off x="7687354" y="2814241"/>
            <a:ext cx="3481235" cy="2143475"/>
            <a:chOff x="7687354" y="2814241"/>
            <a:chExt cx="3481235" cy="2143475"/>
          </a:xfrm>
        </p:grpSpPr>
        <p:sp>
          <p:nvSpPr>
            <p:cNvPr id="10" name="Speech Bubble: Rectangle with Corners Rounded 9">
              <a:extLst>
                <a:ext uri="{FF2B5EF4-FFF2-40B4-BE49-F238E27FC236}">
                  <a16:creationId xmlns:a16="http://schemas.microsoft.com/office/drawing/2014/main" id="{A8408618-DE7B-8718-EE82-2FF4AE23C0F7}"/>
                </a:ext>
              </a:extLst>
            </p:cNvPr>
            <p:cNvSpPr/>
            <p:nvPr/>
          </p:nvSpPr>
          <p:spPr>
            <a:xfrm>
              <a:off x="7687354" y="2814241"/>
              <a:ext cx="3481235" cy="2143475"/>
            </a:xfrm>
            <a:prstGeom prst="wedgeRoundRectCallout">
              <a:avLst>
                <a:gd name="adj1" fmla="val -81190"/>
                <a:gd name="adj2" fmla="val -37500"/>
                <a:gd name="adj3" fmla="val 16667"/>
              </a:avLst>
            </a:prstGeom>
            <a:solidFill>
              <a:srgbClr val="FFF3CD"/>
            </a:solidFill>
            <a:ln w="38100">
              <a:solidFill>
                <a:srgbClr val="27858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080B2D4-38E9-C992-285F-A7C36CD6A7F5}"/>
                </a:ext>
              </a:extLst>
            </p:cNvPr>
            <p:cNvSpPr txBox="1"/>
            <p:nvPr/>
          </p:nvSpPr>
          <p:spPr>
            <a:xfrm>
              <a:off x="7784812" y="2895613"/>
              <a:ext cx="3286318" cy="2062103"/>
            </a:xfrm>
            <a:prstGeom prst="rect">
              <a:avLst/>
            </a:prstGeom>
            <a:noFill/>
          </p:spPr>
          <p:txBody>
            <a:bodyPr wrap="square" rtlCol="0">
              <a:spAutoFit/>
            </a:bodyPr>
            <a:lstStyle/>
            <a:p>
              <a:pPr algn="just"/>
              <a:r>
                <a:rPr lang="en-US" sz="3200" b="1" dirty="0" err="1">
                  <a:latin typeface="Cambria" panose="02040503050406030204" pitchFamily="18" charset="0"/>
                </a:rPr>
                <a:t>Hãy</a:t>
              </a:r>
              <a:r>
                <a:rPr lang="en-US" sz="3200" b="1" dirty="0">
                  <a:latin typeface="Cambria" panose="02040503050406030204" pitchFamily="18" charset="0"/>
                </a:rPr>
                <a:t> </a:t>
              </a:r>
              <a:r>
                <a:rPr lang="en-US" sz="3200" b="1" dirty="0" err="1">
                  <a:latin typeface="Cambria" panose="02040503050406030204" pitchFamily="18" charset="0"/>
                </a:rPr>
                <a:t>quan</a:t>
              </a:r>
              <a:r>
                <a:rPr lang="en-US" sz="3200" b="1" dirty="0">
                  <a:latin typeface="Cambria" panose="02040503050406030204" pitchFamily="18" charset="0"/>
                </a:rPr>
                <a:t> </a:t>
              </a:r>
              <a:r>
                <a:rPr lang="en-US" sz="3200" b="1" dirty="0" err="1">
                  <a:latin typeface="Cambria" panose="02040503050406030204" pitchFamily="18" charset="0"/>
                </a:rPr>
                <a:t>sát</a:t>
              </a:r>
              <a:r>
                <a:rPr lang="en-US" sz="3200" b="1" dirty="0">
                  <a:latin typeface="Cambria" panose="02040503050406030204" pitchFamily="18" charset="0"/>
                </a:rPr>
                <a:t> </a:t>
              </a:r>
              <a:r>
                <a:rPr lang="en-US" sz="3200" b="1" dirty="0" err="1">
                  <a:latin typeface="Cambria" panose="02040503050406030204" pitchFamily="18" charset="0"/>
                </a:rPr>
                <a:t>tranh</a:t>
              </a:r>
              <a:r>
                <a:rPr lang="en-US" sz="3200" b="1" dirty="0">
                  <a:latin typeface="Cambria" panose="02040503050406030204" pitchFamily="18" charset="0"/>
                </a:rPr>
                <a:t> </a:t>
              </a:r>
              <a:r>
                <a:rPr lang="en-US" sz="3200" b="1" dirty="0" err="1">
                  <a:latin typeface="Cambria" panose="02040503050406030204" pitchFamily="18" charset="0"/>
                </a:rPr>
                <a:t>và</a:t>
              </a:r>
              <a:r>
                <a:rPr lang="en-US" sz="3200" b="1" dirty="0">
                  <a:latin typeface="Cambria" panose="02040503050406030204" pitchFamily="18" charset="0"/>
                </a:rPr>
                <a:t> </a:t>
              </a:r>
              <a:r>
                <a:rPr lang="en-US" sz="3200" b="1" dirty="0" err="1">
                  <a:latin typeface="Cambria" panose="02040503050406030204" pitchFamily="18" charset="0"/>
                </a:rPr>
                <a:t>đọc</a:t>
              </a:r>
              <a:r>
                <a:rPr lang="en-US" sz="3200" b="1" dirty="0">
                  <a:latin typeface="Cambria" panose="02040503050406030204" pitchFamily="18" charset="0"/>
                </a:rPr>
                <a:t> </a:t>
              </a:r>
              <a:r>
                <a:rPr lang="en-US" sz="3200" b="1" dirty="0" err="1">
                  <a:latin typeface="Cambria" panose="02040503050406030204" pitchFamily="18" charset="0"/>
                </a:rPr>
                <a:t>các</a:t>
              </a:r>
              <a:r>
                <a:rPr lang="en-US" sz="3200" b="1" dirty="0">
                  <a:latin typeface="Cambria" panose="02040503050406030204" pitchFamily="18" charset="0"/>
                </a:rPr>
                <a:t> </a:t>
              </a:r>
              <a:r>
                <a:rPr lang="en-US" sz="3200" b="1" dirty="0" err="1">
                  <a:latin typeface="Cambria" panose="02040503050406030204" pitchFamily="18" charset="0"/>
                </a:rPr>
                <a:t>câu</a:t>
              </a:r>
              <a:r>
                <a:rPr lang="en-US" sz="3200" b="1" dirty="0">
                  <a:latin typeface="Cambria" panose="02040503050406030204" pitchFamily="18" charset="0"/>
                </a:rPr>
                <a:t> </a:t>
              </a:r>
              <a:r>
                <a:rPr lang="en-US" sz="3200" b="1" dirty="0" err="1">
                  <a:latin typeface="Cambria" panose="02040503050406030204" pitchFamily="18" charset="0"/>
                </a:rPr>
                <a:t>hỏi</a:t>
              </a:r>
              <a:r>
                <a:rPr lang="en-US" sz="3200" b="1" dirty="0">
                  <a:latin typeface="Cambria" panose="02040503050406030204" pitchFamily="18" charset="0"/>
                </a:rPr>
                <a:t> </a:t>
              </a:r>
              <a:r>
                <a:rPr lang="en-US" sz="3200" b="1" dirty="0" err="1">
                  <a:latin typeface="Cambria" panose="02040503050406030204" pitchFamily="18" charset="0"/>
                </a:rPr>
                <a:t>dưới</a:t>
              </a:r>
              <a:r>
                <a:rPr lang="en-US" sz="3200" b="1" dirty="0">
                  <a:latin typeface="Cambria" panose="02040503050406030204" pitchFamily="18" charset="0"/>
                </a:rPr>
                <a:t> </a:t>
              </a:r>
              <a:r>
                <a:rPr lang="en-US" sz="3200" b="1" dirty="0" err="1">
                  <a:latin typeface="Cambria" panose="02040503050406030204" pitchFamily="18" charset="0"/>
                </a:rPr>
                <a:t>mỗi</a:t>
              </a:r>
              <a:r>
                <a:rPr lang="en-US" sz="3200" b="1" dirty="0">
                  <a:latin typeface="Cambria" panose="02040503050406030204" pitchFamily="18" charset="0"/>
                </a:rPr>
                <a:t> </a:t>
              </a:r>
              <a:r>
                <a:rPr lang="en-US" sz="3200" b="1" dirty="0" err="1">
                  <a:latin typeface="Cambria" panose="02040503050406030204" pitchFamily="18" charset="0"/>
                </a:rPr>
                <a:t>bức</a:t>
              </a:r>
              <a:r>
                <a:rPr lang="en-US" sz="3200" b="1" dirty="0">
                  <a:latin typeface="Cambria" panose="02040503050406030204" pitchFamily="18" charset="0"/>
                </a:rPr>
                <a:t> </a:t>
              </a:r>
              <a:r>
                <a:rPr lang="en-US" sz="3200" b="1" dirty="0" err="1">
                  <a:latin typeface="Cambria" panose="02040503050406030204" pitchFamily="18" charset="0"/>
                </a:rPr>
                <a:t>tranh</a:t>
              </a:r>
              <a:r>
                <a:rPr lang="en-US" sz="3200" b="1" dirty="0">
                  <a:latin typeface="Cambria" panose="02040503050406030204" pitchFamily="18" charset="0"/>
                </a:rPr>
                <a:t>.</a:t>
              </a:r>
            </a:p>
          </p:txBody>
        </p:sp>
      </p:grpSp>
    </p:spTree>
    <p:extLst>
      <p:ext uri="{BB962C8B-B14F-4D97-AF65-F5344CB8AC3E}">
        <p14:creationId xmlns:p14="http://schemas.microsoft.com/office/powerpoint/2010/main" val="315371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5A49F8-E710-8B21-E638-1977CE9EFB0A}"/>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11" name="Picture 10">
            <a:extLst>
              <a:ext uri="{FF2B5EF4-FFF2-40B4-BE49-F238E27FC236}">
                <a16:creationId xmlns:a16="http://schemas.microsoft.com/office/drawing/2014/main" id="{0CB31EFD-5B45-ECC5-0418-EC512C9ABE4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grpSp>
        <p:nvGrpSpPr>
          <p:cNvPr id="13" name="Group 12">
            <a:extLst>
              <a:ext uri="{FF2B5EF4-FFF2-40B4-BE49-F238E27FC236}">
                <a16:creationId xmlns:a16="http://schemas.microsoft.com/office/drawing/2014/main" id="{AF0030DA-D033-A86D-7815-53053C4F1F78}"/>
              </a:ext>
            </a:extLst>
          </p:cNvPr>
          <p:cNvGrpSpPr/>
          <p:nvPr/>
        </p:nvGrpSpPr>
        <p:grpSpPr>
          <a:xfrm>
            <a:off x="7484532" y="1662175"/>
            <a:ext cx="3650737" cy="3816577"/>
            <a:chOff x="5188149" y="1488755"/>
            <a:chExt cx="3650737" cy="3816577"/>
          </a:xfrm>
        </p:grpSpPr>
        <p:pic>
          <p:nvPicPr>
            <p:cNvPr id="4" name="Picture 3">
              <a:extLst>
                <a:ext uri="{FF2B5EF4-FFF2-40B4-BE49-F238E27FC236}">
                  <a16:creationId xmlns:a16="http://schemas.microsoft.com/office/drawing/2014/main" id="{52B9E42E-2115-1D99-1BCA-C2380C920DCC}"/>
                </a:ext>
              </a:extLst>
            </p:cNvPr>
            <p:cNvPicPr>
              <a:picLocks noChangeAspect="1"/>
            </p:cNvPicPr>
            <p:nvPr/>
          </p:nvPicPr>
          <p:blipFill rotWithShape="1">
            <a:blip r:embed="rId6"/>
            <a:srcRect l="4677" t="33979" r="75242" b="27598"/>
            <a:stretch/>
          </p:blipFill>
          <p:spPr>
            <a:xfrm>
              <a:off x="5188149" y="1488755"/>
              <a:ext cx="1704212" cy="1834252"/>
            </a:xfrm>
            <a:prstGeom prst="rect">
              <a:avLst/>
            </a:prstGeom>
          </p:spPr>
        </p:pic>
        <p:pic>
          <p:nvPicPr>
            <p:cNvPr id="6" name="Picture 5">
              <a:extLst>
                <a:ext uri="{FF2B5EF4-FFF2-40B4-BE49-F238E27FC236}">
                  <a16:creationId xmlns:a16="http://schemas.microsoft.com/office/drawing/2014/main" id="{7FE51EAA-2A18-B9F5-8D43-022BD6365068}"/>
                </a:ext>
              </a:extLst>
            </p:cNvPr>
            <p:cNvPicPr>
              <a:picLocks noChangeAspect="1"/>
            </p:cNvPicPr>
            <p:nvPr/>
          </p:nvPicPr>
          <p:blipFill rotWithShape="1">
            <a:blip r:embed="rId7"/>
            <a:srcRect l="4274" t="28674" r="74495" b="32330"/>
            <a:stretch/>
          </p:blipFill>
          <p:spPr>
            <a:xfrm>
              <a:off x="5240790" y="3496426"/>
              <a:ext cx="1750822" cy="1808906"/>
            </a:xfrm>
            <a:prstGeom prst="rect">
              <a:avLst/>
            </a:prstGeom>
          </p:spPr>
        </p:pic>
        <p:pic>
          <p:nvPicPr>
            <p:cNvPr id="8" name="Picture 7">
              <a:extLst>
                <a:ext uri="{FF2B5EF4-FFF2-40B4-BE49-F238E27FC236}">
                  <a16:creationId xmlns:a16="http://schemas.microsoft.com/office/drawing/2014/main" id="{E8C1860B-E6FC-BC03-20A9-1E23A7592FE1}"/>
                </a:ext>
              </a:extLst>
            </p:cNvPr>
            <p:cNvPicPr>
              <a:picLocks noChangeAspect="1"/>
            </p:cNvPicPr>
            <p:nvPr/>
          </p:nvPicPr>
          <p:blipFill rotWithShape="1">
            <a:blip r:embed="rId7"/>
            <a:srcRect l="26037" t="27111" r="52427" b="31532"/>
            <a:stretch/>
          </p:blipFill>
          <p:spPr>
            <a:xfrm>
              <a:off x="6991612" y="3348616"/>
              <a:ext cx="1847274" cy="1956716"/>
            </a:xfrm>
            <a:prstGeom prst="rect">
              <a:avLst/>
            </a:prstGeom>
          </p:spPr>
        </p:pic>
        <p:pic>
          <p:nvPicPr>
            <p:cNvPr id="12" name="Picture 11">
              <a:extLst>
                <a:ext uri="{FF2B5EF4-FFF2-40B4-BE49-F238E27FC236}">
                  <a16:creationId xmlns:a16="http://schemas.microsoft.com/office/drawing/2014/main" id="{F02DB6D1-909A-A5EB-8CA6-18D2700704DC}"/>
                </a:ext>
              </a:extLst>
            </p:cNvPr>
            <p:cNvPicPr>
              <a:picLocks noChangeAspect="1"/>
            </p:cNvPicPr>
            <p:nvPr/>
          </p:nvPicPr>
          <p:blipFill rotWithShape="1">
            <a:blip r:embed="rId6"/>
            <a:srcRect l="25608" t="34068" r="54311" b="25388"/>
            <a:stretch/>
          </p:blipFill>
          <p:spPr>
            <a:xfrm>
              <a:off x="6991612" y="1488755"/>
              <a:ext cx="1592720" cy="1808906"/>
            </a:xfrm>
            <a:prstGeom prst="rect">
              <a:avLst/>
            </a:prstGeom>
          </p:spPr>
        </p:pic>
      </p:grpSp>
      <p:pic>
        <p:nvPicPr>
          <p:cNvPr id="15" name="Picture 14">
            <a:extLst>
              <a:ext uri="{FF2B5EF4-FFF2-40B4-BE49-F238E27FC236}">
                <a16:creationId xmlns:a16="http://schemas.microsoft.com/office/drawing/2014/main" id="{727D5576-AC60-26AD-CD79-C6194945544A}"/>
              </a:ext>
            </a:extLst>
          </p:cNvPr>
          <p:cNvPicPr>
            <a:picLocks noChangeAspect="1"/>
          </p:cNvPicPr>
          <p:nvPr/>
        </p:nvPicPr>
        <p:blipFill>
          <a:blip r:embed="rId8"/>
          <a:stretch>
            <a:fillRect/>
          </a:stretch>
        </p:blipFill>
        <p:spPr>
          <a:xfrm>
            <a:off x="2219156" y="1516908"/>
            <a:ext cx="4976626" cy="1049720"/>
          </a:xfrm>
          <a:prstGeom prst="rect">
            <a:avLst/>
          </a:prstGeom>
        </p:spPr>
      </p:pic>
      <p:grpSp>
        <p:nvGrpSpPr>
          <p:cNvPr id="21" name="Group 20">
            <a:extLst>
              <a:ext uri="{FF2B5EF4-FFF2-40B4-BE49-F238E27FC236}">
                <a16:creationId xmlns:a16="http://schemas.microsoft.com/office/drawing/2014/main" id="{07B287E8-0454-6EA9-9DC3-D16C4796FAC4}"/>
              </a:ext>
            </a:extLst>
          </p:cNvPr>
          <p:cNvGrpSpPr/>
          <p:nvPr/>
        </p:nvGrpSpPr>
        <p:grpSpPr>
          <a:xfrm>
            <a:off x="1475937" y="2548663"/>
            <a:ext cx="5823797" cy="2762613"/>
            <a:chOff x="-2217403" y="1967431"/>
            <a:chExt cx="5823797" cy="2762613"/>
          </a:xfrm>
        </p:grpSpPr>
        <p:sp>
          <p:nvSpPr>
            <p:cNvPr id="20" name="Rectangle: Rounded Corners 19">
              <a:extLst>
                <a:ext uri="{FF2B5EF4-FFF2-40B4-BE49-F238E27FC236}">
                  <a16:creationId xmlns:a16="http://schemas.microsoft.com/office/drawing/2014/main" id="{FF4A0017-E103-1287-635C-B04AE49E89EA}"/>
                </a:ext>
              </a:extLst>
            </p:cNvPr>
            <p:cNvSpPr/>
            <p:nvPr/>
          </p:nvSpPr>
          <p:spPr>
            <a:xfrm>
              <a:off x="-2174596" y="2054578"/>
              <a:ext cx="5780990" cy="2675466"/>
            </a:xfrm>
            <a:prstGeom prst="roundRect">
              <a:avLst/>
            </a:prstGeom>
            <a:solidFill>
              <a:srgbClr val="D3EAED"/>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21B568B-ADD1-C24C-B619-074C17C4377C}"/>
                </a:ext>
              </a:extLst>
            </p:cNvPr>
            <p:cNvPicPr>
              <a:picLocks noChangeAspect="1"/>
            </p:cNvPicPr>
            <p:nvPr/>
          </p:nvPicPr>
          <p:blipFill>
            <a:blip r:embed="rId9"/>
            <a:stretch>
              <a:fillRect/>
            </a:stretch>
          </p:blipFill>
          <p:spPr>
            <a:xfrm>
              <a:off x="-2217403" y="1967431"/>
              <a:ext cx="5724546" cy="2437725"/>
            </a:xfrm>
            <a:prstGeom prst="rect">
              <a:avLst/>
            </a:prstGeom>
          </p:spPr>
        </p:pic>
        <p:sp>
          <p:nvSpPr>
            <p:cNvPr id="19" name="TextBox 18">
              <a:extLst>
                <a:ext uri="{FF2B5EF4-FFF2-40B4-BE49-F238E27FC236}">
                  <a16:creationId xmlns:a16="http://schemas.microsoft.com/office/drawing/2014/main" id="{F28B6B00-6A16-9D57-98B4-94EE24DFAA82}"/>
                </a:ext>
              </a:extLst>
            </p:cNvPr>
            <p:cNvSpPr txBox="1"/>
            <p:nvPr/>
          </p:nvSpPr>
          <p:spPr>
            <a:xfrm>
              <a:off x="-350633" y="4268379"/>
              <a:ext cx="3935932" cy="461665"/>
            </a:xfrm>
            <a:prstGeom prst="rect">
              <a:avLst/>
            </a:prstGeom>
            <a:noFill/>
          </p:spPr>
          <p:txBody>
            <a:bodyPr wrap="square" rtlCol="0">
              <a:spAutoFit/>
            </a:bodyPr>
            <a:lstStyle/>
            <a:p>
              <a:pPr algn="ctr"/>
              <a:r>
                <a:rPr lang="en-US" sz="2400" b="1" dirty="0">
                  <a:latin typeface="Cambria" panose="02040503050406030204" pitchFamily="18" charset="0"/>
                </a:rPr>
                <a:t>(Theo </a:t>
              </a:r>
              <a:r>
                <a:rPr lang="en-US" sz="2400" b="1" i="1" dirty="0" err="1">
                  <a:latin typeface="Cambria" panose="02040503050406030204" pitchFamily="18" charset="0"/>
                </a:rPr>
                <a:t>Chuyện</a:t>
              </a:r>
              <a:r>
                <a:rPr lang="en-US" sz="2400" b="1" i="1" dirty="0">
                  <a:latin typeface="Cambria" panose="02040503050406030204" pitchFamily="18" charset="0"/>
                </a:rPr>
                <a:t> </a:t>
              </a:r>
              <a:r>
                <a:rPr lang="en-US" sz="2400" b="1" i="1" dirty="0" err="1">
                  <a:latin typeface="Cambria" panose="02040503050406030204" pitchFamily="18" charset="0"/>
                </a:rPr>
                <a:t>làng</a:t>
              </a:r>
              <a:r>
                <a:rPr lang="en-US" sz="2400" b="1" i="1" dirty="0">
                  <a:latin typeface="Cambria" panose="02040503050406030204" pitchFamily="18" charset="0"/>
                </a:rPr>
                <a:t> </a:t>
              </a:r>
              <a:r>
                <a:rPr lang="en-US" sz="2400" b="1" i="1" dirty="0" err="1">
                  <a:latin typeface="Cambria" panose="02040503050406030204" pitchFamily="18" charset="0"/>
                </a:rPr>
                <a:t>văn</a:t>
              </a:r>
              <a:r>
                <a:rPr lang="en-US" sz="2400" b="1" i="1" dirty="0">
                  <a:latin typeface="Cambria" panose="02040503050406030204" pitchFamily="18" charset="0"/>
                </a:rPr>
                <a:t> </a:t>
              </a:r>
              <a:r>
                <a:rPr lang="en-US" sz="2400" b="1" dirty="0">
                  <a:latin typeface="Cambria" panose="02040503050406030204" pitchFamily="18" charset="0"/>
                </a:rPr>
                <a:t>)</a:t>
              </a:r>
            </a:p>
          </p:txBody>
        </p:sp>
      </p:grpSp>
    </p:spTree>
    <p:extLst>
      <p:ext uri="{BB962C8B-B14F-4D97-AF65-F5344CB8AC3E}">
        <p14:creationId xmlns:p14="http://schemas.microsoft.com/office/powerpoint/2010/main" val="54784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ói và nghe_  MẶT TRỜI MỌC Ở ĐẰNG … TÂY _ Tuần 8 _ Tiếng Việt 3 _ Kết nối tri thức với cuộc sống">
            <a:hlinkClick r:id="" action="ppaction://media"/>
            <a:extLst>
              <a:ext uri="{FF2B5EF4-FFF2-40B4-BE49-F238E27FC236}">
                <a16:creationId xmlns:a16="http://schemas.microsoft.com/office/drawing/2014/main" id="{3E1B69D8-41DF-F3D3-5A93-12D2D2BF07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9987" y="459350"/>
            <a:ext cx="10348452" cy="5821005"/>
          </a:xfrm>
          <a:prstGeom prst="rect">
            <a:avLst/>
          </a:prstGeom>
        </p:spPr>
      </p:pic>
    </p:spTree>
    <p:extLst>
      <p:ext uri="{BB962C8B-B14F-4D97-AF65-F5344CB8AC3E}">
        <p14:creationId xmlns:p14="http://schemas.microsoft.com/office/powerpoint/2010/main" val="418997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17528D-0C56-86A3-C249-F3D91755FBED}"/>
              </a:ext>
            </a:extLst>
          </p:cNvPr>
          <p:cNvPicPr>
            <a:picLocks noChangeAspect="1"/>
          </p:cNvPicPr>
          <p:nvPr/>
        </p:nvPicPr>
        <p:blipFill>
          <a:blip r:embed="rId2"/>
          <a:stretch>
            <a:fillRect/>
          </a:stretch>
        </p:blipFill>
        <p:spPr>
          <a:xfrm>
            <a:off x="788165" y="1689891"/>
            <a:ext cx="3016191" cy="3734893"/>
          </a:xfrm>
          <a:prstGeom prst="rect">
            <a:avLst/>
          </a:prstGeom>
        </p:spPr>
      </p:pic>
      <p:sp>
        <p:nvSpPr>
          <p:cNvPr id="5" name="TextBox 4">
            <a:extLst>
              <a:ext uri="{FF2B5EF4-FFF2-40B4-BE49-F238E27FC236}">
                <a16:creationId xmlns:a16="http://schemas.microsoft.com/office/drawing/2014/main" id="{57233E9A-59B6-A97C-AC84-7B989823B532}"/>
              </a:ext>
            </a:extLst>
          </p:cNvPr>
          <p:cNvSpPr txBox="1"/>
          <p:nvPr/>
        </p:nvSpPr>
        <p:spPr>
          <a:xfrm>
            <a:off x="3800004" y="1825358"/>
            <a:ext cx="7603831" cy="1077218"/>
          </a:xfrm>
          <a:prstGeom prst="rect">
            <a:avLst/>
          </a:prstGeom>
          <a:noFill/>
        </p:spPr>
        <p:txBody>
          <a:bodyPr wrap="square" rtlCol="0">
            <a:spAutoFit/>
          </a:bodyPr>
          <a:lstStyle/>
          <a:p>
            <a:pPr algn="ctr"/>
            <a:r>
              <a:rPr lang="en-US" sz="3200" b="1" dirty="0">
                <a:solidFill>
                  <a:srgbClr val="2E6C74"/>
                </a:solidFill>
                <a:latin typeface="Cambria" panose="02040503050406030204" pitchFamily="18" charset="0"/>
              </a:rPr>
              <a:t>Pu-skin (1799 -1837)</a:t>
            </a:r>
            <a:r>
              <a:rPr lang="en-US" sz="3200" b="1" dirty="0">
                <a:latin typeface="Cambria" panose="02040503050406030204" pitchFamily="18" charset="0"/>
              </a:rPr>
              <a:t>:</a:t>
            </a:r>
            <a:r>
              <a:rPr lang="en-US" sz="3200" b="1" dirty="0">
                <a:solidFill>
                  <a:srgbClr val="2E6C74"/>
                </a:solidFill>
                <a:latin typeface="Cambria" panose="02040503050406030204" pitchFamily="18" charset="0"/>
              </a:rPr>
              <a:t> </a:t>
            </a:r>
            <a:r>
              <a:rPr lang="en-US" sz="3200" b="1" dirty="0" err="1">
                <a:latin typeface="Cambria" panose="02040503050406030204" pitchFamily="18" charset="0"/>
              </a:rPr>
              <a:t>Ông</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t>
            </a:r>
            <a:r>
              <a:rPr lang="en-US" sz="3200" b="1" dirty="0" err="1">
                <a:latin typeface="Cambria" panose="02040503050406030204" pitchFamily="18" charset="0"/>
              </a:rPr>
              <a:t>nhà</a:t>
            </a:r>
            <a:r>
              <a:rPr lang="en-US" sz="3200" b="1" dirty="0">
                <a:latin typeface="Cambria" panose="02040503050406030204" pitchFamily="18" charset="0"/>
              </a:rPr>
              <a:t> </a:t>
            </a:r>
            <a:r>
              <a:rPr lang="en-US" sz="3200" b="1" dirty="0" err="1">
                <a:latin typeface="Cambria" panose="02040503050406030204" pitchFamily="18" charset="0"/>
              </a:rPr>
              <a:t>thơ</a:t>
            </a:r>
            <a:r>
              <a:rPr lang="en-US" sz="3200" b="1" dirty="0">
                <a:latin typeface="Cambria" panose="02040503050406030204" pitchFamily="18" charset="0"/>
              </a:rPr>
              <a:t> </a:t>
            </a:r>
            <a:r>
              <a:rPr lang="en-US" sz="3200" b="1" dirty="0" err="1">
                <a:latin typeface="Cambria" panose="02040503050406030204" pitchFamily="18" charset="0"/>
              </a:rPr>
              <a:t>lớn</a:t>
            </a:r>
            <a:r>
              <a:rPr lang="en-US" sz="3200" b="1" dirty="0">
                <a:latin typeface="Cambria" panose="02040503050406030204" pitchFamily="18" charset="0"/>
              </a:rPr>
              <a:t> </a:t>
            </a:r>
            <a:r>
              <a:rPr lang="en-US" sz="3200" b="1" dirty="0" err="1">
                <a:latin typeface="Cambria" panose="02040503050406030204" pitchFamily="18" charset="0"/>
              </a:rPr>
              <a:t>của</a:t>
            </a:r>
            <a:r>
              <a:rPr lang="en-US" sz="3200" b="1" dirty="0">
                <a:latin typeface="Cambria" panose="02040503050406030204" pitchFamily="18" charset="0"/>
              </a:rPr>
              <a:t> </a:t>
            </a:r>
            <a:r>
              <a:rPr lang="en-US" sz="3200" b="1" dirty="0" err="1">
                <a:latin typeface="Cambria" panose="02040503050406030204" pitchFamily="18" charset="0"/>
              </a:rPr>
              <a:t>nước</a:t>
            </a:r>
            <a:r>
              <a:rPr lang="en-US" sz="3200" b="1" dirty="0">
                <a:latin typeface="Cambria" panose="02040503050406030204" pitchFamily="18" charset="0"/>
              </a:rPr>
              <a:t> Nga</a:t>
            </a:r>
          </a:p>
        </p:txBody>
      </p:sp>
      <p:sp>
        <p:nvSpPr>
          <p:cNvPr id="7" name="TextBox 6">
            <a:extLst>
              <a:ext uri="{FF2B5EF4-FFF2-40B4-BE49-F238E27FC236}">
                <a16:creationId xmlns:a16="http://schemas.microsoft.com/office/drawing/2014/main" id="{4A09A4C3-7E15-02CC-34B0-EC79465F72DD}"/>
              </a:ext>
            </a:extLst>
          </p:cNvPr>
          <p:cNvSpPr txBox="1"/>
          <p:nvPr/>
        </p:nvSpPr>
        <p:spPr>
          <a:xfrm>
            <a:off x="3991914" y="3070881"/>
            <a:ext cx="7603831" cy="584775"/>
          </a:xfrm>
          <a:prstGeom prst="rect">
            <a:avLst/>
          </a:prstGeom>
          <a:noFill/>
        </p:spPr>
        <p:txBody>
          <a:bodyPr wrap="square" rtlCol="0">
            <a:spAutoFit/>
          </a:bodyPr>
          <a:lstStyle/>
          <a:p>
            <a:r>
              <a:rPr lang="en-US" sz="3200" b="1" dirty="0" err="1">
                <a:solidFill>
                  <a:srgbClr val="2E6C74"/>
                </a:solidFill>
                <a:latin typeface="Cambria" panose="02040503050406030204" pitchFamily="18" charset="0"/>
              </a:rPr>
              <a:t>Thi</a:t>
            </a:r>
            <a:r>
              <a:rPr lang="en-US" sz="3200" b="1" dirty="0">
                <a:solidFill>
                  <a:srgbClr val="2E6C74"/>
                </a:solidFill>
                <a:latin typeface="Cambria" panose="02040503050406030204" pitchFamily="18" charset="0"/>
              </a:rPr>
              <a:t> </a:t>
            </a:r>
            <a:r>
              <a:rPr lang="en-US" sz="3200" b="1" dirty="0" err="1">
                <a:solidFill>
                  <a:srgbClr val="2E6C74"/>
                </a:solidFill>
                <a:latin typeface="Cambria" panose="02040503050406030204" pitchFamily="18" charset="0"/>
              </a:rPr>
              <a:t>hào</a:t>
            </a:r>
            <a:r>
              <a:rPr lang="en-US" sz="3200" b="1" dirty="0">
                <a:latin typeface="Cambria" panose="02040503050406030204" pitchFamily="18" charset="0"/>
              </a:rPr>
              <a:t>:</a:t>
            </a:r>
            <a:r>
              <a:rPr lang="en-US" sz="3200" b="1" dirty="0">
                <a:solidFill>
                  <a:srgbClr val="2E6C74"/>
                </a:solidFill>
                <a:latin typeface="Cambria" panose="02040503050406030204" pitchFamily="18" charset="0"/>
              </a:rPr>
              <a:t> </a:t>
            </a:r>
            <a:r>
              <a:rPr lang="en-US" sz="3200" b="1" dirty="0" err="1">
                <a:latin typeface="Cambria" panose="02040503050406030204" pitchFamily="18" charset="0"/>
              </a:rPr>
              <a:t>Nhà</a:t>
            </a:r>
            <a:r>
              <a:rPr lang="en-US" sz="3200" b="1" dirty="0">
                <a:latin typeface="Cambria" panose="02040503050406030204" pitchFamily="18" charset="0"/>
              </a:rPr>
              <a:t> </a:t>
            </a:r>
            <a:r>
              <a:rPr lang="en-US" sz="3200" b="1" dirty="0" err="1">
                <a:latin typeface="Cambria" panose="02040503050406030204" pitchFamily="18" charset="0"/>
              </a:rPr>
              <a:t>thơ</a:t>
            </a:r>
            <a:r>
              <a:rPr lang="en-US" sz="3200" b="1" dirty="0">
                <a:latin typeface="Cambria" panose="02040503050406030204" pitchFamily="18" charset="0"/>
              </a:rPr>
              <a:t> </a:t>
            </a:r>
            <a:r>
              <a:rPr lang="en-US" sz="3200" b="1" dirty="0" err="1">
                <a:latin typeface="Cambria" panose="02040503050406030204" pitchFamily="18" charset="0"/>
              </a:rPr>
              <a:t>lớn</a:t>
            </a:r>
            <a:r>
              <a:rPr lang="en-US" sz="3200" b="1" dirty="0">
                <a:latin typeface="Cambria" panose="02040503050406030204" pitchFamily="18" charset="0"/>
              </a:rPr>
              <a:t>, </a:t>
            </a:r>
            <a:r>
              <a:rPr lang="en-US" sz="3200" b="1" dirty="0" err="1">
                <a:latin typeface="Cambria" panose="02040503050406030204" pitchFamily="18" charset="0"/>
              </a:rPr>
              <a:t>rất</a:t>
            </a:r>
            <a:r>
              <a:rPr lang="en-US" sz="3200" b="1" dirty="0">
                <a:latin typeface="Cambria" panose="02040503050406030204" pitchFamily="18" charset="0"/>
              </a:rPr>
              <a:t> </a:t>
            </a:r>
            <a:r>
              <a:rPr lang="en-US" sz="3200" b="1" dirty="0" err="1">
                <a:latin typeface="Cambria" panose="02040503050406030204" pitchFamily="18" charset="0"/>
              </a:rPr>
              <a:t>nổi</a:t>
            </a:r>
            <a:r>
              <a:rPr lang="en-US" sz="3200" b="1" dirty="0">
                <a:latin typeface="Cambria" panose="02040503050406030204" pitchFamily="18" charset="0"/>
              </a:rPr>
              <a:t> </a:t>
            </a:r>
            <a:r>
              <a:rPr lang="en-US" sz="3200" b="1" dirty="0" err="1">
                <a:latin typeface="Cambria" panose="02040503050406030204" pitchFamily="18" charset="0"/>
              </a:rPr>
              <a:t>tiếng</a:t>
            </a:r>
            <a:endParaRPr lang="en-US" sz="3200" b="1" dirty="0">
              <a:latin typeface="Cambria" panose="02040503050406030204" pitchFamily="18" charset="0"/>
            </a:endParaRPr>
          </a:p>
        </p:txBody>
      </p:sp>
      <p:sp>
        <p:nvSpPr>
          <p:cNvPr id="9" name="TextBox 8">
            <a:extLst>
              <a:ext uri="{FF2B5EF4-FFF2-40B4-BE49-F238E27FC236}">
                <a16:creationId xmlns:a16="http://schemas.microsoft.com/office/drawing/2014/main" id="{D783DFAE-194F-4FB4-1922-BD64246C7F40}"/>
              </a:ext>
            </a:extLst>
          </p:cNvPr>
          <p:cNvSpPr txBox="1"/>
          <p:nvPr/>
        </p:nvSpPr>
        <p:spPr>
          <a:xfrm>
            <a:off x="3991914" y="3871292"/>
            <a:ext cx="7603831" cy="584775"/>
          </a:xfrm>
          <a:prstGeom prst="rect">
            <a:avLst/>
          </a:prstGeom>
          <a:noFill/>
        </p:spPr>
        <p:txBody>
          <a:bodyPr wrap="square" rtlCol="0">
            <a:spAutoFit/>
          </a:bodyPr>
          <a:lstStyle/>
          <a:p>
            <a:r>
              <a:rPr lang="en-US" sz="3200" b="1" dirty="0" err="1">
                <a:solidFill>
                  <a:srgbClr val="2E6C74"/>
                </a:solidFill>
                <a:latin typeface="Cambria" panose="02040503050406030204" pitchFamily="18" charset="0"/>
              </a:rPr>
              <a:t>Ứng</a:t>
            </a:r>
            <a:r>
              <a:rPr lang="en-US" sz="3200" b="1" dirty="0">
                <a:solidFill>
                  <a:srgbClr val="2E6C74"/>
                </a:solidFill>
                <a:latin typeface="Cambria" panose="02040503050406030204" pitchFamily="18" charset="0"/>
              </a:rPr>
              <a:t> </a:t>
            </a:r>
            <a:r>
              <a:rPr lang="en-US" sz="3200" b="1" dirty="0" err="1">
                <a:solidFill>
                  <a:srgbClr val="2E6C74"/>
                </a:solidFill>
                <a:latin typeface="Cambria" panose="02040503050406030204" pitchFamily="18" charset="0"/>
              </a:rPr>
              <a:t>tác</a:t>
            </a:r>
            <a:r>
              <a:rPr lang="en-US" sz="3200" b="1" dirty="0">
                <a:latin typeface="Cambria" panose="02040503050406030204" pitchFamily="18" charset="0"/>
              </a:rPr>
              <a:t>: </a:t>
            </a:r>
            <a:r>
              <a:rPr lang="en-US" sz="3200" b="1" dirty="0" err="1">
                <a:latin typeface="Cambria" panose="02040503050406030204" pitchFamily="18" charset="0"/>
              </a:rPr>
              <a:t>Sáng</a:t>
            </a:r>
            <a:r>
              <a:rPr lang="en-US" sz="3200" b="1" dirty="0">
                <a:latin typeface="Cambria" panose="02040503050406030204" pitchFamily="18" charset="0"/>
              </a:rPr>
              <a:t> </a:t>
            </a:r>
            <a:r>
              <a:rPr lang="en-US" sz="3200" b="1" dirty="0" err="1">
                <a:latin typeface="Cambria" panose="02040503050406030204" pitchFamily="18" charset="0"/>
              </a:rPr>
              <a:t>tác</a:t>
            </a:r>
            <a:r>
              <a:rPr lang="en-US" sz="3200" b="1" dirty="0">
                <a:latin typeface="Cambria" panose="02040503050406030204" pitchFamily="18" charset="0"/>
              </a:rPr>
              <a:t> </a:t>
            </a:r>
            <a:r>
              <a:rPr lang="en-US" sz="3200" b="1" dirty="0" err="1">
                <a:latin typeface="Cambria" panose="02040503050406030204" pitchFamily="18" charset="0"/>
              </a:rPr>
              <a:t>và</a:t>
            </a:r>
            <a:r>
              <a:rPr lang="en-US" sz="3200" b="1" dirty="0">
                <a:latin typeface="Cambria" panose="02040503050406030204" pitchFamily="18" charset="0"/>
              </a:rPr>
              <a:t> </a:t>
            </a:r>
            <a:r>
              <a:rPr lang="en-US" sz="3200" b="1" dirty="0" err="1">
                <a:latin typeface="Cambria" panose="02040503050406030204" pitchFamily="18" charset="0"/>
              </a:rPr>
              <a:t>đọc</a:t>
            </a:r>
            <a:r>
              <a:rPr lang="en-US" sz="3200" b="1" dirty="0">
                <a:latin typeface="Cambria" panose="02040503050406030204" pitchFamily="18" charset="0"/>
              </a:rPr>
              <a:t> </a:t>
            </a:r>
            <a:r>
              <a:rPr lang="en-US" sz="3200" b="1" dirty="0" err="1">
                <a:latin typeface="Cambria" panose="02040503050406030204" pitchFamily="18" charset="0"/>
              </a:rPr>
              <a:t>ngay</a:t>
            </a:r>
            <a:r>
              <a:rPr lang="en-US" sz="3200" b="1" dirty="0">
                <a:latin typeface="Cambria" panose="02040503050406030204" pitchFamily="18" charset="0"/>
              </a:rPr>
              <a:t> </a:t>
            </a:r>
            <a:r>
              <a:rPr lang="en-US" sz="3200" b="1" dirty="0" err="1">
                <a:latin typeface="Cambria" panose="02040503050406030204" pitchFamily="18" charset="0"/>
              </a:rPr>
              <a:t>tại</a:t>
            </a:r>
            <a:r>
              <a:rPr lang="en-US" sz="3200" b="1" dirty="0">
                <a:latin typeface="Cambria" panose="02040503050406030204" pitchFamily="18" charset="0"/>
              </a:rPr>
              <a:t> </a:t>
            </a:r>
            <a:r>
              <a:rPr lang="en-US" sz="3200" b="1" dirty="0" err="1">
                <a:latin typeface="Cambria" panose="02040503050406030204" pitchFamily="18" charset="0"/>
              </a:rPr>
              <a:t>chỗ</a:t>
            </a:r>
            <a:endParaRPr lang="en-US" sz="3200" b="1" dirty="0">
              <a:latin typeface="Cambria" panose="02040503050406030204" pitchFamily="18" charset="0"/>
            </a:endParaRPr>
          </a:p>
        </p:txBody>
      </p:sp>
      <p:sp>
        <p:nvSpPr>
          <p:cNvPr id="11" name="TextBox 10">
            <a:extLst>
              <a:ext uri="{FF2B5EF4-FFF2-40B4-BE49-F238E27FC236}">
                <a16:creationId xmlns:a16="http://schemas.microsoft.com/office/drawing/2014/main" id="{F6659358-6B60-A72F-3620-CD2835BAD122}"/>
              </a:ext>
            </a:extLst>
          </p:cNvPr>
          <p:cNvSpPr txBox="1"/>
          <p:nvPr/>
        </p:nvSpPr>
        <p:spPr>
          <a:xfrm>
            <a:off x="3991914" y="4671703"/>
            <a:ext cx="7603831" cy="584775"/>
          </a:xfrm>
          <a:prstGeom prst="rect">
            <a:avLst/>
          </a:prstGeom>
          <a:noFill/>
        </p:spPr>
        <p:txBody>
          <a:bodyPr wrap="square" rtlCol="0">
            <a:spAutoFit/>
          </a:bodyPr>
          <a:lstStyle/>
          <a:p>
            <a:r>
              <a:rPr lang="en-US" sz="3200" b="1" dirty="0" err="1">
                <a:solidFill>
                  <a:srgbClr val="2E6C74"/>
                </a:solidFill>
                <a:latin typeface="Cambria" panose="02040503050406030204" pitchFamily="18" charset="0"/>
              </a:rPr>
              <a:t>Thiên</a:t>
            </a:r>
            <a:r>
              <a:rPr lang="en-US" sz="3200" b="1" dirty="0">
                <a:solidFill>
                  <a:srgbClr val="2E6C74"/>
                </a:solidFill>
                <a:latin typeface="Cambria" panose="02040503050406030204" pitchFamily="18" charset="0"/>
              </a:rPr>
              <a:t> </a:t>
            </a:r>
            <a:r>
              <a:rPr lang="en-US" sz="3200" b="1" dirty="0" err="1">
                <a:solidFill>
                  <a:srgbClr val="2E6C74"/>
                </a:solidFill>
                <a:latin typeface="Cambria" panose="02040503050406030204" pitchFamily="18" charset="0"/>
              </a:rPr>
              <a:t>hạ</a:t>
            </a:r>
            <a:r>
              <a:rPr lang="en-US" sz="3200" b="1" dirty="0">
                <a:latin typeface="Cambria" panose="02040503050406030204" pitchFamily="18" charset="0"/>
              </a:rPr>
              <a:t>: </a:t>
            </a:r>
            <a:r>
              <a:rPr lang="en-US" sz="3200" b="1" dirty="0" err="1">
                <a:latin typeface="Cambria" panose="02040503050406030204" pitchFamily="18" charset="0"/>
              </a:rPr>
              <a:t>Mọi</a:t>
            </a:r>
            <a:r>
              <a:rPr lang="en-US" sz="3200" b="1" dirty="0">
                <a:latin typeface="Cambria" panose="02040503050406030204" pitchFamily="18" charset="0"/>
              </a:rPr>
              <a:t> </a:t>
            </a:r>
            <a:r>
              <a:rPr lang="en-US" sz="3200" b="1" dirty="0" err="1">
                <a:latin typeface="Cambria" panose="02040503050406030204" pitchFamily="18" charset="0"/>
              </a:rPr>
              <a:t>người</a:t>
            </a:r>
            <a:endParaRPr lang="en-US" sz="3200" b="1" dirty="0">
              <a:latin typeface="Cambria" panose="02040503050406030204" pitchFamily="18" charset="0"/>
            </a:endParaRPr>
          </a:p>
        </p:txBody>
      </p:sp>
      <p:pic>
        <p:nvPicPr>
          <p:cNvPr id="13" name="Picture 12">
            <a:extLst>
              <a:ext uri="{FF2B5EF4-FFF2-40B4-BE49-F238E27FC236}">
                <a16:creationId xmlns:a16="http://schemas.microsoft.com/office/drawing/2014/main" id="{0E262F22-AC00-FDC0-74E9-BFA17A023E27}"/>
              </a:ext>
            </a:extLst>
          </p:cNvPr>
          <p:cNvPicPr>
            <a:picLocks noChangeAspect="1"/>
          </p:cNvPicPr>
          <p:nvPr/>
        </p:nvPicPr>
        <p:blipFill>
          <a:blip r:embed="rId3"/>
          <a:stretch>
            <a:fillRect/>
          </a:stretch>
        </p:blipFill>
        <p:spPr>
          <a:xfrm>
            <a:off x="3208984" y="185650"/>
            <a:ext cx="5096698" cy="1255885"/>
          </a:xfrm>
          <a:prstGeom prst="rect">
            <a:avLst/>
          </a:prstGeom>
        </p:spPr>
      </p:pic>
    </p:spTree>
    <p:extLst>
      <p:ext uri="{BB962C8B-B14F-4D97-AF65-F5344CB8AC3E}">
        <p14:creationId xmlns:p14="http://schemas.microsoft.com/office/powerpoint/2010/main" val="339896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FE2B53-0913-2DA2-7B24-C90831868FE6}"/>
              </a:ext>
            </a:extLst>
          </p:cNvPr>
          <p:cNvPicPr>
            <a:picLocks noChangeAspect="1"/>
          </p:cNvPicPr>
          <p:nvPr/>
        </p:nvPicPr>
        <p:blipFill rotWithShape="1">
          <a:blip r:embed="rId2"/>
          <a:srcRect l="4677" t="33979" r="75242" b="27598"/>
          <a:stretch/>
        </p:blipFill>
        <p:spPr>
          <a:xfrm>
            <a:off x="898252" y="507088"/>
            <a:ext cx="4006826" cy="4312570"/>
          </a:xfrm>
          <a:prstGeom prst="rect">
            <a:avLst/>
          </a:prstGeom>
        </p:spPr>
      </p:pic>
      <p:pic>
        <p:nvPicPr>
          <p:cNvPr id="5" name="Picture 4">
            <a:extLst>
              <a:ext uri="{FF2B5EF4-FFF2-40B4-BE49-F238E27FC236}">
                <a16:creationId xmlns:a16="http://schemas.microsoft.com/office/drawing/2014/main" id="{AAD9A172-5C00-04F8-7FED-D3F2817BF737}"/>
              </a:ext>
            </a:extLst>
          </p:cNvPr>
          <p:cNvPicPr>
            <a:picLocks noChangeAspect="1"/>
          </p:cNvPicPr>
          <p:nvPr/>
        </p:nvPicPr>
        <p:blipFill rotWithShape="1">
          <a:blip r:embed="rId2"/>
          <a:srcRect l="25608" t="34068" r="54311" b="25388"/>
          <a:stretch/>
        </p:blipFill>
        <p:spPr>
          <a:xfrm>
            <a:off x="6941940" y="1822391"/>
            <a:ext cx="4091436" cy="4646782"/>
          </a:xfrm>
          <a:prstGeom prst="rect">
            <a:avLst/>
          </a:prstGeom>
        </p:spPr>
      </p:pic>
      <p:grpSp>
        <p:nvGrpSpPr>
          <p:cNvPr id="8" name="Group 7">
            <a:extLst>
              <a:ext uri="{FF2B5EF4-FFF2-40B4-BE49-F238E27FC236}">
                <a16:creationId xmlns:a16="http://schemas.microsoft.com/office/drawing/2014/main" id="{EF438C19-01A3-9E53-5419-52DBF9334B32}"/>
              </a:ext>
            </a:extLst>
          </p:cNvPr>
          <p:cNvGrpSpPr/>
          <p:nvPr/>
        </p:nvGrpSpPr>
        <p:grpSpPr>
          <a:xfrm>
            <a:off x="644196" y="5067832"/>
            <a:ext cx="4634476" cy="1101639"/>
            <a:chOff x="1490134" y="4232454"/>
            <a:chExt cx="4634476" cy="1101639"/>
          </a:xfrm>
        </p:grpSpPr>
        <p:sp>
          <p:nvSpPr>
            <p:cNvPr id="7" name="Rectangle: Rounded Corners 6">
              <a:extLst>
                <a:ext uri="{FF2B5EF4-FFF2-40B4-BE49-F238E27FC236}">
                  <a16:creationId xmlns:a16="http://schemas.microsoft.com/office/drawing/2014/main" id="{7618E6E3-FBDB-C5FB-E196-056438959094}"/>
                </a:ext>
              </a:extLst>
            </p:cNvPr>
            <p:cNvSpPr/>
            <p:nvPr/>
          </p:nvSpPr>
          <p:spPr>
            <a:xfrm>
              <a:off x="1518744" y="4232454"/>
              <a:ext cx="4605866" cy="1078821"/>
            </a:xfrm>
            <a:prstGeom prst="roundRect">
              <a:avLst/>
            </a:prstGeom>
            <a:solidFill>
              <a:srgbClr val="FFF3CD"/>
            </a:solid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60BFD1-5F84-8C68-6EDF-F8E3461A040E}"/>
                </a:ext>
              </a:extLst>
            </p:cNvPr>
            <p:cNvSpPr txBox="1"/>
            <p:nvPr/>
          </p:nvSpPr>
          <p:spPr>
            <a:xfrm>
              <a:off x="1490134" y="4255272"/>
              <a:ext cx="4605866" cy="1078821"/>
            </a:xfrm>
            <a:prstGeom prst="rect">
              <a:avLst/>
            </a:prstGeom>
            <a:noFill/>
          </p:spPr>
          <p:txBody>
            <a:bodyPr wrap="square">
              <a:spAutoFit/>
            </a:bodyPr>
            <a:lstStyle/>
            <a:p>
              <a:pPr marL="0" marR="0" algn="ctr">
                <a:lnSpc>
                  <a:spcPct val="120000"/>
                </a:lnSpc>
                <a:spcBef>
                  <a:spcPts val="0"/>
                </a:spcBef>
                <a:spcAft>
                  <a:spcPts val="0"/>
                </a:spcAft>
              </a:pPr>
              <a:r>
                <a:rPr lang="en-US" sz="2800" b="1" dirty="0" err="1">
                  <a:solidFill>
                    <a:srgbClr val="27858C"/>
                  </a:solidFill>
                  <a:effectLst/>
                  <a:latin typeface="Cambria" panose="02040503050406030204" pitchFamily="18" charset="0"/>
                  <a:ea typeface="SimSun" panose="02010600030101010101" pitchFamily="2" charset="-122"/>
                </a:rPr>
                <a:t>Thầy</a:t>
              </a:r>
              <a:r>
                <a:rPr lang="en-US" sz="2800" b="1" dirty="0">
                  <a:solidFill>
                    <a:srgbClr val="27858C"/>
                  </a:solidFill>
                  <a:effectLst/>
                  <a:latin typeface="Cambria" panose="02040503050406030204" pitchFamily="18" charset="0"/>
                  <a:ea typeface="SimSun" panose="02010600030101010101" pitchFamily="2" charset="-122"/>
                </a:rPr>
                <a:t> </a:t>
              </a:r>
              <a:r>
                <a:rPr lang="en-US" sz="2800" b="1" dirty="0" err="1">
                  <a:solidFill>
                    <a:srgbClr val="27858C"/>
                  </a:solidFill>
                  <a:effectLst/>
                  <a:latin typeface="Cambria" panose="02040503050406030204" pitchFamily="18" charset="0"/>
                  <a:ea typeface="SimSun" panose="02010600030101010101" pitchFamily="2" charset="-122"/>
                </a:rPr>
                <a:t>giáo</a:t>
              </a:r>
              <a:r>
                <a:rPr lang="en-US" sz="2800" b="1" dirty="0">
                  <a:solidFill>
                    <a:srgbClr val="27858C"/>
                  </a:solidFill>
                  <a:effectLst/>
                  <a:latin typeface="Cambria" panose="02040503050406030204" pitchFamily="18" charset="0"/>
                  <a:ea typeface="SimSun" panose="02010600030101010101" pitchFamily="2" charset="-122"/>
                </a:rPr>
                <a:t> </a:t>
              </a:r>
              <a:r>
                <a:rPr lang="en-US" sz="2800" b="1" dirty="0" err="1">
                  <a:solidFill>
                    <a:srgbClr val="27858C"/>
                  </a:solidFill>
                  <a:effectLst/>
                  <a:latin typeface="Cambria" panose="02040503050406030204" pitchFamily="18" charset="0"/>
                  <a:ea typeface="SimSun" panose="02010600030101010101" pitchFamily="2" charset="-122"/>
                </a:rPr>
                <a:t>yêu</a:t>
              </a:r>
              <a:r>
                <a:rPr lang="en-US" sz="2800" b="1" dirty="0">
                  <a:solidFill>
                    <a:srgbClr val="27858C"/>
                  </a:solidFill>
                  <a:effectLst/>
                  <a:latin typeface="Cambria" panose="02040503050406030204" pitchFamily="18" charset="0"/>
                  <a:ea typeface="SimSun" panose="02010600030101010101" pitchFamily="2" charset="-122"/>
                </a:rPr>
                <a:t> </a:t>
              </a:r>
              <a:r>
                <a:rPr lang="en-US" sz="2800" b="1" dirty="0" err="1">
                  <a:solidFill>
                    <a:srgbClr val="27858C"/>
                  </a:solidFill>
                  <a:effectLst/>
                  <a:latin typeface="Cambria" panose="02040503050406030204" pitchFamily="18" charset="0"/>
                  <a:ea typeface="SimSun" panose="02010600030101010101" pitchFamily="2" charset="-122"/>
                </a:rPr>
                <a:t>cầu</a:t>
              </a:r>
              <a:r>
                <a:rPr lang="en-US" sz="2800" b="1" dirty="0">
                  <a:solidFill>
                    <a:srgbClr val="27858C"/>
                  </a:solidFill>
                  <a:effectLst/>
                  <a:latin typeface="Cambria" panose="02040503050406030204" pitchFamily="18" charset="0"/>
                  <a:ea typeface="SimSun" panose="02010600030101010101" pitchFamily="2" charset="-122"/>
                </a:rPr>
                <a:t> </a:t>
              </a:r>
              <a:r>
                <a:rPr lang="en-US" sz="2800" b="1" dirty="0" err="1">
                  <a:solidFill>
                    <a:srgbClr val="27858C"/>
                  </a:solidFill>
                  <a:effectLst/>
                  <a:latin typeface="Cambria" panose="02040503050406030204" pitchFamily="18" charset="0"/>
                  <a:ea typeface="SimSun" panose="02010600030101010101" pitchFamily="2" charset="-122"/>
                </a:rPr>
                <a:t>học</a:t>
              </a:r>
              <a:r>
                <a:rPr lang="en-US" sz="2800" b="1" dirty="0">
                  <a:solidFill>
                    <a:srgbClr val="27858C"/>
                  </a:solidFill>
                  <a:effectLst/>
                  <a:latin typeface="Cambria" panose="02040503050406030204" pitchFamily="18" charset="0"/>
                  <a:ea typeface="SimSun" panose="02010600030101010101" pitchFamily="2" charset="-122"/>
                </a:rPr>
                <a:t> </a:t>
              </a:r>
              <a:r>
                <a:rPr lang="en-US" sz="2800" b="1" dirty="0" err="1">
                  <a:solidFill>
                    <a:srgbClr val="27858C"/>
                  </a:solidFill>
                  <a:effectLst/>
                  <a:latin typeface="Cambria" panose="02040503050406030204" pitchFamily="18" charset="0"/>
                  <a:ea typeface="SimSun" panose="02010600030101010101" pitchFamily="2" charset="-122"/>
                </a:rPr>
                <a:t>sinh</a:t>
              </a:r>
              <a:r>
                <a:rPr lang="en-US" sz="2800" b="1" dirty="0">
                  <a:solidFill>
                    <a:srgbClr val="27858C"/>
                  </a:solidFill>
                  <a:effectLst/>
                  <a:latin typeface="Cambria" panose="02040503050406030204" pitchFamily="18" charset="0"/>
                  <a:ea typeface="SimSun" panose="02010600030101010101" pitchFamily="2" charset="-122"/>
                </a:rPr>
                <a:t> </a:t>
              </a:r>
              <a:r>
                <a:rPr lang="en-US" sz="2800" b="1" dirty="0" err="1">
                  <a:solidFill>
                    <a:srgbClr val="27858C"/>
                  </a:solidFill>
                  <a:effectLst/>
                  <a:latin typeface="Cambria" panose="02040503050406030204" pitchFamily="18" charset="0"/>
                  <a:ea typeface="SimSun" panose="02010600030101010101" pitchFamily="2" charset="-122"/>
                </a:rPr>
                <a:t>làm</a:t>
              </a:r>
              <a:r>
                <a:rPr lang="en-US" sz="2800" b="1" dirty="0">
                  <a:solidFill>
                    <a:srgbClr val="27858C"/>
                  </a:solidFill>
                  <a:effectLst/>
                  <a:latin typeface="Cambria" panose="02040503050406030204" pitchFamily="18" charset="0"/>
                  <a:ea typeface="SimSun" panose="02010600030101010101" pitchFamily="2" charset="-122"/>
                </a:rPr>
                <a:t> </a:t>
              </a:r>
              <a:r>
                <a:rPr lang="en-US" sz="2800" b="1" dirty="0" err="1">
                  <a:solidFill>
                    <a:srgbClr val="27858C"/>
                  </a:solidFill>
                  <a:effectLst/>
                  <a:latin typeface="Cambria" panose="02040503050406030204" pitchFamily="18" charset="0"/>
                  <a:ea typeface="SimSun" panose="02010600030101010101" pitchFamily="2" charset="-122"/>
                </a:rPr>
                <a:t>thơ</a:t>
              </a:r>
              <a:r>
                <a:rPr lang="en-US" sz="2800" b="1" dirty="0">
                  <a:solidFill>
                    <a:srgbClr val="27858C"/>
                  </a:solidFill>
                  <a:effectLst/>
                  <a:latin typeface="Cambria" panose="02040503050406030204" pitchFamily="18" charset="0"/>
                  <a:ea typeface="SimSun" panose="02010600030101010101" pitchFamily="2" charset="-122"/>
                </a:rPr>
                <a:t> </a:t>
              </a:r>
              <a:r>
                <a:rPr lang="en-US" sz="2800" b="1" dirty="0" err="1">
                  <a:solidFill>
                    <a:srgbClr val="27858C"/>
                  </a:solidFill>
                  <a:effectLst/>
                  <a:latin typeface="Cambria" panose="02040503050406030204" pitchFamily="18" charset="0"/>
                  <a:ea typeface="SimSun" panose="02010600030101010101" pitchFamily="2" charset="-122"/>
                </a:rPr>
                <a:t>về</a:t>
              </a:r>
              <a:r>
                <a:rPr lang="en-US" sz="2800" b="1" dirty="0">
                  <a:solidFill>
                    <a:srgbClr val="27858C"/>
                  </a:solidFill>
                  <a:effectLst/>
                  <a:latin typeface="Cambria" panose="02040503050406030204" pitchFamily="18" charset="0"/>
                  <a:ea typeface="SimSun" panose="02010600030101010101" pitchFamily="2" charset="-122"/>
                </a:rPr>
                <a:t> </a:t>
              </a:r>
              <a:r>
                <a:rPr lang="en-US" sz="2800" b="1" dirty="0" err="1">
                  <a:solidFill>
                    <a:srgbClr val="27858C"/>
                  </a:solidFill>
                  <a:effectLst/>
                  <a:latin typeface="Cambria" panose="02040503050406030204" pitchFamily="18" charset="0"/>
                  <a:ea typeface="SimSun" panose="02010600030101010101" pitchFamily="2" charset="-122"/>
                </a:rPr>
                <a:t>mặt</a:t>
              </a:r>
              <a:r>
                <a:rPr lang="en-US" sz="2800" b="1" dirty="0">
                  <a:solidFill>
                    <a:srgbClr val="27858C"/>
                  </a:solidFill>
                  <a:effectLst/>
                  <a:latin typeface="Cambria" panose="02040503050406030204" pitchFamily="18" charset="0"/>
                  <a:ea typeface="SimSun" panose="02010600030101010101" pitchFamily="2" charset="-122"/>
                </a:rPr>
                <a:t> </a:t>
              </a:r>
              <a:r>
                <a:rPr lang="en-US" sz="2800" b="1" dirty="0" err="1">
                  <a:solidFill>
                    <a:srgbClr val="27858C"/>
                  </a:solidFill>
                  <a:effectLst/>
                  <a:latin typeface="Cambria" panose="02040503050406030204" pitchFamily="18" charset="0"/>
                  <a:ea typeface="SimSun" panose="02010600030101010101" pitchFamily="2" charset="-122"/>
                </a:rPr>
                <a:t>trời</a:t>
              </a:r>
              <a:r>
                <a:rPr lang="en-US" sz="2800" b="1" dirty="0">
                  <a:solidFill>
                    <a:srgbClr val="27858C"/>
                  </a:solidFill>
                  <a:effectLst/>
                  <a:latin typeface="Cambria" panose="02040503050406030204" pitchFamily="18" charset="0"/>
                  <a:ea typeface="SimSun" panose="02010600030101010101" pitchFamily="2" charset="-122"/>
                </a:rPr>
                <a:t>.</a:t>
              </a:r>
              <a:endParaRPr lang="en-US" sz="2400" b="1" dirty="0">
                <a:solidFill>
                  <a:srgbClr val="27858C"/>
                </a:solidFill>
                <a:effectLst/>
                <a:latin typeface="Cambria" panose="02040503050406030204" pitchFamily="18" charset="0"/>
                <a:ea typeface="Times New Roman" panose="02020603050405020304" pitchFamily="18" charset="0"/>
              </a:endParaRPr>
            </a:p>
          </p:txBody>
        </p:sp>
      </p:grpSp>
      <p:grpSp>
        <p:nvGrpSpPr>
          <p:cNvPr id="9" name="Group 8">
            <a:extLst>
              <a:ext uri="{FF2B5EF4-FFF2-40B4-BE49-F238E27FC236}">
                <a16:creationId xmlns:a16="http://schemas.microsoft.com/office/drawing/2014/main" id="{5C52E420-B57D-F443-860C-34A0841E8AC5}"/>
              </a:ext>
            </a:extLst>
          </p:cNvPr>
          <p:cNvGrpSpPr/>
          <p:nvPr/>
        </p:nvGrpSpPr>
        <p:grpSpPr>
          <a:xfrm>
            <a:off x="5949243" y="693954"/>
            <a:ext cx="5412238" cy="1128437"/>
            <a:chOff x="712372" y="4232454"/>
            <a:chExt cx="5412238" cy="1128437"/>
          </a:xfrm>
        </p:grpSpPr>
        <p:sp>
          <p:nvSpPr>
            <p:cNvPr id="10" name="Rectangle: Rounded Corners 9">
              <a:extLst>
                <a:ext uri="{FF2B5EF4-FFF2-40B4-BE49-F238E27FC236}">
                  <a16:creationId xmlns:a16="http://schemas.microsoft.com/office/drawing/2014/main" id="{FE266F63-F3F1-2FEB-E8E1-B18383A44F09}"/>
                </a:ext>
              </a:extLst>
            </p:cNvPr>
            <p:cNvSpPr/>
            <p:nvPr/>
          </p:nvSpPr>
          <p:spPr>
            <a:xfrm>
              <a:off x="712372" y="4232454"/>
              <a:ext cx="5412238" cy="1128437"/>
            </a:xfrm>
            <a:prstGeom prst="roundRect">
              <a:avLst/>
            </a:prstGeom>
            <a:solidFill>
              <a:srgbClr val="FFF3CD"/>
            </a:solid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7319A91-E33B-9677-B1D1-5F951D6691F8}"/>
                </a:ext>
              </a:extLst>
            </p:cNvPr>
            <p:cNvSpPr txBox="1"/>
            <p:nvPr/>
          </p:nvSpPr>
          <p:spPr>
            <a:xfrm>
              <a:off x="836550" y="4232454"/>
              <a:ext cx="5259450" cy="1078821"/>
            </a:xfrm>
            <a:prstGeom prst="rect">
              <a:avLst/>
            </a:prstGeom>
            <a:noFill/>
          </p:spPr>
          <p:txBody>
            <a:bodyPr wrap="square">
              <a:spAutoFit/>
            </a:bodyPr>
            <a:lstStyle/>
            <a:p>
              <a:pPr marL="0" marR="0" algn="ctr">
                <a:lnSpc>
                  <a:spcPct val="120000"/>
                </a:lnSpc>
                <a:spcBef>
                  <a:spcPts val="0"/>
                </a:spcBef>
                <a:spcAft>
                  <a:spcPts val="0"/>
                </a:spcAft>
              </a:pPr>
              <a:r>
                <a:rPr lang="vi-VN" sz="2800" b="1" dirty="0">
                  <a:solidFill>
                    <a:srgbClr val="27858C"/>
                  </a:solidFill>
                  <a:effectLst/>
                  <a:latin typeface="Cambria" panose="02040503050406030204" pitchFamily="18" charset="0"/>
                  <a:ea typeface="SimSun" panose="02010600030101010101" pitchFamily="2" charset="-122"/>
                </a:rPr>
                <a:t>Cậu học trò đó đã đọc câu thơ: “Mặt trời mới mọc ở đằng tây”</a:t>
              </a:r>
              <a:r>
                <a:rPr lang="en-US" sz="2800" b="1" dirty="0">
                  <a:solidFill>
                    <a:srgbClr val="27858C"/>
                  </a:solidFill>
                  <a:effectLst/>
                  <a:latin typeface="Cambria" panose="02040503050406030204" pitchFamily="18" charset="0"/>
                  <a:ea typeface="SimSun" panose="02010600030101010101" pitchFamily="2" charset="-122"/>
                </a:rPr>
                <a:t>.</a:t>
              </a:r>
              <a:endParaRPr lang="en-US" sz="2400" b="1" dirty="0">
                <a:solidFill>
                  <a:srgbClr val="27858C"/>
                </a:solidFill>
                <a:effectLst/>
                <a:latin typeface="Cambria" panose="02040503050406030204" pitchFamily="18" charset="0"/>
                <a:ea typeface="Times New Roman" panose="02020603050405020304" pitchFamily="18" charset="0"/>
              </a:endParaRPr>
            </a:p>
          </p:txBody>
        </p:sp>
      </p:grpSp>
    </p:spTree>
    <p:extLst>
      <p:ext uri="{BB962C8B-B14F-4D97-AF65-F5344CB8AC3E}">
        <p14:creationId xmlns:p14="http://schemas.microsoft.com/office/powerpoint/2010/main" val="235382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0.70"/>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41D3FA-32B7-5C62-8545-6E1B6053F8A1}"/>
              </a:ext>
            </a:extLst>
          </p:cNvPr>
          <p:cNvPicPr>
            <a:picLocks noChangeAspect="1"/>
          </p:cNvPicPr>
          <p:nvPr/>
        </p:nvPicPr>
        <p:blipFill rotWithShape="1">
          <a:blip r:embed="rId2"/>
          <a:srcRect l="4274" t="28674" r="74495" b="32330"/>
          <a:stretch/>
        </p:blipFill>
        <p:spPr>
          <a:xfrm>
            <a:off x="599566" y="518205"/>
            <a:ext cx="4096611" cy="4232517"/>
          </a:xfrm>
          <a:prstGeom prst="rect">
            <a:avLst/>
          </a:prstGeom>
        </p:spPr>
      </p:pic>
      <p:pic>
        <p:nvPicPr>
          <p:cNvPr id="5" name="Picture 4">
            <a:extLst>
              <a:ext uri="{FF2B5EF4-FFF2-40B4-BE49-F238E27FC236}">
                <a16:creationId xmlns:a16="http://schemas.microsoft.com/office/drawing/2014/main" id="{A07A9506-B6C2-E2EA-BE31-3BC62E00E812}"/>
              </a:ext>
            </a:extLst>
          </p:cNvPr>
          <p:cNvPicPr>
            <a:picLocks noChangeAspect="1"/>
          </p:cNvPicPr>
          <p:nvPr/>
        </p:nvPicPr>
        <p:blipFill rotWithShape="1">
          <a:blip r:embed="rId2"/>
          <a:srcRect l="26037" t="27111" r="52427" b="31532"/>
          <a:stretch/>
        </p:blipFill>
        <p:spPr>
          <a:xfrm>
            <a:off x="6986570" y="1801524"/>
            <a:ext cx="4390122" cy="4650216"/>
          </a:xfrm>
          <a:prstGeom prst="rect">
            <a:avLst/>
          </a:prstGeom>
        </p:spPr>
      </p:pic>
      <p:pic>
        <p:nvPicPr>
          <p:cNvPr id="4" name="Picture 3">
            <a:extLst>
              <a:ext uri="{FF2B5EF4-FFF2-40B4-BE49-F238E27FC236}">
                <a16:creationId xmlns:a16="http://schemas.microsoft.com/office/drawing/2014/main" id="{7D5F603F-475A-4E43-B446-8C294A04323D}"/>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7" name="Picture 6">
            <a:extLst>
              <a:ext uri="{FF2B5EF4-FFF2-40B4-BE49-F238E27FC236}">
                <a16:creationId xmlns:a16="http://schemas.microsoft.com/office/drawing/2014/main" id="{ED7D8BD0-4D59-8641-1E6A-09C4E6C3F25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grpSp>
        <p:nvGrpSpPr>
          <p:cNvPr id="8" name="Group 7">
            <a:extLst>
              <a:ext uri="{FF2B5EF4-FFF2-40B4-BE49-F238E27FC236}">
                <a16:creationId xmlns:a16="http://schemas.microsoft.com/office/drawing/2014/main" id="{952A86C8-491F-248C-3C8A-171587E0AF34}"/>
              </a:ext>
            </a:extLst>
          </p:cNvPr>
          <p:cNvGrpSpPr/>
          <p:nvPr/>
        </p:nvGrpSpPr>
        <p:grpSpPr>
          <a:xfrm>
            <a:off x="599566" y="4857150"/>
            <a:ext cx="4605866" cy="1482645"/>
            <a:chOff x="1518744" y="3924733"/>
            <a:chExt cx="4605866" cy="1482645"/>
          </a:xfrm>
        </p:grpSpPr>
        <p:sp>
          <p:nvSpPr>
            <p:cNvPr id="9" name="Rectangle: Rounded Corners 8">
              <a:extLst>
                <a:ext uri="{FF2B5EF4-FFF2-40B4-BE49-F238E27FC236}">
                  <a16:creationId xmlns:a16="http://schemas.microsoft.com/office/drawing/2014/main" id="{317E82C2-A959-E5CC-7DED-BBCCFA8397CB}"/>
                </a:ext>
              </a:extLst>
            </p:cNvPr>
            <p:cNvSpPr/>
            <p:nvPr/>
          </p:nvSpPr>
          <p:spPr>
            <a:xfrm>
              <a:off x="1518744" y="3930192"/>
              <a:ext cx="4605866" cy="1477186"/>
            </a:xfrm>
            <a:prstGeom prst="roundRect">
              <a:avLst/>
            </a:prstGeom>
            <a:solidFill>
              <a:srgbClr val="FFF3CD"/>
            </a:solid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B3CF5C0-271B-5F43-A78E-57F1353292EC}"/>
                </a:ext>
              </a:extLst>
            </p:cNvPr>
            <p:cNvSpPr txBox="1"/>
            <p:nvPr/>
          </p:nvSpPr>
          <p:spPr>
            <a:xfrm>
              <a:off x="1518744" y="3924733"/>
              <a:ext cx="4605866" cy="1434816"/>
            </a:xfrm>
            <a:prstGeom prst="rect">
              <a:avLst/>
            </a:prstGeom>
            <a:noFill/>
          </p:spPr>
          <p:txBody>
            <a:bodyPr wrap="square">
              <a:spAutoFit/>
            </a:bodyPr>
            <a:lstStyle/>
            <a:p>
              <a:pPr marL="0" marR="0" algn="ctr">
                <a:lnSpc>
                  <a:spcPct val="120000"/>
                </a:lnSpc>
                <a:spcBef>
                  <a:spcPts val="0"/>
                </a:spcBef>
                <a:spcAft>
                  <a:spcPts val="0"/>
                </a:spcAft>
              </a:pPr>
              <a:r>
                <a:rPr lang="vi-VN" sz="2500" b="1" dirty="0">
                  <a:solidFill>
                    <a:srgbClr val="27858C"/>
                  </a:solidFill>
                  <a:effectLst/>
                  <a:latin typeface="Cambria" panose="02040503050406030204" pitchFamily="18" charset="0"/>
                  <a:ea typeface="Times New Roman" panose="02020603050405020304" pitchFamily="18" charset="0"/>
                </a:rPr>
                <a:t>Thầy giáo yêu cầu Pu-skin đọc tiếp các câu thơ nhưng không được thay đổi câu mở đầu.</a:t>
              </a:r>
              <a:endParaRPr lang="en-US" sz="2500" b="1" dirty="0">
                <a:solidFill>
                  <a:srgbClr val="27858C"/>
                </a:solidFill>
                <a:effectLst/>
                <a:latin typeface="Cambria" panose="02040503050406030204" pitchFamily="18" charset="0"/>
                <a:ea typeface="Times New Roman" panose="02020603050405020304" pitchFamily="18" charset="0"/>
              </a:endParaRPr>
            </a:p>
          </p:txBody>
        </p:sp>
      </p:grpSp>
      <p:grpSp>
        <p:nvGrpSpPr>
          <p:cNvPr id="11" name="Group 10">
            <a:extLst>
              <a:ext uri="{FF2B5EF4-FFF2-40B4-BE49-F238E27FC236}">
                <a16:creationId xmlns:a16="http://schemas.microsoft.com/office/drawing/2014/main" id="{EF8512BC-7415-3E7A-1557-6280BE4C072D}"/>
              </a:ext>
            </a:extLst>
          </p:cNvPr>
          <p:cNvGrpSpPr/>
          <p:nvPr/>
        </p:nvGrpSpPr>
        <p:grpSpPr>
          <a:xfrm>
            <a:off x="5881511" y="366708"/>
            <a:ext cx="5770959" cy="1474368"/>
            <a:chOff x="1347379" y="4232454"/>
            <a:chExt cx="6044471" cy="1474368"/>
          </a:xfrm>
        </p:grpSpPr>
        <p:sp>
          <p:nvSpPr>
            <p:cNvPr id="12" name="Rectangle: Rounded Corners 11">
              <a:extLst>
                <a:ext uri="{FF2B5EF4-FFF2-40B4-BE49-F238E27FC236}">
                  <a16:creationId xmlns:a16="http://schemas.microsoft.com/office/drawing/2014/main" id="{28CD2846-28A4-4D04-E3F9-FEEA0135DC19}"/>
                </a:ext>
              </a:extLst>
            </p:cNvPr>
            <p:cNvSpPr/>
            <p:nvPr/>
          </p:nvSpPr>
          <p:spPr>
            <a:xfrm>
              <a:off x="1518743" y="4232454"/>
              <a:ext cx="5609461" cy="1474368"/>
            </a:xfrm>
            <a:prstGeom prst="roundRect">
              <a:avLst/>
            </a:prstGeom>
            <a:solidFill>
              <a:srgbClr val="FFF3CD"/>
            </a:solid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ECE66DA-BE14-0518-477A-BA924C8C5D82}"/>
                </a:ext>
              </a:extLst>
            </p:cNvPr>
            <p:cNvSpPr txBox="1"/>
            <p:nvPr/>
          </p:nvSpPr>
          <p:spPr>
            <a:xfrm>
              <a:off x="1347379" y="4232454"/>
              <a:ext cx="6044471" cy="1434816"/>
            </a:xfrm>
            <a:prstGeom prst="rect">
              <a:avLst/>
            </a:prstGeom>
            <a:noFill/>
          </p:spPr>
          <p:txBody>
            <a:bodyPr wrap="square">
              <a:spAutoFit/>
            </a:bodyPr>
            <a:lstStyle/>
            <a:p>
              <a:pPr marL="0" marR="0" algn="ctr">
                <a:lnSpc>
                  <a:spcPct val="120000"/>
                </a:lnSpc>
                <a:spcBef>
                  <a:spcPts val="0"/>
                </a:spcBef>
                <a:spcAft>
                  <a:spcPts val="0"/>
                </a:spcAft>
              </a:pPr>
              <a:r>
                <a:rPr lang="vi-VN" sz="2500" b="1" dirty="0">
                  <a:solidFill>
                    <a:srgbClr val="27858C"/>
                  </a:solidFill>
                  <a:effectLst/>
                  <a:latin typeface="Cambria" panose="02040503050406030204" pitchFamily="18" charset="0"/>
                  <a:ea typeface="SimSun" panose="02010600030101010101" pitchFamily="2" charset="-122"/>
                </a:rPr>
                <a:t>Thiên hạ ngạc nhiên chuyện lạ này. </a:t>
              </a:r>
              <a:endParaRPr lang="en-US" sz="2500" b="1" dirty="0">
                <a:solidFill>
                  <a:srgbClr val="27858C"/>
                </a:solidFill>
                <a:effectLst/>
                <a:latin typeface="Cambria" panose="02040503050406030204" pitchFamily="18" charset="0"/>
                <a:ea typeface="SimSun" panose="02010600030101010101" pitchFamily="2" charset="-122"/>
              </a:endParaRPr>
            </a:p>
            <a:p>
              <a:pPr marL="0" marR="0" algn="ctr">
                <a:lnSpc>
                  <a:spcPct val="120000"/>
                </a:lnSpc>
                <a:spcBef>
                  <a:spcPts val="0"/>
                </a:spcBef>
                <a:spcAft>
                  <a:spcPts val="0"/>
                </a:spcAft>
              </a:pPr>
              <a:r>
                <a:rPr lang="vi-VN" sz="2500" b="1" dirty="0">
                  <a:solidFill>
                    <a:srgbClr val="27858C"/>
                  </a:solidFill>
                  <a:effectLst/>
                  <a:latin typeface="Cambria" panose="02040503050406030204" pitchFamily="18" charset="0"/>
                  <a:ea typeface="SimSun" panose="02010600030101010101" pitchFamily="2" charset="-122"/>
                </a:rPr>
                <a:t>Ngơ ngác</a:t>
              </a:r>
              <a:r>
                <a:rPr lang="en-US" sz="2500" b="1" dirty="0">
                  <a:solidFill>
                    <a:srgbClr val="27858C"/>
                  </a:solidFill>
                  <a:effectLst/>
                  <a:latin typeface="Cambria" panose="02040503050406030204" pitchFamily="18" charset="0"/>
                  <a:ea typeface="SimSun" panose="02010600030101010101" pitchFamily="2" charset="-122"/>
                </a:rPr>
                <a:t> </a:t>
              </a:r>
              <a:r>
                <a:rPr lang="vi-VN" sz="2500" b="1" dirty="0">
                  <a:solidFill>
                    <a:srgbClr val="27858C"/>
                  </a:solidFill>
                  <a:effectLst/>
                  <a:latin typeface="Cambria" panose="02040503050406030204" pitchFamily="18" charset="0"/>
                  <a:ea typeface="SimSun" panose="02010600030101010101" pitchFamily="2" charset="-122"/>
                </a:rPr>
                <a:t>nhìn nhau và tự hỏ</a:t>
              </a:r>
              <a:r>
                <a:rPr lang="en-US" sz="2500" b="1" dirty="0" err="1">
                  <a:solidFill>
                    <a:srgbClr val="27858C"/>
                  </a:solidFill>
                  <a:effectLst/>
                  <a:latin typeface="Cambria" panose="02040503050406030204" pitchFamily="18" charset="0"/>
                  <a:ea typeface="SimSun" panose="02010600030101010101" pitchFamily="2" charset="-122"/>
                </a:rPr>
                <a:t>i</a:t>
              </a:r>
              <a:endParaRPr lang="en-US" sz="2500" b="1" dirty="0">
                <a:solidFill>
                  <a:srgbClr val="27858C"/>
                </a:solidFill>
                <a:latin typeface="Cambria" panose="02040503050406030204" pitchFamily="18" charset="0"/>
                <a:ea typeface="SimSun" panose="02010600030101010101" pitchFamily="2" charset="-122"/>
              </a:endParaRPr>
            </a:p>
            <a:p>
              <a:pPr marL="0" marR="0" algn="ctr">
                <a:lnSpc>
                  <a:spcPct val="120000"/>
                </a:lnSpc>
                <a:spcBef>
                  <a:spcPts val="0"/>
                </a:spcBef>
                <a:spcAft>
                  <a:spcPts val="0"/>
                </a:spcAft>
              </a:pPr>
              <a:r>
                <a:rPr lang="vi-VN" sz="2500" b="1" dirty="0">
                  <a:solidFill>
                    <a:srgbClr val="27858C"/>
                  </a:solidFill>
                  <a:effectLst/>
                  <a:latin typeface="Cambria" panose="02040503050406030204" pitchFamily="18" charset="0"/>
                  <a:ea typeface="SimSun" panose="02010600030101010101" pitchFamily="2" charset="-122"/>
                </a:rPr>
                <a:t> Thức dậy hay là ngủ nữa đây?</a:t>
              </a:r>
            </a:p>
          </p:txBody>
        </p:sp>
      </p:grpSp>
    </p:spTree>
    <p:extLst>
      <p:ext uri="{BB962C8B-B14F-4D97-AF65-F5344CB8AC3E}">
        <p14:creationId xmlns:p14="http://schemas.microsoft.com/office/powerpoint/2010/main" val="424994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strVal val="#ppt_w*0.70"/>
                                          </p:val>
                                        </p:tav>
                                        <p:tav tm="100000">
                                          <p:val>
                                            <p:strVal val="#ppt_w"/>
                                          </p:val>
                                        </p:tav>
                                      </p:tavLst>
                                    </p:anim>
                                    <p:anim calcmode="lin" valueType="num">
                                      <p:cBhvr>
                                        <p:cTn id="25" dur="1000" fill="hold"/>
                                        <p:tgtEl>
                                          <p:spTgt spid="11"/>
                                        </p:tgtEl>
                                        <p:attrNameLst>
                                          <p:attrName>ppt_h</p:attrName>
                                        </p:attrNameLst>
                                      </p:cBhvr>
                                      <p:tavLst>
                                        <p:tav tm="0">
                                          <p:val>
                                            <p:strVal val="#ppt_h"/>
                                          </p:val>
                                        </p:tav>
                                        <p:tav tm="100000">
                                          <p:val>
                                            <p:strVal val="#ppt_h"/>
                                          </p:val>
                                        </p:tav>
                                      </p:tavLst>
                                    </p:anim>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736A2E1-C8D0-4040-B0B2-06617BE852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161" y="1167319"/>
            <a:ext cx="5882928" cy="5882928"/>
          </a:xfrm>
          <a:prstGeom prst="rect">
            <a:avLst/>
          </a:prstGeom>
        </p:spPr>
      </p:pic>
      <p:pic>
        <p:nvPicPr>
          <p:cNvPr id="6" name="Picture 5">
            <a:extLst>
              <a:ext uri="{FF2B5EF4-FFF2-40B4-BE49-F238E27FC236}">
                <a16:creationId xmlns:a16="http://schemas.microsoft.com/office/drawing/2014/main" id="{AB2C8527-3DF7-D45D-6C40-218E71221F87}"/>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8169B8A3-D105-2534-FA61-151742039E9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7" name="Picture 6">
            <a:extLst>
              <a:ext uri="{FF2B5EF4-FFF2-40B4-BE49-F238E27FC236}">
                <a16:creationId xmlns:a16="http://schemas.microsoft.com/office/drawing/2014/main" id="{343A829C-AAA4-1AC6-C1AC-59698D1861BD}"/>
              </a:ext>
            </a:extLst>
          </p:cNvPr>
          <p:cNvPicPr>
            <a:picLocks noChangeAspect="1"/>
          </p:cNvPicPr>
          <p:nvPr/>
        </p:nvPicPr>
        <p:blipFill>
          <a:blip r:embed="rId7"/>
          <a:stretch>
            <a:fillRect/>
          </a:stretch>
        </p:blipFill>
        <p:spPr>
          <a:xfrm>
            <a:off x="4013520" y="1390620"/>
            <a:ext cx="7638950" cy="26763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3EA85D-6297-0BF0-850F-A0DED9580A84}"/>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11" name="Picture 10">
            <a:extLst>
              <a:ext uri="{FF2B5EF4-FFF2-40B4-BE49-F238E27FC236}">
                <a16:creationId xmlns:a16="http://schemas.microsoft.com/office/drawing/2014/main" id="{FF5121BF-04E8-42C1-A8D2-323D55007FD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10" name="Picture 9">
            <a:extLst>
              <a:ext uri="{FF2B5EF4-FFF2-40B4-BE49-F238E27FC236}">
                <a16:creationId xmlns:a16="http://schemas.microsoft.com/office/drawing/2014/main" id="{12177881-692C-8595-2037-66A53CC16731}"/>
              </a:ext>
            </a:extLst>
          </p:cNvPr>
          <p:cNvPicPr>
            <a:picLocks noChangeAspect="1"/>
          </p:cNvPicPr>
          <p:nvPr/>
        </p:nvPicPr>
        <p:blipFill>
          <a:blip r:embed="rId6"/>
          <a:stretch>
            <a:fillRect/>
          </a:stretch>
        </p:blipFill>
        <p:spPr>
          <a:xfrm>
            <a:off x="602512" y="1283022"/>
            <a:ext cx="10278747" cy="4291956"/>
          </a:xfrm>
          <a:prstGeom prst="rect">
            <a:avLst/>
          </a:prstGeom>
        </p:spPr>
      </p:pic>
      <p:pic>
        <p:nvPicPr>
          <p:cNvPr id="2" name="Picture 1">
            <a:extLst>
              <a:ext uri="{FF2B5EF4-FFF2-40B4-BE49-F238E27FC236}">
                <a16:creationId xmlns:a16="http://schemas.microsoft.com/office/drawing/2014/main" id="{B35BC2D2-BFDB-8D14-18C5-83AE83FA653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111994" y="1353342"/>
            <a:ext cx="2918416" cy="2346292"/>
          </a:xfrm>
          <a:prstGeom prst="rect">
            <a:avLst/>
          </a:prstGeom>
        </p:spPr>
      </p:pic>
    </p:spTree>
    <p:extLst>
      <p:ext uri="{BB962C8B-B14F-4D97-AF65-F5344CB8AC3E}">
        <p14:creationId xmlns:p14="http://schemas.microsoft.com/office/powerpoint/2010/main" val="49607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F456A3-C9FE-B32B-7304-900E8228FDA6}"/>
              </a:ext>
            </a:extLst>
          </p:cNvPr>
          <p:cNvSpPr txBox="1"/>
          <p:nvPr/>
        </p:nvSpPr>
        <p:spPr>
          <a:xfrm>
            <a:off x="810228" y="1459866"/>
            <a:ext cx="10332696" cy="1569660"/>
          </a:xfrm>
          <a:prstGeom prst="rect">
            <a:avLst/>
          </a:prstGeom>
          <a:solidFill>
            <a:srgbClr val="FFC000"/>
          </a:solidFill>
          <a:ln w="19050" cap="flat" cmpd="sng" algn="ctr">
            <a:solidFill>
              <a:sysClr val="window" lastClr="FFFFFF"/>
            </a:solidFill>
            <a:prstDash val="dashDot"/>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en-US" sz="4800" b="0" i="1"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việc</a:t>
            </a:r>
            <a:r>
              <a:rPr kumimoji="0" lang="en-US" sz="4800" b="0" i="1"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nhóm</a:t>
            </a:r>
            <a:r>
              <a:rPr kumimoji="0" lang="en-US" sz="4800" b="0" i="1"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đôi</a:t>
            </a:r>
            <a:endParaRPr kumimoji="0" lang="en-US" sz="4800" b="0" i="1"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Thực</a:t>
            </a:r>
            <a:r>
              <a:rPr kumimoji="0" lang="en-US" sz="4800" b="0" i="1"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hành</a:t>
            </a:r>
            <a:r>
              <a:rPr kumimoji="0" lang="en-US" sz="4800" b="0" i="1"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kể</a:t>
            </a:r>
            <a:r>
              <a:rPr kumimoji="0" lang="en-US" sz="4800" b="0" i="1"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cho</a:t>
            </a:r>
            <a:r>
              <a:rPr kumimoji="0" lang="en-US" sz="4800" b="0" i="1"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r>
              <a:rPr kumimoji="0" lang="en-US" sz="4800" b="0" i="1"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nghe</a:t>
            </a:r>
            <a:endParaRPr kumimoji="0" lang="en-US" sz="4800" b="0" i="1"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9E63E22D-3CC0-E675-A924-FA500C553A3B}"/>
              </a:ext>
            </a:extLst>
          </p:cNvPr>
          <p:cNvSpPr txBox="1"/>
          <p:nvPr/>
        </p:nvSpPr>
        <p:spPr>
          <a:xfrm>
            <a:off x="817380" y="3338774"/>
            <a:ext cx="7000740" cy="2062103"/>
          </a:xfrm>
          <a:prstGeom prst="rect">
            <a:avLst/>
          </a:prstGeom>
          <a:noFill/>
        </p:spPr>
        <p:txBody>
          <a:bodyPr wrap="square" rtlCol="0">
            <a:spAutoFit/>
          </a:bodyPr>
          <a:lstStyle/>
          <a:p>
            <a:r>
              <a:rPr lang="en-US" sz="3200" b="1" dirty="0" err="1">
                <a:solidFill>
                  <a:srgbClr val="ED7D31">
                    <a:lumMod val="75000"/>
                  </a:srgbClr>
                </a:solidFill>
                <a:latin typeface="Cambria" panose="02040503050406030204" pitchFamily="18" charset="0"/>
                <a:ea typeface="Cambria" panose="02040503050406030204" pitchFamily="18" charset="0"/>
              </a:rPr>
              <a:t>Yêu</a:t>
            </a:r>
            <a:r>
              <a:rPr lang="en-US" sz="3200" b="1" dirty="0">
                <a:solidFill>
                  <a:srgbClr val="ED7D31">
                    <a:lumMod val="75000"/>
                  </a:srgbClr>
                </a:solidFill>
                <a:latin typeface="Cambria" panose="02040503050406030204" pitchFamily="18" charset="0"/>
                <a:ea typeface="Cambria" panose="02040503050406030204" pitchFamily="18" charset="0"/>
              </a:rPr>
              <a:t> </a:t>
            </a:r>
            <a:r>
              <a:rPr lang="en-US" sz="3200" b="1" dirty="0" err="1">
                <a:solidFill>
                  <a:srgbClr val="ED7D31">
                    <a:lumMod val="75000"/>
                  </a:srgbClr>
                </a:solidFill>
                <a:latin typeface="Cambria" panose="02040503050406030204" pitchFamily="18" charset="0"/>
                <a:ea typeface="Cambria" panose="02040503050406030204" pitchFamily="18" charset="0"/>
              </a:rPr>
              <a:t>cầu</a:t>
            </a:r>
            <a:r>
              <a:rPr lang="en-US" sz="3200" b="1" dirty="0">
                <a:solidFill>
                  <a:srgbClr val="ED7D31">
                    <a:lumMod val="75000"/>
                  </a:srgbClr>
                </a:solidFill>
                <a:latin typeface="Cambria" panose="02040503050406030204" pitchFamily="18" charset="0"/>
                <a:ea typeface="Cambria" panose="02040503050406030204" pitchFamily="18" charset="0"/>
              </a:rPr>
              <a:t>:</a:t>
            </a:r>
          </a:p>
          <a:p>
            <a:pPr marL="457200" indent="-457200">
              <a:buFont typeface="Wingdings" panose="05000000000000000000" pitchFamily="2" charset="2"/>
              <a:buChar char="§"/>
            </a:pPr>
            <a:r>
              <a:rPr lang="en-US" sz="3200" dirty="0" err="1">
                <a:solidFill>
                  <a:srgbClr val="E7E6E6">
                    <a:lumMod val="50000"/>
                  </a:srgbClr>
                </a:solidFill>
                <a:latin typeface="Cambria" panose="02040503050406030204" pitchFamily="18" charset="0"/>
                <a:ea typeface="Cambria" panose="02040503050406030204" pitchFamily="18" charset="0"/>
              </a:rPr>
              <a:t>Kể</a:t>
            </a:r>
            <a:r>
              <a:rPr lang="en-US" sz="3200" dirty="0">
                <a:solidFill>
                  <a:srgbClr val="E7E6E6">
                    <a:lumMod val="50000"/>
                  </a:srgbClr>
                </a:solidFill>
                <a:latin typeface="Cambria" panose="02040503050406030204" pitchFamily="18" charset="0"/>
                <a:ea typeface="Cambria" panose="02040503050406030204" pitchFamily="18" charset="0"/>
              </a:rPr>
              <a:t> </a:t>
            </a:r>
            <a:r>
              <a:rPr lang="en-US" sz="3200" dirty="0" err="1">
                <a:solidFill>
                  <a:srgbClr val="E7E6E6">
                    <a:lumMod val="50000"/>
                  </a:srgbClr>
                </a:solidFill>
                <a:latin typeface="Cambria" panose="02040503050406030204" pitchFamily="18" charset="0"/>
                <a:ea typeface="Cambria" panose="02040503050406030204" pitchFamily="18" charset="0"/>
              </a:rPr>
              <a:t>đúng</a:t>
            </a:r>
            <a:r>
              <a:rPr lang="en-US" sz="3200" dirty="0">
                <a:solidFill>
                  <a:srgbClr val="E7E6E6">
                    <a:lumMod val="50000"/>
                  </a:srgbClr>
                </a:solidFill>
                <a:latin typeface="Cambria" panose="02040503050406030204" pitchFamily="18" charset="0"/>
                <a:ea typeface="Cambria" panose="02040503050406030204" pitchFamily="18" charset="0"/>
              </a:rPr>
              <a:t> </a:t>
            </a:r>
            <a:r>
              <a:rPr lang="en-US" sz="3200" dirty="0" err="1">
                <a:solidFill>
                  <a:srgbClr val="E7E6E6">
                    <a:lumMod val="50000"/>
                  </a:srgbClr>
                </a:solidFill>
                <a:latin typeface="Cambria" panose="02040503050406030204" pitchFamily="18" charset="0"/>
                <a:ea typeface="Cambria" panose="02040503050406030204" pitchFamily="18" charset="0"/>
              </a:rPr>
              <a:t>nội</a:t>
            </a:r>
            <a:r>
              <a:rPr lang="en-US" sz="3200" dirty="0">
                <a:solidFill>
                  <a:srgbClr val="E7E6E6">
                    <a:lumMod val="50000"/>
                  </a:srgbClr>
                </a:solidFill>
                <a:latin typeface="Cambria" panose="02040503050406030204" pitchFamily="18" charset="0"/>
                <a:ea typeface="Cambria" panose="02040503050406030204" pitchFamily="18" charset="0"/>
              </a:rPr>
              <a:t> dung </a:t>
            </a:r>
            <a:r>
              <a:rPr lang="en-US" sz="3200" dirty="0" err="1">
                <a:solidFill>
                  <a:srgbClr val="E7E6E6">
                    <a:lumMod val="50000"/>
                  </a:srgbClr>
                </a:solidFill>
                <a:latin typeface="Cambria" panose="02040503050406030204" pitchFamily="18" charset="0"/>
                <a:ea typeface="Cambria" panose="02040503050406030204" pitchFamily="18" charset="0"/>
              </a:rPr>
              <a:t>từng</a:t>
            </a:r>
            <a:r>
              <a:rPr lang="en-US" sz="3200" dirty="0">
                <a:solidFill>
                  <a:srgbClr val="E7E6E6">
                    <a:lumMod val="50000"/>
                  </a:srgbClr>
                </a:solidFill>
                <a:latin typeface="Cambria" panose="02040503050406030204" pitchFamily="18" charset="0"/>
                <a:ea typeface="Cambria" panose="02040503050406030204" pitchFamily="18" charset="0"/>
              </a:rPr>
              <a:t> </a:t>
            </a:r>
            <a:r>
              <a:rPr lang="en-US" sz="3200" dirty="0" err="1">
                <a:solidFill>
                  <a:srgbClr val="E7E6E6">
                    <a:lumMod val="50000"/>
                  </a:srgbClr>
                </a:solidFill>
                <a:latin typeface="Cambria" panose="02040503050406030204" pitchFamily="18" charset="0"/>
                <a:ea typeface="Cambria" panose="02040503050406030204" pitchFamily="18" charset="0"/>
              </a:rPr>
              <a:t>bức</a:t>
            </a:r>
            <a:r>
              <a:rPr lang="en-US" sz="3200" dirty="0">
                <a:solidFill>
                  <a:srgbClr val="E7E6E6">
                    <a:lumMod val="50000"/>
                  </a:srgbClr>
                </a:solidFill>
                <a:latin typeface="Cambria" panose="02040503050406030204" pitchFamily="18" charset="0"/>
                <a:ea typeface="Cambria" panose="02040503050406030204" pitchFamily="18" charset="0"/>
              </a:rPr>
              <a:t> </a:t>
            </a:r>
            <a:r>
              <a:rPr lang="en-US" sz="3200" dirty="0" err="1">
                <a:solidFill>
                  <a:srgbClr val="E7E6E6">
                    <a:lumMod val="50000"/>
                  </a:srgbClr>
                </a:solidFill>
                <a:latin typeface="Cambria" panose="02040503050406030204" pitchFamily="18" charset="0"/>
                <a:ea typeface="Cambria" panose="02040503050406030204" pitchFamily="18" charset="0"/>
              </a:rPr>
              <a:t>tranh</a:t>
            </a:r>
            <a:endParaRPr lang="en-US" sz="3200" dirty="0">
              <a:solidFill>
                <a:srgbClr val="E7E6E6">
                  <a:lumMod val="50000"/>
                </a:srgbClr>
              </a:solidFill>
              <a:latin typeface="Cambria" panose="02040503050406030204" pitchFamily="18" charset="0"/>
              <a:ea typeface="Cambria" panose="02040503050406030204" pitchFamily="18" charset="0"/>
            </a:endParaRPr>
          </a:p>
          <a:p>
            <a:pPr marL="457200" indent="-457200">
              <a:buFont typeface="Wingdings" panose="05000000000000000000" pitchFamily="2" charset="2"/>
              <a:buChar char="§"/>
            </a:pPr>
            <a:r>
              <a:rPr lang="en-US" sz="3200" dirty="0" err="1">
                <a:solidFill>
                  <a:srgbClr val="E7E6E6">
                    <a:lumMod val="50000"/>
                  </a:srgbClr>
                </a:solidFill>
                <a:latin typeface="Cambria" panose="02040503050406030204" pitchFamily="18" charset="0"/>
                <a:ea typeface="Cambria" panose="02040503050406030204" pitchFamily="18" charset="0"/>
              </a:rPr>
              <a:t>Kể</a:t>
            </a:r>
            <a:r>
              <a:rPr lang="en-US" sz="3200" dirty="0">
                <a:solidFill>
                  <a:srgbClr val="E7E6E6">
                    <a:lumMod val="50000"/>
                  </a:srgbClr>
                </a:solidFill>
                <a:latin typeface="Cambria" panose="02040503050406030204" pitchFamily="18" charset="0"/>
                <a:ea typeface="Cambria" panose="02040503050406030204" pitchFamily="18" charset="0"/>
              </a:rPr>
              <a:t> </a:t>
            </a:r>
            <a:r>
              <a:rPr lang="en-US" sz="3200" dirty="0" err="1">
                <a:solidFill>
                  <a:srgbClr val="E7E6E6">
                    <a:lumMod val="50000"/>
                  </a:srgbClr>
                </a:solidFill>
                <a:latin typeface="Cambria" panose="02040503050406030204" pitchFamily="18" charset="0"/>
                <a:ea typeface="Cambria" panose="02040503050406030204" pitchFamily="18" charset="0"/>
              </a:rPr>
              <a:t>đúng</a:t>
            </a:r>
            <a:r>
              <a:rPr lang="en-US" sz="3200" dirty="0">
                <a:solidFill>
                  <a:srgbClr val="E7E6E6">
                    <a:lumMod val="50000"/>
                  </a:srgbClr>
                </a:solidFill>
                <a:latin typeface="Cambria" panose="02040503050406030204" pitchFamily="18" charset="0"/>
                <a:ea typeface="Cambria" panose="02040503050406030204" pitchFamily="18" charset="0"/>
              </a:rPr>
              <a:t> </a:t>
            </a:r>
            <a:r>
              <a:rPr lang="en-US" sz="3200" dirty="0" err="1">
                <a:solidFill>
                  <a:srgbClr val="E7E6E6">
                    <a:lumMod val="50000"/>
                  </a:srgbClr>
                </a:solidFill>
                <a:latin typeface="Cambria" panose="02040503050406030204" pitchFamily="18" charset="0"/>
                <a:ea typeface="Cambria" panose="02040503050406030204" pitchFamily="18" charset="0"/>
              </a:rPr>
              <a:t>giọng</a:t>
            </a:r>
            <a:r>
              <a:rPr lang="en-US" sz="3200" dirty="0">
                <a:solidFill>
                  <a:srgbClr val="E7E6E6">
                    <a:lumMod val="50000"/>
                  </a:srgbClr>
                </a:solidFill>
                <a:latin typeface="Cambria" panose="02040503050406030204" pitchFamily="18" charset="0"/>
                <a:ea typeface="Cambria" panose="02040503050406030204" pitchFamily="18" charset="0"/>
              </a:rPr>
              <a:t> </a:t>
            </a:r>
            <a:r>
              <a:rPr lang="en-US" sz="3200" dirty="0" err="1">
                <a:solidFill>
                  <a:srgbClr val="E7E6E6">
                    <a:lumMod val="50000"/>
                  </a:srgbClr>
                </a:solidFill>
                <a:latin typeface="Cambria" panose="02040503050406030204" pitchFamily="18" charset="0"/>
                <a:ea typeface="Cambria" panose="02040503050406030204" pitchFamily="18" charset="0"/>
              </a:rPr>
              <a:t>đọc</a:t>
            </a:r>
            <a:r>
              <a:rPr lang="en-US" sz="3200" dirty="0">
                <a:solidFill>
                  <a:srgbClr val="E7E6E6">
                    <a:lumMod val="50000"/>
                  </a:srgbClr>
                </a:solidFill>
                <a:latin typeface="Cambria" panose="02040503050406030204" pitchFamily="18" charset="0"/>
                <a:ea typeface="Cambria" panose="02040503050406030204" pitchFamily="18" charset="0"/>
              </a:rPr>
              <a:t> </a:t>
            </a:r>
            <a:r>
              <a:rPr lang="en-US" sz="3200" dirty="0" err="1">
                <a:solidFill>
                  <a:srgbClr val="E7E6E6">
                    <a:lumMod val="50000"/>
                  </a:srgbClr>
                </a:solidFill>
                <a:latin typeface="Cambria" panose="02040503050406030204" pitchFamily="18" charset="0"/>
                <a:ea typeface="Cambria" panose="02040503050406030204" pitchFamily="18" charset="0"/>
              </a:rPr>
              <a:t>của</a:t>
            </a:r>
            <a:r>
              <a:rPr lang="en-US" sz="3200" dirty="0">
                <a:solidFill>
                  <a:srgbClr val="E7E6E6">
                    <a:lumMod val="50000"/>
                  </a:srgbClr>
                </a:solidFill>
                <a:latin typeface="Cambria" panose="02040503050406030204" pitchFamily="18" charset="0"/>
                <a:ea typeface="Cambria" panose="02040503050406030204" pitchFamily="18" charset="0"/>
              </a:rPr>
              <a:t> </a:t>
            </a:r>
            <a:r>
              <a:rPr lang="en-US" sz="3200" dirty="0" err="1">
                <a:solidFill>
                  <a:srgbClr val="E7E6E6">
                    <a:lumMod val="50000"/>
                  </a:srgbClr>
                </a:solidFill>
                <a:latin typeface="Cambria" panose="02040503050406030204" pitchFamily="18" charset="0"/>
                <a:ea typeface="Cambria" panose="02040503050406030204" pitchFamily="18" charset="0"/>
              </a:rPr>
              <a:t>nhân</a:t>
            </a:r>
            <a:r>
              <a:rPr lang="en-US" sz="3200" dirty="0">
                <a:solidFill>
                  <a:srgbClr val="E7E6E6">
                    <a:lumMod val="50000"/>
                  </a:srgbClr>
                </a:solidFill>
                <a:latin typeface="Cambria" panose="02040503050406030204" pitchFamily="18" charset="0"/>
                <a:ea typeface="Cambria" panose="02040503050406030204" pitchFamily="18" charset="0"/>
              </a:rPr>
              <a:t> </a:t>
            </a:r>
            <a:r>
              <a:rPr lang="en-US" sz="3200" dirty="0" err="1">
                <a:solidFill>
                  <a:srgbClr val="E7E6E6">
                    <a:lumMod val="50000"/>
                  </a:srgbClr>
                </a:solidFill>
                <a:latin typeface="Cambria" panose="02040503050406030204" pitchFamily="18" charset="0"/>
                <a:ea typeface="Cambria" panose="02040503050406030204" pitchFamily="18" charset="0"/>
              </a:rPr>
              <a:t>vật</a:t>
            </a:r>
            <a:endParaRPr lang="en-US" sz="3200" dirty="0">
              <a:solidFill>
                <a:srgbClr val="E7E6E6">
                  <a:lumMod val="50000"/>
                </a:srgbClr>
              </a:solidFill>
              <a:latin typeface="Cambria" panose="02040503050406030204" pitchFamily="18" charset="0"/>
              <a:ea typeface="Cambria" panose="02040503050406030204" pitchFamily="18" charset="0"/>
            </a:endParaRPr>
          </a:p>
          <a:p>
            <a:pPr marL="457200" indent="-457200">
              <a:buFont typeface="Wingdings" panose="05000000000000000000" pitchFamily="2" charset="2"/>
              <a:buChar char="§"/>
            </a:pPr>
            <a:r>
              <a:rPr lang="en-US" sz="3200" dirty="0" err="1">
                <a:solidFill>
                  <a:srgbClr val="E7E6E6">
                    <a:lumMod val="50000"/>
                  </a:srgbClr>
                </a:solidFill>
                <a:latin typeface="Cambria" panose="02040503050406030204" pitchFamily="18" charset="0"/>
                <a:ea typeface="Cambria" panose="02040503050406030204" pitchFamily="18" charset="0"/>
              </a:rPr>
              <a:t>Sử</a:t>
            </a:r>
            <a:r>
              <a:rPr lang="en-US" sz="3200" dirty="0">
                <a:solidFill>
                  <a:srgbClr val="E7E6E6">
                    <a:lumMod val="50000"/>
                  </a:srgbClr>
                </a:solidFill>
                <a:latin typeface="Cambria" panose="02040503050406030204" pitchFamily="18" charset="0"/>
                <a:ea typeface="Cambria" panose="02040503050406030204" pitchFamily="18" charset="0"/>
              </a:rPr>
              <a:t> </a:t>
            </a:r>
            <a:r>
              <a:rPr lang="en-US" sz="3200" dirty="0" err="1">
                <a:solidFill>
                  <a:srgbClr val="E7E6E6">
                    <a:lumMod val="50000"/>
                  </a:srgbClr>
                </a:solidFill>
                <a:latin typeface="Cambria" panose="02040503050406030204" pitchFamily="18" charset="0"/>
                <a:ea typeface="Cambria" panose="02040503050406030204" pitchFamily="18" charset="0"/>
              </a:rPr>
              <a:t>dụng</a:t>
            </a:r>
            <a:r>
              <a:rPr lang="en-US" sz="3200" dirty="0">
                <a:solidFill>
                  <a:srgbClr val="E7E6E6">
                    <a:lumMod val="50000"/>
                  </a:srgbClr>
                </a:solidFill>
                <a:latin typeface="Cambria" panose="02040503050406030204" pitchFamily="18" charset="0"/>
                <a:ea typeface="Cambria" panose="02040503050406030204" pitchFamily="18" charset="0"/>
              </a:rPr>
              <a:t> </a:t>
            </a:r>
            <a:r>
              <a:rPr lang="en-US" sz="3200" dirty="0" err="1">
                <a:solidFill>
                  <a:srgbClr val="E7E6E6">
                    <a:lumMod val="50000"/>
                  </a:srgbClr>
                </a:solidFill>
                <a:latin typeface="Cambria" panose="02040503050406030204" pitchFamily="18" charset="0"/>
                <a:ea typeface="Cambria" panose="02040503050406030204" pitchFamily="18" charset="0"/>
              </a:rPr>
              <a:t>phối</a:t>
            </a:r>
            <a:r>
              <a:rPr lang="en-US" sz="3200" dirty="0">
                <a:solidFill>
                  <a:srgbClr val="E7E6E6">
                    <a:lumMod val="50000"/>
                  </a:srgbClr>
                </a:solidFill>
                <a:latin typeface="Cambria" panose="02040503050406030204" pitchFamily="18" charset="0"/>
                <a:ea typeface="Cambria" panose="02040503050406030204" pitchFamily="18" charset="0"/>
              </a:rPr>
              <a:t> </a:t>
            </a:r>
            <a:r>
              <a:rPr lang="en-US" sz="3200" dirty="0" err="1">
                <a:solidFill>
                  <a:srgbClr val="E7E6E6">
                    <a:lumMod val="50000"/>
                  </a:srgbClr>
                </a:solidFill>
                <a:latin typeface="Cambria" panose="02040503050406030204" pitchFamily="18" charset="0"/>
                <a:ea typeface="Cambria" panose="02040503050406030204" pitchFamily="18" charset="0"/>
              </a:rPr>
              <a:t>hợp</a:t>
            </a:r>
            <a:r>
              <a:rPr lang="en-US" sz="3200" dirty="0">
                <a:solidFill>
                  <a:srgbClr val="E7E6E6">
                    <a:lumMod val="50000"/>
                  </a:srgbClr>
                </a:solidFill>
                <a:latin typeface="Cambria" panose="02040503050406030204" pitchFamily="18" charset="0"/>
                <a:ea typeface="Cambria" panose="02040503050406030204" pitchFamily="18" charset="0"/>
              </a:rPr>
              <a:t> </a:t>
            </a:r>
            <a:r>
              <a:rPr lang="en-US" sz="3200" dirty="0" err="1">
                <a:solidFill>
                  <a:srgbClr val="E7E6E6">
                    <a:lumMod val="50000"/>
                  </a:srgbClr>
                </a:solidFill>
                <a:latin typeface="Cambria" panose="02040503050406030204" pitchFamily="18" charset="0"/>
                <a:ea typeface="Cambria" panose="02040503050406030204" pitchFamily="18" charset="0"/>
              </a:rPr>
              <a:t>ngôn</a:t>
            </a:r>
            <a:r>
              <a:rPr lang="en-US" sz="3200" dirty="0">
                <a:solidFill>
                  <a:srgbClr val="E7E6E6">
                    <a:lumMod val="50000"/>
                  </a:srgbClr>
                </a:solidFill>
                <a:latin typeface="Cambria" panose="02040503050406030204" pitchFamily="18" charset="0"/>
                <a:ea typeface="Cambria" panose="02040503050406030204" pitchFamily="18" charset="0"/>
              </a:rPr>
              <a:t> </a:t>
            </a:r>
            <a:r>
              <a:rPr lang="en-US" sz="3200" dirty="0" err="1">
                <a:solidFill>
                  <a:srgbClr val="E7E6E6">
                    <a:lumMod val="50000"/>
                  </a:srgbClr>
                </a:solidFill>
                <a:latin typeface="Cambria" panose="02040503050406030204" pitchFamily="18" charset="0"/>
                <a:ea typeface="Cambria" panose="02040503050406030204" pitchFamily="18" charset="0"/>
              </a:rPr>
              <a:t>ngữ</a:t>
            </a:r>
            <a:r>
              <a:rPr lang="en-US" sz="3200" dirty="0">
                <a:solidFill>
                  <a:srgbClr val="E7E6E6">
                    <a:lumMod val="50000"/>
                  </a:srgbClr>
                </a:solidFill>
                <a:latin typeface="Cambria" panose="02040503050406030204" pitchFamily="18" charset="0"/>
                <a:ea typeface="Cambria" panose="02040503050406030204" pitchFamily="18" charset="0"/>
              </a:rPr>
              <a:t> </a:t>
            </a:r>
            <a:r>
              <a:rPr lang="en-US" sz="3200" dirty="0" err="1">
                <a:solidFill>
                  <a:srgbClr val="E7E6E6">
                    <a:lumMod val="50000"/>
                  </a:srgbClr>
                </a:solidFill>
                <a:latin typeface="Cambria" panose="02040503050406030204" pitchFamily="18" charset="0"/>
                <a:ea typeface="Cambria" panose="02040503050406030204" pitchFamily="18" charset="0"/>
              </a:rPr>
              <a:t>hình</a:t>
            </a:r>
            <a:r>
              <a:rPr lang="en-US" sz="3200" dirty="0">
                <a:solidFill>
                  <a:srgbClr val="E7E6E6">
                    <a:lumMod val="50000"/>
                  </a:srgbClr>
                </a:solidFill>
                <a:latin typeface="Cambria" panose="02040503050406030204" pitchFamily="18" charset="0"/>
                <a:ea typeface="Cambria" panose="02040503050406030204" pitchFamily="18" charset="0"/>
              </a:rPr>
              <a:t> </a:t>
            </a:r>
            <a:r>
              <a:rPr lang="en-US" sz="3200" dirty="0" err="1">
                <a:solidFill>
                  <a:srgbClr val="E7E6E6">
                    <a:lumMod val="50000"/>
                  </a:srgbClr>
                </a:solidFill>
                <a:latin typeface="Cambria" panose="02040503050406030204" pitchFamily="18" charset="0"/>
                <a:ea typeface="Cambria" panose="02040503050406030204" pitchFamily="18" charset="0"/>
              </a:rPr>
              <a:t>thể</a:t>
            </a:r>
            <a:endParaRPr lang="en-US" sz="3200" dirty="0">
              <a:solidFill>
                <a:srgbClr val="E7E6E6">
                  <a:lumMod val="50000"/>
                </a:srgbClr>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76D5A33-FA0B-2D71-D624-5B15D35DEA6C}"/>
              </a:ext>
            </a:extLst>
          </p:cNvPr>
          <p:cNvPicPr>
            <a:picLocks noChangeAspect="1"/>
          </p:cNvPicPr>
          <p:nvPr/>
        </p:nvPicPr>
        <p:blipFill>
          <a:blip r:embed="rId2"/>
          <a:stretch>
            <a:fillRect/>
          </a:stretch>
        </p:blipFill>
        <p:spPr>
          <a:xfrm>
            <a:off x="1053370" y="536547"/>
            <a:ext cx="10333616" cy="920576"/>
          </a:xfrm>
          <a:prstGeom prst="rect">
            <a:avLst/>
          </a:prstGeom>
        </p:spPr>
      </p:pic>
    </p:spTree>
    <p:extLst>
      <p:ext uri="{BB962C8B-B14F-4D97-AF65-F5344CB8AC3E}">
        <p14:creationId xmlns:p14="http://schemas.microsoft.com/office/powerpoint/2010/main" val="87779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57300F-AA79-CF0A-73B4-6A6FCEEF31E1}"/>
              </a:ext>
            </a:extLst>
          </p:cNvPr>
          <p:cNvGrpSpPr/>
          <p:nvPr/>
        </p:nvGrpSpPr>
        <p:grpSpPr>
          <a:xfrm>
            <a:off x="667939" y="565355"/>
            <a:ext cx="5872818" cy="5921077"/>
            <a:chOff x="667939" y="565355"/>
            <a:chExt cx="5872818" cy="5921077"/>
          </a:xfrm>
        </p:grpSpPr>
        <p:pic>
          <p:nvPicPr>
            <p:cNvPr id="3" name="Picture 2">
              <a:extLst>
                <a:ext uri="{FF2B5EF4-FFF2-40B4-BE49-F238E27FC236}">
                  <a16:creationId xmlns:a16="http://schemas.microsoft.com/office/drawing/2014/main" id="{57F8FFA7-3D8A-0987-5B4E-566775EA61FA}"/>
                </a:ext>
              </a:extLst>
            </p:cNvPr>
            <p:cNvPicPr>
              <a:picLocks noChangeAspect="1"/>
            </p:cNvPicPr>
            <p:nvPr/>
          </p:nvPicPr>
          <p:blipFill rotWithShape="1">
            <a:blip r:embed="rId2"/>
            <a:srcRect l="4677" t="33979" r="75242" b="27598"/>
            <a:stretch/>
          </p:blipFill>
          <p:spPr>
            <a:xfrm>
              <a:off x="796413" y="565355"/>
              <a:ext cx="2588500" cy="2786017"/>
            </a:xfrm>
            <a:prstGeom prst="rect">
              <a:avLst/>
            </a:prstGeom>
          </p:spPr>
        </p:pic>
        <p:pic>
          <p:nvPicPr>
            <p:cNvPr id="9" name="Picture 8">
              <a:extLst>
                <a:ext uri="{FF2B5EF4-FFF2-40B4-BE49-F238E27FC236}">
                  <a16:creationId xmlns:a16="http://schemas.microsoft.com/office/drawing/2014/main" id="{789F686C-3F40-C0D3-72E0-6CEC53A83292}"/>
                </a:ext>
              </a:extLst>
            </p:cNvPr>
            <p:cNvPicPr>
              <a:picLocks noChangeAspect="1"/>
            </p:cNvPicPr>
            <p:nvPr/>
          </p:nvPicPr>
          <p:blipFill rotWithShape="1">
            <a:blip r:embed="rId3"/>
            <a:srcRect l="4274" t="28674" r="74495" b="32330"/>
            <a:stretch/>
          </p:blipFill>
          <p:spPr>
            <a:xfrm>
              <a:off x="667939" y="3429000"/>
              <a:ext cx="2845447" cy="2939845"/>
            </a:xfrm>
            <a:prstGeom prst="rect">
              <a:avLst/>
            </a:prstGeom>
          </p:spPr>
        </p:pic>
        <p:pic>
          <p:nvPicPr>
            <p:cNvPr id="11" name="Picture 10">
              <a:extLst>
                <a:ext uri="{FF2B5EF4-FFF2-40B4-BE49-F238E27FC236}">
                  <a16:creationId xmlns:a16="http://schemas.microsoft.com/office/drawing/2014/main" id="{27A486E2-9702-D628-FA13-E124C9FF69E6}"/>
                </a:ext>
              </a:extLst>
            </p:cNvPr>
            <p:cNvPicPr>
              <a:picLocks noChangeAspect="1"/>
            </p:cNvPicPr>
            <p:nvPr/>
          </p:nvPicPr>
          <p:blipFill rotWithShape="1">
            <a:blip r:embed="rId3"/>
            <a:srcRect l="26037" t="27111" r="52427" b="31532"/>
            <a:stretch/>
          </p:blipFill>
          <p:spPr>
            <a:xfrm>
              <a:off x="3654332" y="3429000"/>
              <a:ext cx="2886425" cy="3057432"/>
            </a:xfrm>
            <a:prstGeom prst="rect">
              <a:avLst/>
            </a:prstGeom>
          </p:spPr>
        </p:pic>
        <p:pic>
          <p:nvPicPr>
            <p:cNvPr id="5" name="Picture 4">
              <a:extLst>
                <a:ext uri="{FF2B5EF4-FFF2-40B4-BE49-F238E27FC236}">
                  <a16:creationId xmlns:a16="http://schemas.microsoft.com/office/drawing/2014/main" id="{EF851C36-9BC2-42E5-94A8-8CC9ABC5B01B}"/>
                </a:ext>
              </a:extLst>
            </p:cNvPr>
            <p:cNvPicPr>
              <a:picLocks noChangeAspect="1"/>
            </p:cNvPicPr>
            <p:nvPr/>
          </p:nvPicPr>
          <p:blipFill rotWithShape="1">
            <a:blip r:embed="rId2"/>
            <a:srcRect l="25608" t="34068" r="54311" b="25388"/>
            <a:stretch/>
          </p:blipFill>
          <p:spPr>
            <a:xfrm>
              <a:off x="3613354" y="565355"/>
              <a:ext cx="2588499" cy="2939846"/>
            </a:xfrm>
            <a:prstGeom prst="rect">
              <a:avLst/>
            </a:prstGeom>
          </p:spPr>
        </p:pic>
      </p:grpSp>
      <p:pic>
        <p:nvPicPr>
          <p:cNvPr id="4" name="Picture 3">
            <a:extLst>
              <a:ext uri="{FF2B5EF4-FFF2-40B4-BE49-F238E27FC236}">
                <a16:creationId xmlns:a16="http://schemas.microsoft.com/office/drawing/2014/main" id="{7CBD80E3-F92D-460D-2F0F-D47F9C75F5C6}"/>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7" name="Picture 6">
            <a:extLst>
              <a:ext uri="{FF2B5EF4-FFF2-40B4-BE49-F238E27FC236}">
                <a16:creationId xmlns:a16="http://schemas.microsoft.com/office/drawing/2014/main" id="{896E5DC1-6CA8-40E3-72D6-0DDA0D7A07A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6" name="Picture 5">
            <a:extLst>
              <a:ext uri="{FF2B5EF4-FFF2-40B4-BE49-F238E27FC236}">
                <a16:creationId xmlns:a16="http://schemas.microsoft.com/office/drawing/2014/main" id="{06CEF503-5B97-4862-4BE1-6E15561A7619}"/>
              </a:ext>
            </a:extLst>
          </p:cNvPr>
          <p:cNvPicPr>
            <a:picLocks noChangeAspect="1"/>
          </p:cNvPicPr>
          <p:nvPr/>
        </p:nvPicPr>
        <p:blipFill>
          <a:blip r:embed="rId7"/>
          <a:stretch>
            <a:fillRect/>
          </a:stretch>
        </p:blipFill>
        <p:spPr>
          <a:xfrm>
            <a:off x="6494247" y="1794416"/>
            <a:ext cx="5029814" cy="2541532"/>
          </a:xfrm>
          <a:prstGeom prst="rect">
            <a:avLst/>
          </a:prstGeom>
        </p:spPr>
      </p:pic>
      <p:sp>
        <p:nvSpPr>
          <p:cNvPr id="10" name="TextBox 9">
            <a:extLst>
              <a:ext uri="{FF2B5EF4-FFF2-40B4-BE49-F238E27FC236}">
                <a16:creationId xmlns:a16="http://schemas.microsoft.com/office/drawing/2014/main" id="{64C6AC60-DAAC-7E5A-5341-F6F5275ABE54}"/>
              </a:ext>
            </a:extLst>
          </p:cNvPr>
          <p:cNvSpPr txBox="1"/>
          <p:nvPr/>
        </p:nvSpPr>
        <p:spPr>
          <a:xfrm>
            <a:off x="7716538" y="4391875"/>
            <a:ext cx="3935932" cy="461665"/>
          </a:xfrm>
          <a:prstGeom prst="rect">
            <a:avLst/>
          </a:prstGeom>
          <a:noFill/>
        </p:spPr>
        <p:txBody>
          <a:bodyPr wrap="square" rtlCol="0">
            <a:spAutoFit/>
          </a:bodyPr>
          <a:lstStyle/>
          <a:p>
            <a:pPr algn="ctr"/>
            <a:r>
              <a:rPr lang="en-US" sz="2400" b="1" dirty="0">
                <a:latin typeface="Cambria" panose="02040503050406030204" pitchFamily="18" charset="0"/>
              </a:rPr>
              <a:t>(Theo </a:t>
            </a:r>
            <a:r>
              <a:rPr lang="en-US" sz="2400" b="1" i="1" dirty="0" err="1">
                <a:latin typeface="Cambria" panose="02040503050406030204" pitchFamily="18" charset="0"/>
              </a:rPr>
              <a:t>Chuyện</a:t>
            </a:r>
            <a:r>
              <a:rPr lang="en-US" sz="2400" b="1" i="1" dirty="0">
                <a:latin typeface="Cambria" panose="02040503050406030204" pitchFamily="18" charset="0"/>
              </a:rPr>
              <a:t> </a:t>
            </a:r>
            <a:r>
              <a:rPr lang="en-US" sz="2400" b="1" i="1" dirty="0" err="1">
                <a:latin typeface="Cambria" panose="02040503050406030204" pitchFamily="18" charset="0"/>
              </a:rPr>
              <a:t>làng</a:t>
            </a:r>
            <a:r>
              <a:rPr lang="en-US" sz="2400" b="1" i="1" dirty="0">
                <a:latin typeface="Cambria" panose="02040503050406030204" pitchFamily="18" charset="0"/>
              </a:rPr>
              <a:t> </a:t>
            </a:r>
            <a:r>
              <a:rPr lang="en-US" sz="2400" b="1" i="1" dirty="0" err="1">
                <a:latin typeface="Cambria" panose="02040503050406030204" pitchFamily="18" charset="0"/>
              </a:rPr>
              <a:t>văn</a:t>
            </a:r>
            <a:r>
              <a:rPr lang="en-US" sz="2400" b="1" i="1" dirty="0">
                <a:latin typeface="Cambria" panose="02040503050406030204" pitchFamily="18" charset="0"/>
              </a:rPr>
              <a:t> </a:t>
            </a:r>
            <a:r>
              <a:rPr lang="en-US" sz="2400" b="1" dirty="0">
                <a:latin typeface="Cambria" panose="02040503050406030204" pitchFamily="18" charset="0"/>
              </a:rPr>
              <a:t>)</a:t>
            </a:r>
          </a:p>
        </p:txBody>
      </p:sp>
    </p:spTree>
    <p:extLst>
      <p:ext uri="{BB962C8B-B14F-4D97-AF65-F5344CB8AC3E}">
        <p14:creationId xmlns:p14="http://schemas.microsoft.com/office/powerpoint/2010/main" val="340637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736A2E1-C8D0-4040-B0B2-06617BE852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161" y="1167319"/>
            <a:ext cx="5882928" cy="5882928"/>
          </a:xfrm>
          <a:prstGeom prst="rect">
            <a:avLst/>
          </a:prstGeom>
        </p:spPr>
      </p:pic>
      <p:pic>
        <p:nvPicPr>
          <p:cNvPr id="6" name="Picture 5">
            <a:extLst>
              <a:ext uri="{FF2B5EF4-FFF2-40B4-BE49-F238E27FC236}">
                <a16:creationId xmlns:a16="http://schemas.microsoft.com/office/drawing/2014/main" id="{9A5DE1BC-04A5-FFE9-49E0-28DCF4CA09BA}"/>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9182F450-3279-9832-52F1-AF1DC51BEB1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7" name="Picture 6">
            <a:extLst>
              <a:ext uri="{FF2B5EF4-FFF2-40B4-BE49-F238E27FC236}">
                <a16:creationId xmlns:a16="http://schemas.microsoft.com/office/drawing/2014/main" id="{3D81D2FB-2003-4ABA-22FB-E607AB327754}"/>
              </a:ext>
            </a:extLst>
          </p:cNvPr>
          <p:cNvPicPr>
            <a:picLocks noChangeAspect="1"/>
          </p:cNvPicPr>
          <p:nvPr/>
        </p:nvPicPr>
        <p:blipFill>
          <a:blip r:embed="rId7"/>
          <a:stretch>
            <a:fillRect/>
          </a:stretch>
        </p:blipFill>
        <p:spPr>
          <a:xfrm>
            <a:off x="4546953" y="1365345"/>
            <a:ext cx="7645047" cy="2743438"/>
          </a:xfrm>
          <a:prstGeom prst="rect">
            <a:avLst/>
          </a:prstGeom>
        </p:spPr>
      </p:pic>
    </p:spTree>
    <p:extLst>
      <p:ext uri="{BB962C8B-B14F-4D97-AF65-F5344CB8AC3E}">
        <p14:creationId xmlns:p14="http://schemas.microsoft.com/office/powerpoint/2010/main" val="47333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E59C72-1C8D-8020-2967-CACEE6D377F5}"/>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AB370016-A107-78EB-6E99-EB35711A85A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2" name="Picture 1">
            <a:extLst>
              <a:ext uri="{FF2B5EF4-FFF2-40B4-BE49-F238E27FC236}">
                <a16:creationId xmlns:a16="http://schemas.microsoft.com/office/drawing/2014/main" id="{95017505-E8BA-C811-35FC-88F8A4CB0BA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23045" r="15276"/>
          <a:stretch/>
        </p:blipFill>
        <p:spPr>
          <a:xfrm>
            <a:off x="7190999" y="3286389"/>
            <a:ext cx="4077762" cy="2883089"/>
          </a:xfrm>
          <a:prstGeom prst="rect">
            <a:avLst/>
          </a:prstGeom>
        </p:spPr>
      </p:pic>
      <p:sp>
        <p:nvSpPr>
          <p:cNvPr id="3" name="文本框 14">
            <a:extLst>
              <a:ext uri="{FF2B5EF4-FFF2-40B4-BE49-F238E27FC236}">
                <a16:creationId xmlns:a16="http://schemas.microsoft.com/office/drawing/2014/main" id="{7EFD8FA4-1A98-A996-F694-E597692BBA1C}"/>
              </a:ext>
            </a:extLst>
          </p:cNvPr>
          <p:cNvSpPr txBox="1"/>
          <p:nvPr/>
        </p:nvSpPr>
        <p:spPr>
          <a:xfrm rot="16200000">
            <a:off x="5665113" y="-3369376"/>
            <a:ext cx="861774" cy="10700084"/>
          </a:xfrm>
          <a:prstGeom prst="rect">
            <a:avLst/>
          </a:prstGeom>
          <a:noFill/>
        </p:spPr>
        <p:txBody>
          <a:bodyPr vert="eaVert" wrap="square" rtlCol="0">
            <a:spAutoFit/>
          </a:bodyPr>
          <a:lstStyle/>
          <a:p>
            <a:pPr lvl="0" algn="ctr"/>
            <a:r>
              <a:rPr lang="en-US" altLang="zh-CN" sz="4400" b="1" dirty="0" err="1">
                <a:solidFill>
                  <a:schemeClr val="accent6">
                    <a:lumMod val="75000"/>
                  </a:schemeClr>
                </a:solidFill>
                <a:latin typeface="Cambria" panose="02040503050406030204" pitchFamily="18" charset="0"/>
                <a:ea typeface="Cambria" panose="02040503050406030204" pitchFamily="18" charset="0"/>
                <a:cs typeface="+mn-ea"/>
                <a:sym typeface="+mn-lt"/>
              </a:rPr>
              <a:t>Em</a:t>
            </a:r>
            <a:r>
              <a:rPr lang="en-US" altLang="zh-CN" sz="4400" b="1"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4400" b="1" dirty="0" err="1">
                <a:solidFill>
                  <a:schemeClr val="accent6">
                    <a:lumMod val="75000"/>
                  </a:schemeClr>
                </a:solidFill>
                <a:latin typeface="Cambria" panose="02040503050406030204" pitchFamily="18" charset="0"/>
                <a:ea typeface="Cambria" panose="02040503050406030204" pitchFamily="18" charset="0"/>
                <a:cs typeface="+mn-ea"/>
                <a:sym typeface="+mn-lt"/>
              </a:rPr>
              <a:t>thấy</a:t>
            </a:r>
            <a:r>
              <a:rPr lang="en-US" altLang="zh-CN" sz="4400" b="1" dirty="0">
                <a:solidFill>
                  <a:schemeClr val="accent6">
                    <a:lumMod val="75000"/>
                  </a:schemeClr>
                </a:solidFill>
                <a:latin typeface="Cambria" panose="02040503050406030204" pitchFamily="18" charset="0"/>
                <a:ea typeface="Cambria" panose="02040503050406030204" pitchFamily="18" charset="0"/>
                <a:cs typeface="+mn-ea"/>
                <a:sym typeface="+mn-lt"/>
              </a:rPr>
              <a:t> Pu-skin </a:t>
            </a:r>
            <a:r>
              <a:rPr lang="en-US" altLang="zh-CN" sz="4400" b="1" dirty="0" err="1">
                <a:solidFill>
                  <a:schemeClr val="accent6">
                    <a:lumMod val="75000"/>
                  </a:schemeClr>
                </a:solidFill>
                <a:latin typeface="Cambria" panose="02040503050406030204" pitchFamily="18" charset="0"/>
                <a:ea typeface="Cambria" panose="02040503050406030204" pitchFamily="18" charset="0"/>
                <a:cs typeface="+mn-ea"/>
                <a:sym typeface="+mn-lt"/>
              </a:rPr>
              <a:t>là</a:t>
            </a:r>
            <a:r>
              <a:rPr lang="en-US" altLang="zh-CN" sz="4400" b="1"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4400" b="1" dirty="0" err="1">
                <a:solidFill>
                  <a:schemeClr val="accent6">
                    <a:lumMod val="75000"/>
                  </a:schemeClr>
                </a:solidFill>
                <a:latin typeface="Cambria" panose="02040503050406030204" pitchFamily="18" charset="0"/>
                <a:ea typeface="Cambria" panose="02040503050406030204" pitchFamily="18" charset="0"/>
                <a:cs typeface="+mn-ea"/>
                <a:sym typeface="+mn-lt"/>
              </a:rPr>
              <a:t>người</a:t>
            </a:r>
            <a:r>
              <a:rPr lang="en-US" altLang="zh-CN" sz="4400" b="1"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4400" b="1" dirty="0" err="1">
                <a:solidFill>
                  <a:schemeClr val="accent6">
                    <a:lumMod val="75000"/>
                  </a:schemeClr>
                </a:solidFill>
                <a:latin typeface="Cambria" panose="02040503050406030204" pitchFamily="18" charset="0"/>
                <a:ea typeface="Cambria" panose="02040503050406030204" pitchFamily="18" charset="0"/>
                <a:cs typeface="+mn-ea"/>
                <a:sym typeface="+mn-lt"/>
              </a:rPr>
              <a:t>thế</a:t>
            </a:r>
            <a:r>
              <a:rPr lang="en-US" altLang="zh-CN" sz="4400" b="1"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4400" b="1" dirty="0" err="1">
                <a:solidFill>
                  <a:schemeClr val="accent6">
                    <a:lumMod val="75000"/>
                  </a:schemeClr>
                </a:solidFill>
                <a:latin typeface="Cambria" panose="02040503050406030204" pitchFamily="18" charset="0"/>
                <a:ea typeface="Cambria" panose="02040503050406030204" pitchFamily="18" charset="0"/>
                <a:cs typeface="+mn-ea"/>
                <a:sym typeface="+mn-lt"/>
              </a:rPr>
              <a:t>nào</a:t>
            </a:r>
            <a:r>
              <a:rPr lang="en-US" altLang="zh-CN" sz="4400" b="1" dirty="0">
                <a:solidFill>
                  <a:schemeClr val="accent6">
                    <a:lumMod val="75000"/>
                  </a:schemeClr>
                </a:solidFill>
                <a:latin typeface="Cambria" panose="02040503050406030204" pitchFamily="18" charset="0"/>
                <a:ea typeface="Cambria" panose="02040503050406030204" pitchFamily="18" charset="0"/>
                <a:cs typeface="+mn-ea"/>
                <a:sym typeface="+mn-lt"/>
              </a:rPr>
              <a:t>?</a:t>
            </a:r>
            <a:endParaRPr kumimoji="0" lang="zh-CN" altLang="en-US" sz="4400" b="1" i="0" u="none" strike="noStrike" kern="1200" cap="none" spc="0" normalizeH="0" baseline="0" noProof="0" dirty="0">
              <a:solidFill>
                <a:schemeClr val="accent6">
                  <a:lumMod val="75000"/>
                </a:schemeClr>
              </a:solidFill>
              <a:effectLst/>
              <a:uLnTx/>
              <a:uFillTx/>
              <a:latin typeface="Cambria" panose="02040503050406030204" pitchFamily="18" charset="0"/>
              <a:ea typeface="字魂52号-阿开漫画体" panose="00000500000000000000" pitchFamily="2" charset="-122"/>
              <a:cs typeface="+mn-ea"/>
              <a:sym typeface="+mn-lt"/>
            </a:endParaRPr>
          </a:p>
        </p:txBody>
      </p:sp>
      <p:sp>
        <p:nvSpPr>
          <p:cNvPr id="4" name="TextBox 3">
            <a:extLst>
              <a:ext uri="{FF2B5EF4-FFF2-40B4-BE49-F238E27FC236}">
                <a16:creationId xmlns:a16="http://schemas.microsoft.com/office/drawing/2014/main" id="{3EE9CC40-7AD4-B65E-5341-7EB414D7836B}"/>
              </a:ext>
            </a:extLst>
          </p:cNvPr>
          <p:cNvSpPr txBox="1"/>
          <p:nvPr/>
        </p:nvSpPr>
        <p:spPr>
          <a:xfrm>
            <a:off x="1790955" y="2635949"/>
            <a:ext cx="8319911" cy="1569660"/>
          </a:xfrm>
          <a:prstGeom prst="rect">
            <a:avLst/>
          </a:prstGeom>
          <a:noFill/>
        </p:spPr>
        <p:txBody>
          <a:bodyPr wrap="square">
            <a:spAutoFit/>
          </a:bodyPr>
          <a:lstStyle/>
          <a:p>
            <a:pPr algn="ctr"/>
            <a:r>
              <a:rPr lang="en-US" sz="4800" b="1" dirty="0">
                <a:effectLst/>
                <a:latin typeface="Cambria" panose="02040503050406030204" pitchFamily="18" charset="0"/>
                <a:ea typeface="Times New Roman" panose="02020603050405020304" pitchFamily="18" charset="0"/>
              </a:rPr>
              <a:t>Pu-skin </a:t>
            </a:r>
            <a:r>
              <a:rPr lang="en-US" sz="4800" b="1" dirty="0" err="1">
                <a:effectLst/>
                <a:latin typeface="Cambria" panose="02040503050406030204" pitchFamily="18" charset="0"/>
                <a:ea typeface="Times New Roman" panose="02020603050405020304" pitchFamily="18" charset="0"/>
              </a:rPr>
              <a:t>là</a:t>
            </a:r>
            <a:r>
              <a:rPr lang="en-US" sz="4800" b="1" dirty="0">
                <a:effectLst/>
                <a:latin typeface="Cambria" panose="02040503050406030204" pitchFamily="18" charset="0"/>
                <a:ea typeface="Times New Roman" panose="02020603050405020304" pitchFamily="18" charset="0"/>
              </a:rPr>
              <a:t> </a:t>
            </a:r>
            <a:r>
              <a:rPr lang="en-US" sz="4800" b="1" dirty="0" err="1">
                <a:effectLst/>
                <a:latin typeface="Cambria" panose="02040503050406030204" pitchFamily="18" charset="0"/>
                <a:ea typeface="Times New Roman" panose="02020603050405020304" pitchFamily="18" charset="0"/>
              </a:rPr>
              <a:t>một</a:t>
            </a:r>
            <a:r>
              <a:rPr lang="en-US" sz="4800" b="1" dirty="0">
                <a:effectLst/>
                <a:latin typeface="Cambria" panose="02040503050406030204" pitchFamily="18" charset="0"/>
                <a:ea typeface="Times New Roman" panose="02020603050405020304" pitchFamily="18" charset="0"/>
              </a:rPr>
              <a:t> </a:t>
            </a:r>
            <a:r>
              <a:rPr lang="en-US" sz="4800" b="1" dirty="0" err="1">
                <a:effectLst/>
                <a:latin typeface="Cambria" panose="02040503050406030204" pitchFamily="18" charset="0"/>
                <a:ea typeface="Times New Roman" panose="02020603050405020304" pitchFamily="18" charset="0"/>
              </a:rPr>
              <a:t>nhà</a:t>
            </a:r>
            <a:r>
              <a:rPr lang="en-US" sz="4800" b="1" dirty="0">
                <a:effectLst/>
                <a:latin typeface="Cambria" panose="02040503050406030204" pitchFamily="18" charset="0"/>
                <a:ea typeface="Times New Roman" panose="02020603050405020304" pitchFamily="18" charset="0"/>
              </a:rPr>
              <a:t> </a:t>
            </a:r>
            <a:r>
              <a:rPr lang="en-US" sz="4800" b="1" dirty="0" err="1">
                <a:effectLst/>
                <a:latin typeface="Cambria" panose="02040503050406030204" pitchFamily="18" charset="0"/>
                <a:ea typeface="Times New Roman" panose="02020603050405020304" pitchFamily="18" charset="0"/>
              </a:rPr>
              <a:t>thơ</a:t>
            </a:r>
            <a:r>
              <a:rPr lang="en-US" sz="4800" b="1" dirty="0">
                <a:effectLst/>
                <a:latin typeface="Cambria" panose="02040503050406030204" pitchFamily="18" charset="0"/>
                <a:ea typeface="Times New Roman" panose="02020603050405020304" pitchFamily="18" charset="0"/>
              </a:rPr>
              <a:t> </a:t>
            </a:r>
            <a:r>
              <a:rPr lang="en-US" sz="4800" b="1" dirty="0" err="1">
                <a:effectLst/>
                <a:latin typeface="Cambria" panose="02040503050406030204" pitchFamily="18" charset="0"/>
                <a:ea typeface="Times New Roman" panose="02020603050405020304" pitchFamily="18" charset="0"/>
              </a:rPr>
              <a:t>giỏi</a:t>
            </a:r>
            <a:r>
              <a:rPr lang="en-US" sz="4800" b="1" dirty="0">
                <a:effectLst/>
                <a:latin typeface="Cambria" panose="02040503050406030204" pitchFamily="18" charset="0"/>
                <a:ea typeface="Times New Roman" panose="02020603050405020304" pitchFamily="18" charset="0"/>
              </a:rPr>
              <a:t> </a:t>
            </a:r>
            <a:r>
              <a:rPr lang="en-US" sz="4800" b="1" dirty="0" err="1">
                <a:effectLst/>
                <a:latin typeface="Cambria" panose="02040503050406030204" pitchFamily="18" charset="0"/>
                <a:ea typeface="Times New Roman" panose="02020603050405020304" pitchFamily="18" charset="0"/>
              </a:rPr>
              <a:t>từ</a:t>
            </a:r>
            <a:r>
              <a:rPr lang="en-US" sz="4800" b="1" dirty="0">
                <a:effectLst/>
                <a:latin typeface="Cambria" panose="02040503050406030204" pitchFamily="18" charset="0"/>
                <a:ea typeface="Times New Roman" panose="02020603050405020304" pitchFamily="18" charset="0"/>
              </a:rPr>
              <a:t> </a:t>
            </a:r>
            <a:r>
              <a:rPr lang="en-US" sz="4800" b="1" dirty="0" err="1">
                <a:effectLst/>
                <a:latin typeface="Cambria" panose="02040503050406030204" pitchFamily="18" charset="0"/>
                <a:ea typeface="Times New Roman" panose="02020603050405020304" pitchFamily="18" charset="0"/>
              </a:rPr>
              <a:t>khi</a:t>
            </a:r>
            <a:r>
              <a:rPr lang="en-US" sz="4800" b="1" dirty="0">
                <a:effectLst/>
                <a:latin typeface="Cambria" panose="02040503050406030204" pitchFamily="18" charset="0"/>
                <a:ea typeface="Times New Roman" panose="02020603050405020304" pitchFamily="18" charset="0"/>
              </a:rPr>
              <a:t> </a:t>
            </a:r>
            <a:r>
              <a:rPr lang="en-US" sz="4800" b="1" dirty="0" err="1">
                <a:effectLst/>
                <a:latin typeface="Cambria" panose="02040503050406030204" pitchFamily="18" charset="0"/>
                <a:ea typeface="Times New Roman" panose="02020603050405020304" pitchFamily="18" charset="0"/>
              </a:rPr>
              <a:t>còn</a:t>
            </a:r>
            <a:r>
              <a:rPr lang="en-US" sz="4800" b="1" dirty="0">
                <a:effectLst/>
                <a:latin typeface="Cambria" panose="02040503050406030204" pitchFamily="18" charset="0"/>
                <a:ea typeface="Times New Roman" panose="02020603050405020304" pitchFamily="18" charset="0"/>
              </a:rPr>
              <a:t> </a:t>
            </a:r>
            <a:r>
              <a:rPr lang="en-US" sz="4800" b="1" dirty="0" err="1">
                <a:effectLst/>
                <a:latin typeface="Cambria" panose="02040503050406030204" pitchFamily="18" charset="0"/>
                <a:ea typeface="Times New Roman" panose="02020603050405020304" pitchFamily="18" charset="0"/>
              </a:rPr>
              <a:t>rất</a:t>
            </a:r>
            <a:r>
              <a:rPr lang="en-US" sz="4800" b="1" dirty="0">
                <a:effectLst/>
                <a:latin typeface="Cambria" panose="02040503050406030204" pitchFamily="18" charset="0"/>
                <a:ea typeface="Times New Roman" panose="02020603050405020304" pitchFamily="18" charset="0"/>
              </a:rPr>
              <a:t> </a:t>
            </a:r>
            <a:r>
              <a:rPr lang="en-US" sz="4800" b="1" dirty="0" err="1">
                <a:effectLst/>
                <a:latin typeface="Cambria" panose="02040503050406030204" pitchFamily="18" charset="0"/>
                <a:ea typeface="Times New Roman" panose="02020603050405020304" pitchFamily="18" charset="0"/>
              </a:rPr>
              <a:t>nhỏ</a:t>
            </a:r>
            <a:r>
              <a:rPr lang="en-US" sz="4800" b="1" dirty="0">
                <a:effectLst/>
                <a:latin typeface="Cambria" panose="02040503050406030204" pitchFamily="18" charset="0"/>
                <a:ea typeface="Times New Roman" panose="02020603050405020304" pitchFamily="18" charset="0"/>
              </a:rPr>
              <a:t>.</a:t>
            </a:r>
            <a:endParaRPr lang="en-US" sz="6000" b="1" dirty="0">
              <a:latin typeface="Cambria" panose="02040503050406030204" pitchFamily="18" charset="0"/>
            </a:endParaRPr>
          </a:p>
        </p:txBody>
      </p:sp>
    </p:spTree>
    <p:extLst>
      <p:ext uri="{BB962C8B-B14F-4D97-AF65-F5344CB8AC3E}">
        <p14:creationId xmlns:p14="http://schemas.microsoft.com/office/powerpoint/2010/main" val="317856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31" y="1481576"/>
            <a:ext cx="4376960" cy="5376424"/>
          </a:xfrm>
          <a:prstGeom prst="rect">
            <a:avLst/>
          </a:prstGeom>
        </p:spPr>
      </p:pic>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9" name="Picture 8">
            <a:extLst>
              <a:ext uri="{FF2B5EF4-FFF2-40B4-BE49-F238E27FC236}">
                <a16:creationId xmlns:a16="http://schemas.microsoft.com/office/drawing/2014/main" id="{8F84559F-FAC3-2F31-0D09-AABD16256B74}"/>
              </a:ext>
            </a:extLst>
          </p:cNvPr>
          <p:cNvPicPr>
            <a:picLocks noChangeAspect="1"/>
          </p:cNvPicPr>
          <p:nvPr/>
        </p:nvPicPr>
        <p:blipFill>
          <a:blip r:embed="rId5"/>
          <a:stretch>
            <a:fillRect/>
          </a:stretch>
        </p:blipFill>
        <p:spPr>
          <a:xfrm>
            <a:off x="-571321" y="6098214"/>
            <a:ext cx="2188654" cy="890093"/>
          </a:xfrm>
          <a:prstGeom prst="rect">
            <a:avLst/>
          </a:prstGeom>
        </p:spPr>
      </p:pic>
      <p:pic>
        <p:nvPicPr>
          <p:cNvPr id="12" name="Picture 11">
            <a:extLst>
              <a:ext uri="{FF2B5EF4-FFF2-40B4-BE49-F238E27FC236}">
                <a16:creationId xmlns:a16="http://schemas.microsoft.com/office/drawing/2014/main" id="{67A245AE-45AD-9110-2FE6-DFCA9CEF59A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10" name="Picture 9">
            <a:extLst>
              <a:ext uri="{FF2B5EF4-FFF2-40B4-BE49-F238E27FC236}">
                <a16:creationId xmlns:a16="http://schemas.microsoft.com/office/drawing/2014/main" id="{86FFFD60-AC99-B59E-F94E-A19A06E87317}"/>
              </a:ext>
            </a:extLst>
          </p:cNvPr>
          <p:cNvPicPr>
            <a:picLocks noChangeAspect="1"/>
          </p:cNvPicPr>
          <p:nvPr/>
        </p:nvPicPr>
        <p:blipFill>
          <a:blip r:embed="rId8"/>
          <a:stretch>
            <a:fillRect/>
          </a:stretch>
        </p:blipFill>
        <p:spPr>
          <a:xfrm>
            <a:off x="2429664" y="1653316"/>
            <a:ext cx="8748518" cy="3926164"/>
          </a:xfrm>
          <a:prstGeom prst="rect">
            <a:avLst/>
          </a:prstGeom>
        </p:spPr>
      </p:pic>
    </p:spTree>
    <p:extLst>
      <p:ext uri="{BB962C8B-B14F-4D97-AF65-F5344CB8AC3E}">
        <p14:creationId xmlns:p14="http://schemas.microsoft.com/office/powerpoint/2010/main" val="168534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736A2E1-C8D0-4040-B0B2-06617BE852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161" y="1167319"/>
            <a:ext cx="5882928" cy="5882928"/>
          </a:xfrm>
          <a:prstGeom prst="rect">
            <a:avLst/>
          </a:prstGeom>
        </p:spPr>
      </p:pic>
      <p:pic>
        <p:nvPicPr>
          <p:cNvPr id="6" name="Picture 5">
            <a:extLst>
              <a:ext uri="{FF2B5EF4-FFF2-40B4-BE49-F238E27FC236}">
                <a16:creationId xmlns:a16="http://schemas.microsoft.com/office/drawing/2014/main" id="{BF88F421-04CD-DF1F-9C5E-9B8DF9E90021}"/>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083ED265-003F-44C6-88A8-039AB9D5490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7" name="Picture 6">
            <a:extLst>
              <a:ext uri="{FF2B5EF4-FFF2-40B4-BE49-F238E27FC236}">
                <a16:creationId xmlns:a16="http://schemas.microsoft.com/office/drawing/2014/main" id="{961B8174-B4C9-DB3E-6F2D-5F1167C88B14}"/>
              </a:ext>
            </a:extLst>
          </p:cNvPr>
          <p:cNvPicPr>
            <a:picLocks noChangeAspect="1"/>
          </p:cNvPicPr>
          <p:nvPr/>
        </p:nvPicPr>
        <p:blipFill>
          <a:blip r:embed="rId7"/>
          <a:stretch>
            <a:fillRect/>
          </a:stretch>
        </p:blipFill>
        <p:spPr>
          <a:xfrm>
            <a:off x="3915463" y="1414117"/>
            <a:ext cx="7645047" cy="2694666"/>
          </a:xfrm>
          <a:prstGeom prst="rect">
            <a:avLst/>
          </a:prstGeom>
        </p:spPr>
      </p:pic>
    </p:spTree>
    <p:extLst>
      <p:ext uri="{BB962C8B-B14F-4D97-AF65-F5344CB8AC3E}">
        <p14:creationId xmlns:p14="http://schemas.microsoft.com/office/powerpoint/2010/main" val="313413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16CEC2-7F26-881D-8CFE-D9732303F07B}"/>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12" name="Picture 11">
            <a:extLst>
              <a:ext uri="{FF2B5EF4-FFF2-40B4-BE49-F238E27FC236}">
                <a16:creationId xmlns:a16="http://schemas.microsoft.com/office/drawing/2014/main" id="{2A18DD84-3510-10DD-8E66-7466C5119CF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11" name="Picture 10">
            <a:extLst>
              <a:ext uri="{FF2B5EF4-FFF2-40B4-BE49-F238E27FC236}">
                <a16:creationId xmlns:a16="http://schemas.microsoft.com/office/drawing/2014/main" id="{51002C9E-17F2-6FED-67EB-6069BAC64FD9}"/>
              </a:ext>
            </a:extLst>
          </p:cNvPr>
          <p:cNvPicPr>
            <a:picLocks noChangeAspect="1"/>
          </p:cNvPicPr>
          <p:nvPr/>
        </p:nvPicPr>
        <p:blipFill>
          <a:blip r:embed="rId6"/>
          <a:stretch>
            <a:fillRect/>
          </a:stretch>
        </p:blipFill>
        <p:spPr>
          <a:xfrm>
            <a:off x="610553" y="988438"/>
            <a:ext cx="6620830" cy="4737003"/>
          </a:xfrm>
          <a:prstGeom prst="rect">
            <a:avLst/>
          </a:prstGeom>
        </p:spPr>
      </p:pic>
      <p:pic>
        <p:nvPicPr>
          <p:cNvPr id="4" name="Picture 3">
            <a:extLst>
              <a:ext uri="{FF2B5EF4-FFF2-40B4-BE49-F238E27FC236}">
                <a16:creationId xmlns:a16="http://schemas.microsoft.com/office/drawing/2014/main" id="{42AF3B91-EB93-7A77-8A4A-DC7DD5E09CB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57035" y="1311438"/>
            <a:ext cx="5524412" cy="4558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AF2C0-AE51-F5E3-ED2F-89120DAB2AEC}"/>
              </a:ext>
            </a:extLst>
          </p:cNvPr>
          <p:cNvSpPr txBox="1"/>
          <p:nvPr/>
        </p:nvSpPr>
        <p:spPr>
          <a:xfrm>
            <a:off x="622570" y="1121393"/>
            <a:ext cx="10622605" cy="4832092"/>
          </a:xfrm>
          <a:prstGeom prst="rect">
            <a:avLst/>
          </a:prstGeom>
          <a:noFill/>
        </p:spPr>
        <p:txBody>
          <a:bodyPr wrap="square">
            <a:spAutoFit/>
          </a:bodyPr>
          <a:lstStyle/>
          <a:p>
            <a:pPr algn="just"/>
            <a:r>
              <a:rPr lang="en-US" sz="2200" b="0" i="0" dirty="0">
                <a:solidFill>
                  <a:srgbClr val="222222"/>
                </a:solidFill>
                <a:effectLst/>
                <a:latin typeface="Cambria" panose="02040503050406030204" pitchFamily="18" charset="0"/>
              </a:rPr>
              <a:t>      </a:t>
            </a:r>
            <a:r>
              <a:rPr lang="vi-VN" sz="2200" b="0" i="0" dirty="0">
                <a:solidFill>
                  <a:srgbClr val="222222"/>
                </a:solidFill>
                <a:effectLst/>
                <a:latin typeface="Cambria" panose="02040503050406030204" pitchFamily="18" charset="0"/>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algn="just"/>
            <a:r>
              <a:rPr lang="en-US" sz="2200" b="0" i="0" dirty="0">
                <a:solidFill>
                  <a:srgbClr val="222222"/>
                </a:solidFill>
                <a:effectLst/>
                <a:latin typeface="Cambria" panose="02040503050406030204" pitchFamily="18" charset="0"/>
              </a:rPr>
              <a:t>     </a:t>
            </a:r>
            <a:r>
              <a:rPr lang="vi-VN" sz="2200" b="0" i="0" dirty="0">
                <a:solidFill>
                  <a:srgbClr val="222222"/>
                </a:solidFill>
                <a:effectLst/>
                <a:latin typeface="Cambria" panose="02040503050406030204" pitchFamily="18" charset="0"/>
              </a:rPr>
              <a:t>Thầy hiệu trưởng nói:</a:t>
            </a:r>
          </a:p>
          <a:p>
            <a:pPr algn="just"/>
            <a:r>
              <a:rPr lang="vi-VN" sz="2200" b="0" i="0" dirty="0">
                <a:solidFill>
                  <a:srgbClr val="222222"/>
                </a:solidFill>
                <a:effectLst/>
                <a:latin typeface="Cambria" panose="02040503050406030204" pitchFamily="18" charset="0"/>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algn="just"/>
            <a:r>
              <a:rPr lang="en-US" sz="2200" b="0" i="0" dirty="0">
                <a:solidFill>
                  <a:srgbClr val="222222"/>
                </a:solidFill>
                <a:effectLst/>
                <a:latin typeface="Cambria" panose="02040503050406030204" pitchFamily="18" charset="0"/>
              </a:rPr>
              <a:t>    </a:t>
            </a:r>
            <a:r>
              <a:rPr lang="vi-VN" sz="2200" b="0" i="0" dirty="0">
                <a:solidFill>
                  <a:srgbClr val="222222"/>
                </a:solidFill>
                <a:effectLst/>
                <a:latin typeface="Cambria" panose="02040503050406030204" pitchFamily="18" charset="0"/>
              </a:rPr>
              <a:t>Thế là tất cả các học sinh có mặt ở đó đều cùng vào thư viện. Các bạn sôi nổi chọn sách cho mình rồi mang ra </a:t>
            </a:r>
            <a:r>
              <a:rPr lang="en-US" sz="2200" b="0" i="0" dirty="0" err="1">
                <a:solidFill>
                  <a:srgbClr val="222222"/>
                </a:solidFill>
                <a:effectLst/>
                <a:latin typeface="Cambria" panose="02040503050406030204" pitchFamily="18" charset="0"/>
              </a:rPr>
              <a:t>bàn</a:t>
            </a:r>
            <a:r>
              <a:rPr lang="vi-VN" sz="2200" b="0" i="0" dirty="0">
                <a:solidFill>
                  <a:srgbClr val="222222"/>
                </a:solidFill>
                <a:effectLst/>
                <a:latin typeface="Cambria" panose="02040503050406030204" pitchFamily="18" charset="0"/>
              </a:rPr>
              <a:t>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algn="just"/>
            <a:r>
              <a:rPr lang="en-US" sz="2200" dirty="0">
                <a:solidFill>
                  <a:srgbClr val="222222"/>
                </a:solidFill>
                <a:latin typeface="Cambria" panose="02040503050406030204" pitchFamily="18" charset="0"/>
              </a:rPr>
              <a:t>     </a:t>
            </a:r>
            <a:r>
              <a:rPr lang="vi-VN" sz="2200" b="0" i="0" dirty="0">
                <a:solidFill>
                  <a:srgbClr val="222222"/>
                </a:solidFill>
                <a:effectLst/>
                <a:latin typeface="Cambria" panose="02040503050406030204" pitchFamily="18" charset="0"/>
              </a:rPr>
              <a:t>Từ hôm đó, bạn nào đến trường cũng háo hức ghé vào thư viện. Ai cũng vui lắm.</a:t>
            </a:r>
          </a:p>
        </p:txBody>
      </p:sp>
      <p:sp>
        <p:nvSpPr>
          <p:cNvPr id="5" name="TextBox 4">
            <a:extLst>
              <a:ext uri="{FF2B5EF4-FFF2-40B4-BE49-F238E27FC236}">
                <a16:creationId xmlns:a16="http://schemas.microsoft.com/office/drawing/2014/main" id="{019ABD7B-F8CE-C06B-6BC1-0412950BB0F1}"/>
              </a:ext>
            </a:extLst>
          </p:cNvPr>
          <p:cNvSpPr txBox="1"/>
          <p:nvPr/>
        </p:nvSpPr>
        <p:spPr>
          <a:xfrm>
            <a:off x="7466789" y="5953485"/>
            <a:ext cx="4102641" cy="369332"/>
          </a:xfrm>
          <a:prstGeom prst="rect">
            <a:avLst/>
          </a:prstGeom>
          <a:noFill/>
        </p:spPr>
        <p:txBody>
          <a:bodyPr wrap="square">
            <a:spAutoFit/>
          </a:bodyPr>
          <a:lstStyle/>
          <a:p>
            <a:r>
              <a:rPr lang="en-US" b="1" i="1" dirty="0">
                <a:solidFill>
                  <a:srgbClr val="222222"/>
                </a:solidFill>
                <a:effectLst/>
                <a:latin typeface="Cambria" panose="02040503050406030204" pitchFamily="18" charset="0"/>
              </a:rPr>
              <a:t>(Theo </a:t>
            </a:r>
            <a:r>
              <a:rPr lang="en-US" b="1" i="1" dirty="0" err="1">
                <a:solidFill>
                  <a:srgbClr val="222222"/>
                </a:solidFill>
                <a:effectLst/>
                <a:latin typeface="Cambria" panose="02040503050406030204" pitchFamily="18" charset="0"/>
              </a:rPr>
              <a:t>Tốt-tô-chan</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cô</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bé</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bên</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cửa</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sổ</a:t>
            </a:r>
            <a:r>
              <a:rPr lang="en-US" b="1" i="1" dirty="0">
                <a:solidFill>
                  <a:srgbClr val="222222"/>
                </a:solidFill>
                <a:effectLst/>
                <a:latin typeface="Cambria" panose="02040503050406030204" pitchFamily="18" charset="0"/>
              </a:rPr>
              <a:t>)</a:t>
            </a:r>
            <a:endParaRPr lang="en-US" b="1" i="1" dirty="0">
              <a:latin typeface="Cambria" panose="02040503050406030204" pitchFamily="18" charset="0"/>
            </a:endParaRPr>
          </a:p>
        </p:txBody>
      </p:sp>
      <p:pic>
        <p:nvPicPr>
          <p:cNvPr id="7" name="Picture 6">
            <a:extLst>
              <a:ext uri="{FF2B5EF4-FFF2-40B4-BE49-F238E27FC236}">
                <a16:creationId xmlns:a16="http://schemas.microsoft.com/office/drawing/2014/main" id="{89E70391-8E32-653F-AFA6-B9D88B682B11}"/>
              </a:ext>
            </a:extLst>
          </p:cNvPr>
          <p:cNvPicPr>
            <a:picLocks noChangeAspect="1"/>
          </p:cNvPicPr>
          <p:nvPr/>
        </p:nvPicPr>
        <p:blipFill rotWithShape="1">
          <a:blip r:embed="rId2"/>
          <a:srcRect t="13193" r="13792"/>
          <a:stretch/>
        </p:blipFill>
        <p:spPr>
          <a:xfrm>
            <a:off x="4784790" y="322223"/>
            <a:ext cx="2486227" cy="879132"/>
          </a:xfrm>
          <a:prstGeom prst="rect">
            <a:avLst/>
          </a:prstGeom>
        </p:spPr>
      </p:pic>
      <p:pic>
        <p:nvPicPr>
          <p:cNvPr id="4" name="Picture 3">
            <a:extLst>
              <a:ext uri="{FF2B5EF4-FFF2-40B4-BE49-F238E27FC236}">
                <a16:creationId xmlns:a16="http://schemas.microsoft.com/office/drawing/2014/main" id="{AFC3CD16-996E-1F2D-8691-2476811DC338}"/>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A2F37C04-DD3F-9F23-56F3-278929CCF95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4F16C0-FACD-9900-288F-9DDA8C0B9A9D}"/>
              </a:ext>
            </a:extLst>
          </p:cNvPr>
          <p:cNvSpPr txBox="1"/>
          <p:nvPr/>
        </p:nvSpPr>
        <p:spPr>
          <a:xfrm>
            <a:off x="999324" y="1789652"/>
            <a:ext cx="7230275"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Khổ</a:t>
            </a:r>
            <a:r>
              <a:rPr lang="en-US" sz="3600" b="1" dirty="0">
                <a:solidFill>
                  <a:srgbClr val="D10505"/>
                </a:solidFill>
                <a:latin typeface="Cambria" panose="02040503050406030204" pitchFamily="18" charset="0"/>
                <a:ea typeface="Cambria" panose="02040503050406030204" pitchFamily="18" charset="0"/>
              </a:rPr>
              <a:t> 1: </a:t>
            </a:r>
            <a:r>
              <a:rPr lang="en-US" sz="3600" i="1" dirty="0" err="1">
                <a:solidFill>
                  <a:schemeClr val="bg2">
                    <a:lumMod val="10000"/>
                  </a:schemeClr>
                </a:solidFill>
                <a:latin typeface="Cambria" panose="02040503050406030204" pitchFamily="18" charset="0"/>
                <a:ea typeface="Cambria" panose="02040503050406030204" pitchFamily="18" charset="0"/>
              </a:rPr>
              <a:t>Từ</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đầu</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đến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ngay</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tại</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đó</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nữa</a:t>
            </a:r>
            <a:r>
              <a:rPr lang="en-US" sz="3600" i="1" dirty="0">
                <a:solidFill>
                  <a:schemeClr val="bg2">
                    <a:lumMod val="10000"/>
                  </a:schemeClr>
                </a:solidFill>
                <a:latin typeface="Cambria" panose="02040503050406030204" pitchFamily="18" charset="0"/>
                <a:ea typeface="Cambria" panose="02040503050406030204" pitchFamily="18" charset="0"/>
              </a:rPr>
              <a:t>.</a:t>
            </a:r>
            <a:endParaRPr lang="en-US" sz="3600" dirty="0">
              <a:solidFill>
                <a:schemeClr val="bg2">
                  <a:lumMod val="10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8B93964-0FE9-2D0A-267B-F19EF3881985}"/>
              </a:ext>
            </a:extLst>
          </p:cNvPr>
          <p:cNvSpPr txBox="1"/>
          <p:nvPr/>
        </p:nvSpPr>
        <p:spPr>
          <a:xfrm>
            <a:off x="1671409" y="2855218"/>
            <a:ext cx="9103837"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Khổ</a:t>
            </a:r>
            <a:r>
              <a:rPr lang="en-US" sz="3600" b="1" dirty="0">
                <a:solidFill>
                  <a:srgbClr val="D10505"/>
                </a:solidFill>
                <a:latin typeface="Cambria" panose="02040503050406030204" pitchFamily="18" charset="0"/>
                <a:ea typeface="Cambria" panose="02040503050406030204" pitchFamily="18" charset="0"/>
              </a:rPr>
              <a:t> 2: </a:t>
            </a:r>
            <a:r>
              <a:rPr lang="en-US" sz="3600" i="1" dirty="0" err="1">
                <a:solidFill>
                  <a:schemeClr val="bg2">
                    <a:lumMod val="10000"/>
                  </a:schemeClr>
                </a:solidFill>
                <a:latin typeface="Cambria" panose="02040503050406030204" pitchFamily="18" charset="0"/>
                <a:ea typeface="Cambria" panose="02040503050406030204" pitchFamily="18" charset="0"/>
              </a:rPr>
              <a:t>Tiếp</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theo</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cho</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đến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thật</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nhiều</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sách</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vào</a:t>
            </a:r>
            <a:r>
              <a:rPr lang="en-US" sz="3600" i="1" dirty="0">
                <a:solidFill>
                  <a:schemeClr val="bg2">
                    <a:lumMod val="10000"/>
                  </a:schemeClr>
                </a:solidFill>
                <a:latin typeface="Cambria" panose="02040503050406030204" pitchFamily="18" charset="0"/>
                <a:ea typeface="Cambria" panose="02040503050406030204" pitchFamily="18" charset="0"/>
              </a:rPr>
              <a:t>.</a:t>
            </a:r>
            <a:endParaRPr lang="en-US" sz="3600" dirty="0">
              <a:solidFill>
                <a:schemeClr val="bg2">
                  <a:lumMod val="10000"/>
                </a:schemeClr>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067D917-52DE-39D3-238F-B9373FFC6455}"/>
              </a:ext>
            </a:extLst>
          </p:cNvPr>
          <p:cNvSpPr txBox="1"/>
          <p:nvPr/>
        </p:nvSpPr>
        <p:spPr>
          <a:xfrm>
            <a:off x="2993635" y="3920784"/>
            <a:ext cx="7937253"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Khổ</a:t>
            </a:r>
            <a:r>
              <a:rPr lang="en-US" sz="3600" b="1" dirty="0">
                <a:solidFill>
                  <a:srgbClr val="D10505"/>
                </a:solidFill>
                <a:latin typeface="Cambria" panose="02040503050406030204" pitchFamily="18" charset="0"/>
                <a:ea typeface="Cambria" panose="02040503050406030204" pitchFamily="18" charset="0"/>
              </a:rPr>
              <a:t> 3: </a:t>
            </a:r>
            <a:r>
              <a:rPr lang="en-US" sz="3600" dirty="0" err="1">
                <a:solidFill>
                  <a:schemeClr val="bg2">
                    <a:lumMod val="10000"/>
                  </a:schemeClr>
                </a:solidFill>
                <a:latin typeface="Cambria" panose="02040503050406030204" pitchFamily="18" charset="0"/>
                <a:ea typeface="Cambria" panose="02040503050406030204" pitchFamily="18" charset="0"/>
              </a:rPr>
              <a:t>Còn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lại</a:t>
            </a:r>
            <a:r>
              <a:rPr lang="en-US" sz="3600" dirty="0">
                <a:solidFill>
                  <a:schemeClr val="bg2">
                    <a:lumMod val="10000"/>
                  </a:schemeClr>
                </a:solidFill>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3EFE63C8-82CD-611C-3E70-582589B607D8}"/>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11" name="Picture 10">
            <a:extLst>
              <a:ext uri="{FF2B5EF4-FFF2-40B4-BE49-F238E27FC236}">
                <a16:creationId xmlns:a16="http://schemas.microsoft.com/office/drawing/2014/main" id="{67EFF55A-03DF-1D04-26E7-45823F88A79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10" name="Picture 9">
            <a:extLst>
              <a:ext uri="{FF2B5EF4-FFF2-40B4-BE49-F238E27FC236}">
                <a16:creationId xmlns:a16="http://schemas.microsoft.com/office/drawing/2014/main" id="{842DDF58-1908-62B4-E3DA-28485688F13B}"/>
              </a:ext>
            </a:extLst>
          </p:cNvPr>
          <p:cNvPicPr>
            <a:picLocks noChangeAspect="1"/>
          </p:cNvPicPr>
          <p:nvPr/>
        </p:nvPicPr>
        <p:blipFill>
          <a:blip r:embed="rId5"/>
          <a:stretch>
            <a:fillRect/>
          </a:stretch>
        </p:blipFill>
        <p:spPr>
          <a:xfrm>
            <a:off x="3808021" y="335577"/>
            <a:ext cx="3757658" cy="1347711"/>
          </a:xfrm>
          <a:prstGeom prst="rect">
            <a:avLst/>
          </a:prstGeom>
        </p:spPr>
      </p:pic>
    </p:spTree>
    <p:extLst>
      <p:ext uri="{BB962C8B-B14F-4D97-AF65-F5344CB8AC3E}">
        <p14:creationId xmlns:p14="http://schemas.microsoft.com/office/powerpoint/2010/main" val="167667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AF2C0-AE51-F5E3-ED2F-89120DAB2AEC}"/>
              </a:ext>
            </a:extLst>
          </p:cNvPr>
          <p:cNvSpPr txBox="1"/>
          <p:nvPr/>
        </p:nvSpPr>
        <p:spPr>
          <a:xfrm>
            <a:off x="622570" y="1121393"/>
            <a:ext cx="10622605"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Thầy hiệu trưởng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Thế là tất cả các học sinh có mặt ở đó đều cùng vào thư viện. Các bạn sôi nổi chọn sách cho mình rồi mang ra </a:t>
            </a:r>
            <a:r>
              <a:rPr kumimoji="0" lang="en-US" sz="2200" b="0" i="0" u="none" strike="noStrike" kern="1200" cap="none" spc="0" normalizeH="0" baseline="0" noProof="0" dirty="0" err="1">
                <a:ln>
                  <a:noFill/>
                </a:ln>
                <a:solidFill>
                  <a:srgbClr val="222222"/>
                </a:solidFill>
                <a:effectLst/>
                <a:uLnTx/>
                <a:uFillTx/>
                <a:latin typeface="Cambria" panose="02040503050406030204" pitchFamily="18" charset="0"/>
                <a:cs typeface="+mn-cs"/>
              </a:rPr>
              <a:t>bàn</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Từ hôm đó, bạn nào đến trường cũng háo hức ghé vào thư viện. Ai cũng vui lắm.</a:t>
            </a:r>
          </a:p>
        </p:txBody>
      </p:sp>
      <p:sp>
        <p:nvSpPr>
          <p:cNvPr id="5" name="TextBox 4">
            <a:extLst>
              <a:ext uri="{FF2B5EF4-FFF2-40B4-BE49-F238E27FC236}">
                <a16:creationId xmlns:a16="http://schemas.microsoft.com/office/drawing/2014/main" id="{019ABD7B-F8CE-C06B-6BC1-0412950BB0F1}"/>
              </a:ext>
            </a:extLst>
          </p:cNvPr>
          <p:cNvSpPr txBox="1"/>
          <p:nvPr/>
        </p:nvSpPr>
        <p:spPr>
          <a:xfrm>
            <a:off x="7466789" y="5953485"/>
            <a:ext cx="410264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(Theo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Tốt-tô-chan</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cô</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bé</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bên</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cửa</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sổ</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a:t>
            </a:r>
            <a:endParaRPr kumimoji="0" lang="en-US" sz="1800" b="1" i="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7" name="Picture 6">
            <a:extLst>
              <a:ext uri="{FF2B5EF4-FFF2-40B4-BE49-F238E27FC236}">
                <a16:creationId xmlns:a16="http://schemas.microsoft.com/office/drawing/2014/main" id="{89E70391-8E32-653F-AFA6-B9D88B682B11}"/>
              </a:ext>
            </a:extLst>
          </p:cNvPr>
          <p:cNvPicPr>
            <a:picLocks noChangeAspect="1"/>
          </p:cNvPicPr>
          <p:nvPr/>
        </p:nvPicPr>
        <p:blipFill rotWithShape="1">
          <a:blip r:embed="rId2"/>
          <a:srcRect t="13193" r="13792"/>
          <a:stretch/>
        </p:blipFill>
        <p:spPr>
          <a:xfrm>
            <a:off x="4784790" y="322223"/>
            <a:ext cx="2486227" cy="879132"/>
          </a:xfrm>
          <a:prstGeom prst="rect">
            <a:avLst/>
          </a:prstGeom>
        </p:spPr>
      </p:pic>
      <p:grpSp>
        <p:nvGrpSpPr>
          <p:cNvPr id="8" name="Group 7">
            <a:extLst>
              <a:ext uri="{FF2B5EF4-FFF2-40B4-BE49-F238E27FC236}">
                <a16:creationId xmlns:a16="http://schemas.microsoft.com/office/drawing/2014/main" id="{0C384D21-CC5A-4CE4-F2B0-2BF932BB6111}"/>
              </a:ext>
            </a:extLst>
          </p:cNvPr>
          <p:cNvGrpSpPr/>
          <p:nvPr/>
        </p:nvGrpSpPr>
        <p:grpSpPr>
          <a:xfrm>
            <a:off x="298315" y="102012"/>
            <a:ext cx="1649400" cy="1019381"/>
            <a:chOff x="227637" y="107956"/>
            <a:chExt cx="1649400" cy="1019381"/>
          </a:xfrm>
        </p:grpSpPr>
        <p:sp>
          <p:nvSpPr>
            <p:cNvPr id="2" name="云形 2">
              <a:extLst>
                <a:ext uri="{FF2B5EF4-FFF2-40B4-BE49-F238E27FC236}">
                  <a16:creationId xmlns:a16="http://schemas.microsoft.com/office/drawing/2014/main" id="{158749FA-C6C6-A623-FFF4-7A3502877D34}"/>
                </a:ext>
              </a:extLst>
            </p:cNvPr>
            <p:cNvSpPr/>
            <p:nvPr/>
          </p:nvSpPr>
          <p:spPr>
            <a:xfrm rot="471433">
              <a:off x="227637" y="107956"/>
              <a:ext cx="1649400" cy="1019381"/>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Regular" panose="020B0500000000000000" pitchFamily="34" charset="-128"/>
                <a:ea typeface="Source Han Sans CN Regular" panose="020B0500000000000000" pitchFamily="34" charset="-128"/>
                <a:cs typeface="+mn-cs"/>
                <a:sym typeface="+mn-ea"/>
              </a:endParaRPr>
            </a:p>
          </p:txBody>
        </p:sp>
        <p:sp>
          <p:nvSpPr>
            <p:cNvPr id="6" name="TextBox 5">
              <a:extLst>
                <a:ext uri="{FF2B5EF4-FFF2-40B4-BE49-F238E27FC236}">
                  <a16:creationId xmlns:a16="http://schemas.microsoft.com/office/drawing/2014/main" id="{808F879F-1D73-8D94-9D3C-3A97A6F803D7}"/>
                </a:ext>
              </a:extLst>
            </p:cNvPr>
            <p:cNvSpPr txBox="1"/>
            <p:nvPr/>
          </p:nvSpPr>
          <p:spPr>
            <a:xfrm>
              <a:off x="356808" y="119548"/>
              <a:ext cx="1391057" cy="892552"/>
            </a:xfrm>
            <a:prstGeom prst="rect">
              <a:avLst/>
            </a:prstGeom>
            <a:noFill/>
          </p:spPr>
          <p:txBody>
            <a:bodyPr wrap="square">
              <a:spAutoFit/>
            </a:bodyPr>
            <a:lstStyle/>
            <a:p>
              <a:pPr marL="0" marR="0" algn="ctr">
                <a:spcBef>
                  <a:spcPts val="0"/>
                </a:spcBef>
                <a:spcAft>
                  <a:spcPts val="0"/>
                </a:spcAft>
              </a:pPr>
              <a:r>
                <a:rPr lang="en-US" sz="2600" b="1" dirty="0">
                  <a:solidFill>
                    <a:schemeClr val="bg1"/>
                  </a:solidFill>
                  <a:effectLst/>
                  <a:latin typeface="Cambria" panose="02040503050406030204" pitchFamily="18" charset="0"/>
                  <a:ea typeface="Times New Roman" panose="02020603050405020304" pitchFamily="18" charset="0"/>
                </a:rPr>
                <a:t>CHIA ĐOẠN</a:t>
              </a:r>
            </a:p>
          </p:txBody>
        </p:sp>
      </p:grpSp>
      <p:pic>
        <p:nvPicPr>
          <p:cNvPr id="9" name="Picture 8">
            <a:extLst>
              <a:ext uri="{FF2B5EF4-FFF2-40B4-BE49-F238E27FC236}">
                <a16:creationId xmlns:a16="http://schemas.microsoft.com/office/drawing/2014/main" id="{E094C61E-7A7D-110E-3E7B-A046FD5CBC82}"/>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11" name="Picture 10">
            <a:extLst>
              <a:ext uri="{FF2B5EF4-FFF2-40B4-BE49-F238E27FC236}">
                <a16:creationId xmlns:a16="http://schemas.microsoft.com/office/drawing/2014/main" id="{022F027E-03F5-A124-3A6E-EB2550D7C89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01698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B7394AE-3E1B-8BFD-C644-FACBF3C5409B}"/>
              </a:ext>
            </a:extLst>
          </p:cNvPr>
          <p:cNvGrpSpPr/>
          <p:nvPr/>
        </p:nvGrpSpPr>
        <p:grpSpPr>
          <a:xfrm>
            <a:off x="2346977" y="1867112"/>
            <a:ext cx="2552835" cy="718696"/>
            <a:chOff x="1779373" y="2432277"/>
            <a:chExt cx="2552835" cy="718696"/>
          </a:xfrm>
        </p:grpSpPr>
        <p:sp>
          <p:nvSpPr>
            <p:cNvPr id="6" name="Rectangle: Rounded Corners 5">
              <a:extLst>
                <a:ext uri="{FF2B5EF4-FFF2-40B4-BE49-F238E27FC236}">
                  <a16:creationId xmlns:a16="http://schemas.microsoft.com/office/drawing/2014/main" id="{0B4F48CA-1AEB-53DC-1DEB-FCE16ABC7DDB}"/>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65754898-C08B-C4C9-9FFC-4F62132BE5AE}"/>
                </a:ext>
              </a:extLst>
            </p:cNvPr>
            <p:cNvSpPr txBox="1"/>
            <p:nvPr/>
          </p:nvSpPr>
          <p:spPr>
            <a:xfrm>
              <a:off x="1811429"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thoải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mái</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8" name="Group 7">
            <a:extLst>
              <a:ext uri="{FF2B5EF4-FFF2-40B4-BE49-F238E27FC236}">
                <a16:creationId xmlns:a16="http://schemas.microsoft.com/office/drawing/2014/main" id="{7553CB44-D5A2-1835-F53B-430C21CF63E8}"/>
              </a:ext>
            </a:extLst>
          </p:cNvPr>
          <p:cNvGrpSpPr/>
          <p:nvPr/>
        </p:nvGrpSpPr>
        <p:grpSpPr>
          <a:xfrm>
            <a:off x="7355476" y="1867112"/>
            <a:ext cx="2552835" cy="718696"/>
            <a:chOff x="1747317" y="2432277"/>
            <a:chExt cx="2552835" cy="718696"/>
          </a:xfrm>
        </p:grpSpPr>
        <p:sp>
          <p:nvSpPr>
            <p:cNvPr id="9" name="Rectangle: Rounded Corners 8">
              <a:extLst>
                <a:ext uri="{FF2B5EF4-FFF2-40B4-BE49-F238E27FC236}">
                  <a16:creationId xmlns:a16="http://schemas.microsoft.com/office/drawing/2014/main" id="{D891F10F-FED0-C112-3FB0-BDF1A4624BC1}"/>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45FB4EB6-46CF-EDAF-180C-5D3E389E0911}"/>
                </a:ext>
              </a:extLst>
            </p:cNvPr>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lớp</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học</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1" name="Group 10">
            <a:extLst>
              <a:ext uri="{FF2B5EF4-FFF2-40B4-BE49-F238E27FC236}">
                <a16:creationId xmlns:a16="http://schemas.microsoft.com/office/drawing/2014/main" id="{6F04EAB6-2063-560D-402A-B107A5D08617}"/>
              </a:ext>
            </a:extLst>
          </p:cNvPr>
          <p:cNvGrpSpPr/>
          <p:nvPr/>
        </p:nvGrpSpPr>
        <p:grpSpPr>
          <a:xfrm>
            <a:off x="2379033" y="3271156"/>
            <a:ext cx="2552835" cy="718696"/>
            <a:chOff x="1747317" y="2432277"/>
            <a:chExt cx="2552835" cy="718696"/>
          </a:xfrm>
        </p:grpSpPr>
        <p:sp>
          <p:nvSpPr>
            <p:cNvPr id="12" name="Rectangle: Rounded Corners 11">
              <a:extLst>
                <a:ext uri="{FF2B5EF4-FFF2-40B4-BE49-F238E27FC236}">
                  <a16:creationId xmlns:a16="http://schemas.microsoft.com/office/drawing/2014/main" id="{62A5001F-0FF9-63A8-0AB2-E44D02F5140B}"/>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C28C0B35-3E06-0AC0-18EA-0A40E855ABD3}"/>
                </a:ext>
              </a:extLst>
            </p:cNvPr>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sôi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nổi</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4" name="Group 13">
            <a:extLst>
              <a:ext uri="{FF2B5EF4-FFF2-40B4-BE49-F238E27FC236}">
                <a16:creationId xmlns:a16="http://schemas.microsoft.com/office/drawing/2014/main" id="{DF711BD7-F459-ED48-A6F7-037C0E41633A}"/>
              </a:ext>
            </a:extLst>
          </p:cNvPr>
          <p:cNvGrpSpPr/>
          <p:nvPr/>
        </p:nvGrpSpPr>
        <p:grpSpPr>
          <a:xfrm>
            <a:off x="7387532" y="3282272"/>
            <a:ext cx="2552835" cy="718696"/>
            <a:chOff x="1747317" y="2432277"/>
            <a:chExt cx="2552835" cy="718696"/>
          </a:xfrm>
        </p:grpSpPr>
        <p:sp>
          <p:nvSpPr>
            <p:cNvPr id="15" name="Rectangle: Rounded Corners 14">
              <a:extLst>
                <a:ext uri="{FF2B5EF4-FFF2-40B4-BE49-F238E27FC236}">
                  <a16:creationId xmlns:a16="http://schemas.microsoft.com/office/drawing/2014/main" id="{51E0D996-AFA0-FC09-4DE7-1FACB311ADA3}"/>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11F134F5-48BA-7C92-F1E0-87CD00C209BE}"/>
                </a:ext>
              </a:extLst>
            </p:cNvPr>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một</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nửa</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7" name="Group 16">
            <a:extLst>
              <a:ext uri="{FF2B5EF4-FFF2-40B4-BE49-F238E27FC236}">
                <a16:creationId xmlns:a16="http://schemas.microsoft.com/office/drawing/2014/main" id="{F3A42807-E091-683E-7B37-C8B60D87B5F8}"/>
              </a:ext>
            </a:extLst>
          </p:cNvPr>
          <p:cNvGrpSpPr/>
          <p:nvPr/>
        </p:nvGrpSpPr>
        <p:grpSpPr>
          <a:xfrm>
            <a:off x="4515135" y="4388217"/>
            <a:ext cx="2910938" cy="718696"/>
            <a:chOff x="1779373" y="2432277"/>
            <a:chExt cx="2910938" cy="718696"/>
          </a:xfrm>
        </p:grpSpPr>
        <p:sp>
          <p:nvSpPr>
            <p:cNvPr id="18" name="Rectangle: Rounded Corners 17">
              <a:extLst>
                <a:ext uri="{FF2B5EF4-FFF2-40B4-BE49-F238E27FC236}">
                  <a16:creationId xmlns:a16="http://schemas.microsoft.com/office/drawing/2014/main" id="{10DA52A2-3466-107E-7FC2-9421E7C3A0FB}"/>
                </a:ext>
              </a:extLst>
            </p:cNvPr>
            <p:cNvSpPr/>
            <p:nvPr/>
          </p:nvSpPr>
          <p:spPr>
            <a:xfrm>
              <a:off x="1779373" y="2432277"/>
              <a:ext cx="2910938"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9" name="TextBox 18">
              <a:extLst>
                <a:ext uri="{FF2B5EF4-FFF2-40B4-BE49-F238E27FC236}">
                  <a16:creationId xmlns:a16="http://schemas.microsoft.com/office/drawing/2014/main" id="{389F72EA-539F-9D34-E2ED-0CDFE09E2690}"/>
                </a:ext>
              </a:extLst>
            </p:cNvPr>
            <p:cNvSpPr txBox="1"/>
            <p:nvPr/>
          </p:nvSpPr>
          <p:spPr>
            <a:xfrm>
              <a:off x="1779373" y="2468459"/>
              <a:ext cx="283462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quang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cảnh</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pic>
        <p:nvPicPr>
          <p:cNvPr id="21" name="Picture 20">
            <a:extLst>
              <a:ext uri="{FF2B5EF4-FFF2-40B4-BE49-F238E27FC236}">
                <a16:creationId xmlns:a16="http://schemas.microsoft.com/office/drawing/2014/main" id="{052A7730-000B-5E33-89C2-49B44991350A}"/>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23" name="Picture 22">
            <a:extLst>
              <a:ext uri="{FF2B5EF4-FFF2-40B4-BE49-F238E27FC236}">
                <a16:creationId xmlns:a16="http://schemas.microsoft.com/office/drawing/2014/main" id="{EFBF23AB-23D0-4B70-7A1F-2BD9DAB9DA6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22" name="Picture 21">
            <a:extLst>
              <a:ext uri="{FF2B5EF4-FFF2-40B4-BE49-F238E27FC236}">
                <a16:creationId xmlns:a16="http://schemas.microsoft.com/office/drawing/2014/main" id="{01824585-B4C7-BE22-6C3A-4CDE45B0B1AE}"/>
              </a:ext>
            </a:extLst>
          </p:cNvPr>
          <p:cNvPicPr>
            <a:picLocks noChangeAspect="1"/>
          </p:cNvPicPr>
          <p:nvPr/>
        </p:nvPicPr>
        <p:blipFill>
          <a:blip r:embed="rId5"/>
          <a:stretch>
            <a:fillRect/>
          </a:stretch>
        </p:blipFill>
        <p:spPr>
          <a:xfrm>
            <a:off x="2995436" y="313956"/>
            <a:ext cx="6418008" cy="1357930"/>
          </a:xfrm>
          <a:prstGeom prst="rect">
            <a:avLst/>
          </a:prstGeom>
        </p:spPr>
      </p:pic>
    </p:spTree>
    <p:extLst>
      <p:ext uri="{BB962C8B-B14F-4D97-AF65-F5344CB8AC3E}">
        <p14:creationId xmlns:p14="http://schemas.microsoft.com/office/powerpoint/2010/main" val="347430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58544845"/>
</p:tagLst>
</file>

<file path=ppt/tags/tag2.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阿里巴巴普惠体 Medium"/>
        <a:ea typeface="阿里巴巴普惠体 Medium"/>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2212</Words>
  <Application>Microsoft Office PowerPoint</Application>
  <PresentationFormat>Widescreen</PresentationFormat>
  <Paragraphs>101</Paragraphs>
  <Slides>36</Slides>
  <Notes>1</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36</vt:i4>
      </vt:variant>
    </vt:vector>
  </HeadingPairs>
  <TitlesOfParts>
    <vt:vector size="54" baseType="lpstr">
      <vt:lpstr>Fredoka One</vt:lpstr>
      <vt:lpstr>Arial</vt:lpstr>
      <vt:lpstr>Calibri Light</vt:lpstr>
      <vt:lpstr>Calibri</vt:lpstr>
      <vt:lpstr>Cambria</vt:lpstr>
      <vt:lpstr>Times New Roman</vt:lpstr>
      <vt:lpstr>等线</vt:lpstr>
      <vt:lpstr>SVN-Ready</vt:lpstr>
      <vt:lpstr>#9Slide07 HoneyCream</vt:lpstr>
      <vt:lpstr>Source Han Sans CN Regular</vt:lpstr>
      <vt:lpstr>UTM Avo</vt:lpstr>
      <vt:lpstr>SVN-Dancing Script</vt:lpstr>
      <vt:lpstr>SVN-Newton</vt:lpstr>
      <vt:lpstr>Wingdings</vt:lpstr>
      <vt:lpstr>M PLUS Rounded 1c</vt:lpstr>
      <vt:lpstr>Office Theme</vt:lpstr>
      <vt:lpstr>1_Office 主题​​</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Khuyen;Khanhuyen</dc:creator>
  <cp:keywords>MNT;MangnonTeam</cp:keywords>
  <cp:lastModifiedBy>au chinh</cp:lastModifiedBy>
  <cp:revision>31</cp:revision>
  <dcterms:created xsi:type="dcterms:W3CDTF">2022-09-11T08:26:18Z</dcterms:created>
  <dcterms:modified xsi:type="dcterms:W3CDTF">2025-04-10T06:22:04Z</dcterms:modified>
</cp:coreProperties>
</file>