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1" r:id="rId2"/>
  </p:sldMasterIdLst>
  <p:notesMasterIdLst>
    <p:notesMasterId r:id="rId31"/>
  </p:notesMasterIdLst>
  <p:sldIdLst>
    <p:sldId id="257" r:id="rId3"/>
    <p:sldId id="259" r:id="rId4"/>
    <p:sldId id="260" r:id="rId5"/>
    <p:sldId id="261" r:id="rId6"/>
    <p:sldId id="310" r:id="rId7"/>
    <p:sldId id="262" r:id="rId8"/>
    <p:sldId id="299" r:id="rId9"/>
    <p:sldId id="258" r:id="rId10"/>
    <p:sldId id="301" r:id="rId11"/>
    <p:sldId id="300" r:id="rId12"/>
    <p:sldId id="303" r:id="rId13"/>
    <p:sldId id="297" r:id="rId14"/>
    <p:sldId id="304" r:id="rId15"/>
    <p:sldId id="302" r:id="rId16"/>
    <p:sldId id="305" r:id="rId17"/>
    <p:sldId id="306" r:id="rId18"/>
    <p:sldId id="307" r:id="rId19"/>
    <p:sldId id="264" r:id="rId20"/>
    <p:sldId id="298" r:id="rId21"/>
    <p:sldId id="312" r:id="rId22"/>
    <p:sldId id="270" r:id="rId23"/>
    <p:sldId id="313" r:id="rId24"/>
    <p:sldId id="314" r:id="rId25"/>
    <p:sldId id="315" r:id="rId26"/>
    <p:sldId id="311" r:id="rId27"/>
    <p:sldId id="266" r:id="rId28"/>
    <p:sldId id="271" r:id="rId29"/>
    <p:sldId id="316" r:id="rId30"/>
  </p:sldIdLst>
  <p:sldSz cx="12192000" cy="6858000"/>
  <p:notesSz cx="6858000" cy="9144000"/>
  <p:embeddedFontLst>
    <p:embeddedFont>
      <p:font typeface="#9Slide05 ViceroyJF" panose="020B0604020202020204" charset="0"/>
      <p:regular r:id="rId32"/>
    </p:embeddedFont>
    <p:embeddedFont>
      <p:font typeface="#9Slide07 Crocante" panose="020B0604020202020204" charset="0"/>
      <p:regular r:id="rId33"/>
    </p:embeddedFont>
    <p:embeddedFont>
      <p:font typeface="#9Slide07 HoneyCream" panose="020B0604020202020204" charset="0"/>
      <p:regular r:id="rId34"/>
    </p:embeddedFont>
    <p:embeddedFont>
      <p:font typeface="#9Slide07 Itim" panose="020B0604020202020204" charset="-34"/>
      <p:regular r:id="rId35"/>
    </p:embeddedFont>
    <p:embeddedFont>
      <p:font typeface="#9Slide07 SVNKG Ten Thousand Re" panose="02040603050506020204" charset="0"/>
      <p:regular r:id="rId36"/>
    </p:embeddedFont>
    <p:embeddedFont>
      <p:font typeface="#9Slide07 SVNMelissa" panose="00000500000000000000" charset="0"/>
      <p:regular r:id="rId37"/>
    </p:embeddedFont>
    <p:embeddedFont>
      <p:font typeface="Amatic SC" panose="00000500000000000000" pitchFamily="2" charset="-79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Lato" panose="020F0502020204030203" pitchFamily="34" charset="0"/>
      <p:regular r:id="rId43"/>
      <p:bold r:id="rId44"/>
      <p:italic r:id="rId45"/>
    </p:embeddedFont>
    <p:embeddedFont>
      <p:font typeface="Montserrat" panose="02000505000000020004" pitchFamily="2" charset="0"/>
      <p:regular r:id="rId46"/>
      <p:bold r:id="rId47"/>
    </p:embeddedFont>
    <p:embeddedFont>
      <p:font typeface="Nunito" pitchFamily="2" charset="0"/>
      <p:regular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Roboto Condensed Light" panose="02000000000000000000" pitchFamily="2" charset="0"/>
      <p:regular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94" autoAdjust="0"/>
    <p:restoredTop sz="85627" autoAdjust="0"/>
  </p:normalViewPr>
  <p:slideViewPr>
    <p:cSldViewPr snapToGrid="0">
      <p:cViewPr varScale="1">
        <p:scale>
          <a:sx n="71" d="100"/>
          <a:sy n="71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28FC4-80A6-4031-9F45-D136A9F01F6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01D0E-A85B-47CD-8843-244DAA73A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2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df95834bd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df95834bd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2239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khổ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5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baseline="0" dirty="0"/>
              <a:t> HS chia </a:t>
            </a:r>
            <a:r>
              <a:rPr lang="en-US" baseline="0" dirty="0" err="1"/>
              <a:t>sẻ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01D0E-A85B-47CD-8843-244DAA73A6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74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b63c71e562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b63c71e562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302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46fb062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a46fb062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662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1 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3 </a:t>
            </a:r>
            <a:r>
              <a:rPr lang="en-US" baseline="0" dirty="0" err="1"/>
              <a:t>khổ</a:t>
            </a:r>
            <a:r>
              <a:rPr lang="en-US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thuộc</a:t>
            </a:r>
            <a:r>
              <a:rPr lang="en-US" baseline="0" dirty="0"/>
              <a:t> </a:t>
            </a:r>
            <a:r>
              <a:rPr lang="en-US" baseline="0" dirty="0" err="1"/>
              <a:t>lòng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khổ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</a:t>
            </a:r>
          </a:p>
          <a:p>
            <a:pPr marL="228600" indent="-228600">
              <a:buAutoNum type="arabicPeriod"/>
            </a:pPr>
            <a:r>
              <a:rPr lang="en-US" baseline="0" dirty="0"/>
              <a:t>HTL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khổ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01D0E-A85B-47CD-8843-244DAA73A6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48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b63c71e562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b63c71e562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192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01D0E-A85B-47CD-8843-244DAA73A6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89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a46fb062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a46fb062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669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b63c71e562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b63c71e562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5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trưng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2560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b63c71e562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b63c71e562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670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8a46fb0627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8a46fb0627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6454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a46fb062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a46fb062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5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8a46fb062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8a46fb062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741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a46fb062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a46fb062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58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46fb062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a46fb062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16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8a46fb062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8a46fb062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509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46fb062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a46fb062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571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TLN 4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TLCH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01D0E-A85B-47CD-8843-244DAA73A6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4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" y="-27793"/>
            <a:ext cx="12192004" cy="6857961"/>
            <a:chOff x="-2" y="-20845"/>
            <a:chExt cx="9144003" cy="5143471"/>
          </a:xfrm>
        </p:grpSpPr>
        <p:sp>
          <p:nvSpPr>
            <p:cNvPr id="11" name="Google Shape;11;p2"/>
            <p:cNvSpPr/>
            <p:nvPr/>
          </p:nvSpPr>
          <p:spPr>
            <a:xfrm>
              <a:off x="5205884" y="-20845"/>
              <a:ext cx="3938115" cy="1690775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2" y="-20845"/>
              <a:ext cx="5299295" cy="5143471"/>
            </a:xfrm>
            <a:custGeom>
              <a:avLst/>
              <a:gdLst/>
              <a:ahLst/>
              <a:cxnLst/>
              <a:rect l="l" t="t" r="r" b="b"/>
              <a:pathLst>
                <a:path w="57576" h="55883" extrusionOk="0">
                  <a:moveTo>
                    <a:pt x="27737" y="0"/>
                  </a:moveTo>
                  <a:cubicBezTo>
                    <a:pt x="27311" y="426"/>
                    <a:pt x="26930" y="887"/>
                    <a:pt x="26603" y="1384"/>
                  </a:cubicBezTo>
                  <a:cubicBezTo>
                    <a:pt x="25292" y="3379"/>
                    <a:pt x="25273" y="5755"/>
                    <a:pt x="26024" y="7905"/>
                  </a:cubicBezTo>
                  <a:cubicBezTo>
                    <a:pt x="26687" y="9808"/>
                    <a:pt x="27717" y="11611"/>
                    <a:pt x="28449" y="13496"/>
                  </a:cubicBezTo>
                  <a:cubicBezTo>
                    <a:pt x="29171" y="15359"/>
                    <a:pt x="29901" y="17555"/>
                    <a:pt x="29238" y="19506"/>
                  </a:cubicBezTo>
                  <a:cubicBezTo>
                    <a:pt x="28608" y="21362"/>
                    <a:pt x="26474" y="22426"/>
                    <a:pt x="24264" y="22426"/>
                  </a:cubicBezTo>
                  <a:cubicBezTo>
                    <a:pt x="24138" y="22426"/>
                    <a:pt x="24012" y="22423"/>
                    <a:pt x="23886" y="22416"/>
                  </a:cubicBezTo>
                  <a:cubicBezTo>
                    <a:pt x="20923" y="22253"/>
                    <a:pt x="18360" y="20541"/>
                    <a:pt x="16187" y="18984"/>
                  </a:cubicBezTo>
                  <a:cubicBezTo>
                    <a:pt x="13960" y="17387"/>
                    <a:pt x="11929" y="15492"/>
                    <a:pt x="9268" y="14403"/>
                  </a:cubicBezTo>
                  <a:cubicBezTo>
                    <a:pt x="6865" y="13420"/>
                    <a:pt x="4110" y="12880"/>
                    <a:pt x="1380" y="12880"/>
                  </a:cubicBezTo>
                  <a:cubicBezTo>
                    <a:pt x="919" y="12880"/>
                    <a:pt x="459" y="12896"/>
                    <a:pt x="1" y="12927"/>
                  </a:cubicBezTo>
                  <a:lnTo>
                    <a:pt x="1" y="26654"/>
                  </a:lnTo>
                  <a:cubicBezTo>
                    <a:pt x="1937" y="25947"/>
                    <a:pt x="3975" y="25509"/>
                    <a:pt x="6060" y="25509"/>
                  </a:cubicBezTo>
                  <a:cubicBezTo>
                    <a:pt x="7041" y="25509"/>
                    <a:pt x="8034" y="25606"/>
                    <a:pt x="9031" y="25818"/>
                  </a:cubicBezTo>
                  <a:cubicBezTo>
                    <a:pt x="11436" y="26329"/>
                    <a:pt x="13840" y="27450"/>
                    <a:pt x="15125" y="29297"/>
                  </a:cubicBezTo>
                  <a:cubicBezTo>
                    <a:pt x="16211" y="30859"/>
                    <a:pt x="16437" y="32739"/>
                    <a:pt x="16240" y="34511"/>
                  </a:cubicBezTo>
                  <a:cubicBezTo>
                    <a:pt x="15844" y="38066"/>
                    <a:pt x="14028" y="41280"/>
                    <a:pt x="11962" y="44338"/>
                  </a:cubicBezTo>
                  <a:cubicBezTo>
                    <a:pt x="9761" y="47596"/>
                    <a:pt x="7231" y="50840"/>
                    <a:pt x="6000" y="54478"/>
                  </a:cubicBezTo>
                  <a:cubicBezTo>
                    <a:pt x="5844" y="54938"/>
                    <a:pt x="5713" y="55408"/>
                    <a:pt x="5616" y="55883"/>
                  </a:cubicBezTo>
                  <a:lnTo>
                    <a:pt x="19223" y="55883"/>
                  </a:lnTo>
                  <a:cubicBezTo>
                    <a:pt x="18059" y="52329"/>
                    <a:pt x="18052" y="48582"/>
                    <a:pt x="19998" y="45099"/>
                  </a:cubicBezTo>
                  <a:cubicBezTo>
                    <a:pt x="22458" y="40699"/>
                    <a:pt x="27689" y="36669"/>
                    <a:pt x="33550" y="36009"/>
                  </a:cubicBezTo>
                  <a:cubicBezTo>
                    <a:pt x="34069" y="35950"/>
                    <a:pt x="34601" y="35919"/>
                    <a:pt x="35136" y="35919"/>
                  </a:cubicBezTo>
                  <a:cubicBezTo>
                    <a:pt x="37218" y="35919"/>
                    <a:pt x="39337" y="36395"/>
                    <a:pt x="40875" y="37609"/>
                  </a:cubicBezTo>
                  <a:cubicBezTo>
                    <a:pt x="42467" y="38864"/>
                    <a:pt x="43244" y="40693"/>
                    <a:pt x="43639" y="42460"/>
                  </a:cubicBezTo>
                  <a:cubicBezTo>
                    <a:pt x="44557" y="46572"/>
                    <a:pt x="43920" y="50863"/>
                    <a:pt x="43900" y="55018"/>
                  </a:cubicBezTo>
                  <a:cubicBezTo>
                    <a:pt x="43898" y="55303"/>
                    <a:pt x="43899" y="55592"/>
                    <a:pt x="43902" y="55883"/>
                  </a:cubicBezTo>
                  <a:lnTo>
                    <a:pt x="53411" y="55883"/>
                  </a:lnTo>
                  <a:cubicBezTo>
                    <a:pt x="53465" y="55807"/>
                    <a:pt x="53521" y="55732"/>
                    <a:pt x="53574" y="55655"/>
                  </a:cubicBezTo>
                  <a:cubicBezTo>
                    <a:pt x="55244" y="53245"/>
                    <a:pt x="56232" y="50556"/>
                    <a:pt x="56789" y="47814"/>
                  </a:cubicBezTo>
                  <a:cubicBezTo>
                    <a:pt x="57401" y="44803"/>
                    <a:pt x="57576" y="41748"/>
                    <a:pt x="56190" y="38865"/>
                  </a:cubicBezTo>
                  <a:cubicBezTo>
                    <a:pt x="54953" y="36292"/>
                    <a:pt x="52704" y="34185"/>
                    <a:pt x="50390" y="32261"/>
                  </a:cubicBezTo>
                  <a:cubicBezTo>
                    <a:pt x="47751" y="30067"/>
                    <a:pt x="44905" y="28055"/>
                    <a:pt x="42626" y="25572"/>
                  </a:cubicBezTo>
                  <a:cubicBezTo>
                    <a:pt x="40381" y="23129"/>
                    <a:pt x="38639" y="20357"/>
                    <a:pt x="37669" y="17368"/>
                  </a:cubicBezTo>
                  <a:cubicBezTo>
                    <a:pt x="35802" y="11618"/>
                    <a:pt x="36774" y="5199"/>
                    <a:pt x="40227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70001" y="2494292"/>
              <a:ext cx="3173999" cy="2625993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636800" y="1576733"/>
            <a:ext cx="6918400" cy="22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800"/>
              <a:buNone/>
              <a:defRPr sz="80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636600" y="4080001"/>
            <a:ext cx="69188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267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" y="0"/>
            <a:ext cx="1694484" cy="777805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397094" y="254184"/>
            <a:ext cx="1297407" cy="777797"/>
            <a:chOff x="2418650" y="2934475"/>
            <a:chExt cx="200750" cy="120350"/>
          </a:xfrm>
        </p:grpSpPr>
        <p:sp>
          <p:nvSpPr>
            <p:cNvPr id="18" name="Google Shape;18;p2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512035" y="3227700"/>
            <a:ext cx="460216" cy="520483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>
            <a:off x="512019" y="5751746"/>
            <a:ext cx="1297364" cy="714065"/>
            <a:chOff x="384013" y="4203479"/>
            <a:chExt cx="1173872" cy="646095"/>
          </a:xfrm>
        </p:grpSpPr>
        <p:sp>
          <p:nvSpPr>
            <p:cNvPr id="26" name="Google Shape;26;p2"/>
            <p:cNvSpPr/>
            <p:nvPr/>
          </p:nvSpPr>
          <p:spPr>
            <a:xfrm>
              <a:off x="384013" y="4203479"/>
              <a:ext cx="531641" cy="536354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52140" y="4697417"/>
              <a:ext cx="115779" cy="93421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957" y="4803408"/>
              <a:ext cx="123514" cy="46167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98876" y="4751198"/>
              <a:ext cx="115537" cy="76864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86013" y="4595415"/>
              <a:ext cx="48100" cy="98497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91624" y="4547072"/>
              <a:ext cx="83148" cy="61636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95854" y="4660315"/>
              <a:ext cx="65020" cy="71304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9583" y="4735849"/>
              <a:ext cx="141763" cy="34202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4099" y="4666599"/>
              <a:ext cx="133786" cy="75655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11129793" y="3007095"/>
            <a:ext cx="555712" cy="520471"/>
          </a:xfrm>
          <a:custGeom>
            <a:avLst/>
            <a:gdLst/>
            <a:ahLst/>
            <a:cxnLst/>
            <a:rect l="l" t="t" r="r" b="b"/>
            <a:pathLst>
              <a:path w="2728" h="2555" extrusionOk="0">
                <a:moveTo>
                  <a:pt x="2101" y="0"/>
                </a:moveTo>
                <a:cubicBezTo>
                  <a:pt x="1984" y="0"/>
                  <a:pt x="1851" y="36"/>
                  <a:pt x="1710" y="125"/>
                </a:cubicBezTo>
                <a:cubicBezTo>
                  <a:pt x="1237" y="424"/>
                  <a:pt x="695" y="1042"/>
                  <a:pt x="371" y="1413"/>
                </a:cubicBezTo>
                <a:cubicBezTo>
                  <a:pt x="310" y="1483"/>
                  <a:pt x="256" y="1545"/>
                  <a:pt x="210" y="1595"/>
                </a:cubicBezTo>
                <a:cubicBezTo>
                  <a:pt x="0" y="1826"/>
                  <a:pt x="42" y="2095"/>
                  <a:pt x="191" y="2240"/>
                </a:cubicBezTo>
                <a:cubicBezTo>
                  <a:pt x="261" y="2308"/>
                  <a:pt x="361" y="2353"/>
                  <a:pt x="474" y="2353"/>
                </a:cubicBezTo>
                <a:cubicBezTo>
                  <a:pt x="588" y="2353"/>
                  <a:pt x="714" y="2307"/>
                  <a:pt x="835" y="2191"/>
                </a:cubicBezTo>
                <a:cubicBezTo>
                  <a:pt x="1370" y="1681"/>
                  <a:pt x="2042" y="884"/>
                  <a:pt x="2070" y="851"/>
                </a:cubicBezTo>
                <a:cubicBezTo>
                  <a:pt x="2119" y="793"/>
                  <a:pt x="2111" y="706"/>
                  <a:pt x="2054" y="657"/>
                </a:cubicBezTo>
                <a:cubicBezTo>
                  <a:pt x="2028" y="636"/>
                  <a:pt x="1997" y="625"/>
                  <a:pt x="1965" y="625"/>
                </a:cubicBezTo>
                <a:cubicBezTo>
                  <a:pt x="1926" y="625"/>
                  <a:pt x="1887" y="642"/>
                  <a:pt x="1861" y="674"/>
                </a:cubicBezTo>
                <a:cubicBezTo>
                  <a:pt x="1854" y="682"/>
                  <a:pt x="1171" y="1493"/>
                  <a:pt x="647" y="1993"/>
                </a:cubicBezTo>
                <a:cubicBezTo>
                  <a:pt x="587" y="2050"/>
                  <a:pt x="525" y="2079"/>
                  <a:pt x="471" y="2079"/>
                </a:cubicBezTo>
                <a:cubicBezTo>
                  <a:pt x="437" y="2079"/>
                  <a:pt x="406" y="2067"/>
                  <a:pt x="381" y="2043"/>
                </a:cubicBezTo>
                <a:cubicBezTo>
                  <a:pt x="328" y="1992"/>
                  <a:pt x="315" y="1886"/>
                  <a:pt x="413" y="1779"/>
                </a:cubicBezTo>
                <a:cubicBezTo>
                  <a:pt x="459" y="1727"/>
                  <a:pt x="514" y="1664"/>
                  <a:pt x="578" y="1592"/>
                </a:cubicBezTo>
                <a:cubicBezTo>
                  <a:pt x="891" y="1234"/>
                  <a:pt x="1416" y="634"/>
                  <a:pt x="1856" y="356"/>
                </a:cubicBezTo>
                <a:cubicBezTo>
                  <a:pt x="1943" y="302"/>
                  <a:pt x="2028" y="274"/>
                  <a:pt x="2103" y="274"/>
                </a:cubicBezTo>
                <a:cubicBezTo>
                  <a:pt x="2176" y="274"/>
                  <a:pt x="2240" y="299"/>
                  <a:pt x="2292" y="351"/>
                </a:cubicBezTo>
                <a:cubicBezTo>
                  <a:pt x="2400" y="457"/>
                  <a:pt x="2441" y="679"/>
                  <a:pt x="2309" y="896"/>
                </a:cubicBezTo>
                <a:cubicBezTo>
                  <a:pt x="2072" y="1282"/>
                  <a:pt x="1474" y="1781"/>
                  <a:pt x="1079" y="2109"/>
                </a:cubicBezTo>
                <a:cubicBezTo>
                  <a:pt x="986" y="2186"/>
                  <a:pt x="903" y="2255"/>
                  <a:pt x="835" y="2315"/>
                </a:cubicBezTo>
                <a:cubicBezTo>
                  <a:pt x="778" y="2364"/>
                  <a:pt x="772" y="2451"/>
                  <a:pt x="821" y="2508"/>
                </a:cubicBezTo>
                <a:cubicBezTo>
                  <a:pt x="848" y="2539"/>
                  <a:pt x="886" y="2554"/>
                  <a:pt x="925" y="2554"/>
                </a:cubicBezTo>
                <a:cubicBezTo>
                  <a:pt x="957" y="2554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8"/>
                  <a:pt x="2282" y="1464"/>
                  <a:pt x="2542" y="1038"/>
                </a:cubicBezTo>
                <a:cubicBezTo>
                  <a:pt x="2727" y="734"/>
                  <a:pt x="2703" y="371"/>
                  <a:pt x="2483" y="155"/>
                </a:cubicBezTo>
                <a:cubicBezTo>
                  <a:pt x="2394" y="67"/>
                  <a:pt x="2262" y="0"/>
                  <a:pt x="21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1021967" y="5861006"/>
            <a:ext cx="392367" cy="577303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37;p2"/>
          <p:cNvGrpSpPr/>
          <p:nvPr/>
        </p:nvGrpSpPr>
        <p:grpSpPr>
          <a:xfrm>
            <a:off x="10200079" y="548675"/>
            <a:ext cx="1297400" cy="790900"/>
            <a:chOff x="4560600" y="2876550"/>
            <a:chExt cx="172325" cy="105050"/>
          </a:xfrm>
        </p:grpSpPr>
        <p:sp>
          <p:nvSpPr>
            <p:cNvPr id="38" name="Google Shape;38;p2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91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666025" y="1850667"/>
            <a:ext cx="3990400" cy="8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subTitle" idx="1"/>
          </p:nvPr>
        </p:nvSpPr>
        <p:spPr>
          <a:xfrm>
            <a:off x="6666025" y="2909581"/>
            <a:ext cx="3990400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-25" y="0"/>
            <a:ext cx="12192016" cy="6858035"/>
            <a:chOff x="-19" y="0"/>
            <a:chExt cx="9144012" cy="5143526"/>
          </a:xfrm>
        </p:grpSpPr>
        <p:sp>
          <p:nvSpPr>
            <p:cNvPr id="137" name="Google Shape;137;p7"/>
            <p:cNvSpPr/>
            <p:nvPr/>
          </p:nvSpPr>
          <p:spPr>
            <a:xfrm>
              <a:off x="5667549" y="0"/>
              <a:ext cx="3476444" cy="1492563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5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5279" y="11675"/>
                    <a:pt x="36169" y="11502"/>
                    <a:pt x="37070" y="11380"/>
                  </a:cubicBezTo>
                  <a:lnTo>
                    <a:pt x="42786" y="11380"/>
                  </a:lnTo>
                  <a:lnTo>
                    <a:pt x="42786" y="5069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 flipH="1">
              <a:off x="-19" y="3650926"/>
              <a:ext cx="1804083" cy="1492599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7"/>
          <p:cNvGrpSpPr/>
          <p:nvPr/>
        </p:nvGrpSpPr>
        <p:grpSpPr>
          <a:xfrm rot="2063237">
            <a:off x="704426" y="5409529"/>
            <a:ext cx="1230153" cy="677072"/>
            <a:chOff x="2406450" y="4052150"/>
            <a:chExt cx="242825" cy="133650"/>
          </a:xfrm>
        </p:grpSpPr>
        <p:sp>
          <p:nvSpPr>
            <p:cNvPr id="140" name="Google Shape;140;p7"/>
            <p:cNvSpPr/>
            <p:nvPr/>
          </p:nvSpPr>
          <p:spPr>
            <a:xfrm>
              <a:off x="2406450" y="4052150"/>
              <a:ext cx="109975" cy="110950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2482600" y="4154325"/>
              <a:ext cx="23950" cy="19325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2514625" y="4176250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2554325" y="416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2572350" y="4133225"/>
              <a:ext cx="9950" cy="20375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2552825" y="4123225"/>
              <a:ext cx="17200" cy="12750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2553700" y="4146650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2585500" y="4162275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2621600" y="4147950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7"/>
          <p:cNvGrpSpPr/>
          <p:nvPr/>
        </p:nvGrpSpPr>
        <p:grpSpPr>
          <a:xfrm>
            <a:off x="676458" y="537795"/>
            <a:ext cx="1341733" cy="804404"/>
            <a:chOff x="2418650" y="2934475"/>
            <a:chExt cx="200750" cy="120350"/>
          </a:xfrm>
        </p:grpSpPr>
        <p:sp>
          <p:nvSpPr>
            <p:cNvPr id="150" name="Google Shape;150;p7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989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1565700" y="1850667"/>
            <a:ext cx="3990400" cy="8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subTitle" idx="1"/>
          </p:nvPr>
        </p:nvSpPr>
        <p:spPr>
          <a:xfrm>
            <a:off x="1565533" y="2777633"/>
            <a:ext cx="3990400" cy="22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9" name="Google Shape;159;p8"/>
          <p:cNvGrpSpPr/>
          <p:nvPr/>
        </p:nvGrpSpPr>
        <p:grpSpPr>
          <a:xfrm>
            <a:off x="-2809052" y="0"/>
            <a:ext cx="15001056" cy="7579419"/>
            <a:chOff x="-2106789" y="0"/>
            <a:chExt cx="11250792" cy="5684564"/>
          </a:xfrm>
        </p:grpSpPr>
        <p:sp>
          <p:nvSpPr>
            <p:cNvPr id="160" name="Google Shape;160;p8"/>
            <p:cNvSpPr/>
            <p:nvPr/>
          </p:nvSpPr>
          <p:spPr>
            <a:xfrm rot="-9900025">
              <a:off x="-1979163" y="3857668"/>
              <a:ext cx="3313029" cy="1422403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 flipH="1">
              <a:off x="5903575" y="0"/>
              <a:ext cx="3240428" cy="148742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8"/>
          <p:cNvSpPr/>
          <p:nvPr/>
        </p:nvSpPr>
        <p:spPr>
          <a:xfrm rot="8100000">
            <a:off x="440282" y="416142"/>
            <a:ext cx="637669" cy="606389"/>
          </a:xfrm>
          <a:custGeom>
            <a:avLst/>
            <a:gdLst/>
            <a:ahLst/>
            <a:cxnLst/>
            <a:rect l="l" t="t" r="r" b="b"/>
            <a:pathLst>
              <a:path w="3362" h="3197" extrusionOk="0">
                <a:moveTo>
                  <a:pt x="1636" y="1"/>
                </a:moveTo>
                <a:cubicBezTo>
                  <a:pt x="1411" y="1"/>
                  <a:pt x="1182" y="835"/>
                  <a:pt x="1092" y="917"/>
                </a:cubicBezTo>
                <a:cubicBezTo>
                  <a:pt x="1014" y="988"/>
                  <a:pt x="128" y="1183"/>
                  <a:pt x="81" y="1293"/>
                </a:cubicBezTo>
                <a:cubicBezTo>
                  <a:pt x="0" y="1484"/>
                  <a:pt x="700" y="1971"/>
                  <a:pt x="783" y="2088"/>
                </a:cubicBezTo>
                <a:cubicBezTo>
                  <a:pt x="840" y="2169"/>
                  <a:pt x="744" y="3124"/>
                  <a:pt x="886" y="3191"/>
                </a:cubicBezTo>
                <a:cubicBezTo>
                  <a:pt x="895" y="3195"/>
                  <a:pt x="906" y="3197"/>
                  <a:pt x="919" y="3197"/>
                </a:cubicBezTo>
                <a:cubicBezTo>
                  <a:pt x="1111" y="3197"/>
                  <a:pt x="1717" y="2768"/>
                  <a:pt x="1835" y="2724"/>
                </a:cubicBezTo>
                <a:cubicBezTo>
                  <a:pt x="1845" y="2720"/>
                  <a:pt x="1858" y="2719"/>
                  <a:pt x="1873" y="2719"/>
                </a:cubicBezTo>
                <a:cubicBezTo>
                  <a:pt x="2043" y="2719"/>
                  <a:pt x="2530" y="2928"/>
                  <a:pt x="2748" y="2928"/>
                </a:cubicBezTo>
                <a:cubicBezTo>
                  <a:pt x="2790" y="2928"/>
                  <a:pt x="2822" y="2921"/>
                  <a:pt x="2840" y="2903"/>
                </a:cubicBezTo>
                <a:cubicBezTo>
                  <a:pt x="2960" y="2781"/>
                  <a:pt x="2675" y="1974"/>
                  <a:pt x="2718" y="1824"/>
                </a:cubicBezTo>
                <a:cubicBezTo>
                  <a:pt x="2759" y="1679"/>
                  <a:pt x="3362" y="1135"/>
                  <a:pt x="3261" y="1008"/>
                </a:cubicBezTo>
                <a:cubicBezTo>
                  <a:pt x="3108" y="814"/>
                  <a:pt x="2390" y="822"/>
                  <a:pt x="2285" y="765"/>
                </a:cubicBezTo>
                <a:cubicBezTo>
                  <a:pt x="2156" y="695"/>
                  <a:pt x="1839" y="9"/>
                  <a:pt x="1640" y="1"/>
                </a:cubicBezTo>
                <a:cubicBezTo>
                  <a:pt x="1638" y="1"/>
                  <a:pt x="1637" y="1"/>
                  <a:pt x="1636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>
            <a:off x="673109" y="5571362"/>
            <a:ext cx="555712" cy="520471"/>
          </a:xfrm>
          <a:custGeom>
            <a:avLst/>
            <a:gdLst/>
            <a:ahLst/>
            <a:cxnLst/>
            <a:rect l="l" t="t" r="r" b="b"/>
            <a:pathLst>
              <a:path w="2728" h="2555" extrusionOk="0">
                <a:moveTo>
                  <a:pt x="2101" y="0"/>
                </a:moveTo>
                <a:cubicBezTo>
                  <a:pt x="1984" y="0"/>
                  <a:pt x="1851" y="36"/>
                  <a:pt x="1710" y="125"/>
                </a:cubicBezTo>
                <a:cubicBezTo>
                  <a:pt x="1237" y="424"/>
                  <a:pt x="695" y="1042"/>
                  <a:pt x="371" y="1413"/>
                </a:cubicBezTo>
                <a:cubicBezTo>
                  <a:pt x="310" y="1483"/>
                  <a:pt x="256" y="1545"/>
                  <a:pt x="210" y="1595"/>
                </a:cubicBezTo>
                <a:cubicBezTo>
                  <a:pt x="0" y="1826"/>
                  <a:pt x="42" y="2095"/>
                  <a:pt x="191" y="2240"/>
                </a:cubicBezTo>
                <a:cubicBezTo>
                  <a:pt x="261" y="2308"/>
                  <a:pt x="361" y="2353"/>
                  <a:pt x="474" y="2353"/>
                </a:cubicBezTo>
                <a:cubicBezTo>
                  <a:pt x="588" y="2353"/>
                  <a:pt x="714" y="2307"/>
                  <a:pt x="835" y="2191"/>
                </a:cubicBezTo>
                <a:cubicBezTo>
                  <a:pt x="1370" y="1681"/>
                  <a:pt x="2042" y="884"/>
                  <a:pt x="2070" y="851"/>
                </a:cubicBezTo>
                <a:cubicBezTo>
                  <a:pt x="2119" y="793"/>
                  <a:pt x="2111" y="706"/>
                  <a:pt x="2054" y="657"/>
                </a:cubicBezTo>
                <a:cubicBezTo>
                  <a:pt x="2028" y="636"/>
                  <a:pt x="1997" y="625"/>
                  <a:pt x="1965" y="625"/>
                </a:cubicBezTo>
                <a:cubicBezTo>
                  <a:pt x="1926" y="625"/>
                  <a:pt x="1887" y="642"/>
                  <a:pt x="1861" y="674"/>
                </a:cubicBezTo>
                <a:cubicBezTo>
                  <a:pt x="1854" y="682"/>
                  <a:pt x="1171" y="1493"/>
                  <a:pt x="647" y="1993"/>
                </a:cubicBezTo>
                <a:cubicBezTo>
                  <a:pt x="587" y="2050"/>
                  <a:pt x="525" y="2079"/>
                  <a:pt x="471" y="2079"/>
                </a:cubicBezTo>
                <a:cubicBezTo>
                  <a:pt x="437" y="2079"/>
                  <a:pt x="406" y="2067"/>
                  <a:pt x="381" y="2043"/>
                </a:cubicBezTo>
                <a:cubicBezTo>
                  <a:pt x="328" y="1992"/>
                  <a:pt x="315" y="1886"/>
                  <a:pt x="413" y="1779"/>
                </a:cubicBezTo>
                <a:cubicBezTo>
                  <a:pt x="459" y="1727"/>
                  <a:pt x="514" y="1664"/>
                  <a:pt x="578" y="1592"/>
                </a:cubicBezTo>
                <a:cubicBezTo>
                  <a:pt x="891" y="1234"/>
                  <a:pt x="1416" y="634"/>
                  <a:pt x="1856" y="356"/>
                </a:cubicBezTo>
                <a:cubicBezTo>
                  <a:pt x="1943" y="302"/>
                  <a:pt x="2028" y="274"/>
                  <a:pt x="2103" y="274"/>
                </a:cubicBezTo>
                <a:cubicBezTo>
                  <a:pt x="2176" y="274"/>
                  <a:pt x="2240" y="299"/>
                  <a:pt x="2292" y="351"/>
                </a:cubicBezTo>
                <a:cubicBezTo>
                  <a:pt x="2400" y="457"/>
                  <a:pt x="2441" y="679"/>
                  <a:pt x="2309" y="896"/>
                </a:cubicBezTo>
                <a:cubicBezTo>
                  <a:pt x="2072" y="1282"/>
                  <a:pt x="1474" y="1781"/>
                  <a:pt x="1079" y="2109"/>
                </a:cubicBezTo>
                <a:cubicBezTo>
                  <a:pt x="986" y="2186"/>
                  <a:pt x="903" y="2255"/>
                  <a:pt x="835" y="2315"/>
                </a:cubicBezTo>
                <a:cubicBezTo>
                  <a:pt x="778" y="2364"/>
                  <a:pt x="772" y="2451"/>
                  <a:pt x="821" y="2508"/>
                </a:cubicBezTo>
                <a:cubicBezTo>
                  <a:pt x="848" y="2539"/>
                  <a:pt x="886" y="2554"/>
                  <a:pt x="925" y="2554"/>
                </a:cubicBezTo>
                <a:cubicBezTo>
                  <a:pt x="957" y="2554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8"/>
                  <a:pt x="2282" y="1464"/>
                  <a:pt x="2542" y="1038"/>
                </a:cubicBezTo>
                <a:cubicBezTo>
                  <a:pt x="2727" y="734"/>
                  <a:pt x="2703" y="371"/>
                  <a:pt x="2483" y="155"/>
                </a:cubicBezTo>
                <a:cubicBezTo>
                  <a:pt x="2394" y="67"/>
                  <a:pt x="2262" y="0"/>
                  <a:pt x="21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4" name="Google Shape;164;p8"/>
          <p:cNvGrpSpPr/>
          <p:nvPr/>
        </p:nvGrpSpPr>
        <p:grpSpPr>
          <a:xfrm>
            <a:off x="10200079" y="548675"/>
            <a:ext cx="1297400" cy="790900"/>
            <a:chOff x="4560600" y="2876550"/>
            <a:chExt cx="172325" cy="105050"/>
          </a:xfrm>
        </p:grpSpPr>
        <p:sp>
          <p:nvSpPr>
            <p:cNvPr id="165" name="Google Shape;165;p8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861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9"/>
          <p:cNvGrpSpPr/>
          <p:nvPr/>
        </p:nvGrpSpPr>
        <p:grpSpPr>
          <a:xfrm>
            <a:off x="-24" y="-7"/>
            <a:ext cx="12192047" cy="6858011"/>
            <a:chOff x="-18" y="-5"/>
            <a:chExt cx="9144035" cy="5143508"/>
          </a:xfrm>
        </p:grpSpPr>
        <p:sp>
          <p:nvSpPr>
            <p:cNvPr id="174" name="Google Shape;174;p9"/>
            <p:cNvSpPr/>
            <p:nvPr/>
          </p:nvSpPr>
          <p:spPr>
            <a:xfrm>
              <a:off x="5841475" y="2458950"/>
              <a:ext cx="3302542" cy="2684553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9"/>
            <p:cNvSpPr/>
            <p:nvPr/>
          </p:nvSpPr>
          <p:spPr>
            <a:xfrm rot="10800000">
              <a:off x="-18" y="-5"/>
              <a:ext cx="2115569" cy="1750306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1459267" y="1130133"/>
            <a:ext cx="4038800" cy="18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1459267" y="2898800"/>
            <a:ext cx="40388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9333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321367" y="1765367"/>
            <a:ext cx="4687111" cy="3784891"/>
            <a:chOff x="4903200" y="1324025"/>
            <a:chExt cx="3515333" cy="2838668"/>
          </a:xfrm>
        </p:grpSpPr>
        <p:sp>
          <p:nvSpPr>
            <p:cNvPr id="179" name="Google Shape;179;p9"/>
            <p:cNvSpPr/>
            <p:nvPr/>
          </p:nvSpPr>
          <p:spPr>
            <a:xfrm>
              <a:off x="4903200" y="1324025"/>
              <a:ext cx="3515333" cy="2838668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201975" y="2108450"/>
              <a:ext cx="285622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2" y="265"/>
                  </a:cubicBezTo>
                  <a:cubicBezTo>
                    <a:pt x="2" y="290"/>
                    <a:pt x="20" y="312"/>
                    <a:pt x="44" y="315"/>
                  </a:cubicBezTo>
                  <a:cubicBezTo>
                    <a:pt x="47" y="315"/>
                    <a:pt x="51" y="316"/>
                    <a:pt x="54" y="316"/>
                  </a:cubicBezTo>
                  <a:lnTo>
                    <a:pt x="16252" y="104"/>
                  </a:lnTo>
                  <a:cubicBezTo>
                    <a:pt x="16281" y="104"/>
                    <a:pt x="16305" y="81"/>
                    <a:pt x="16304" y="52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5215989" y="2558790"/>
              <a:ext cx="2856053" cy="46552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2" y="1"/>
                  </a:moveTo>
                  <a:cubicBezTo>
                    <a:pt x="16252" y="1"/>
                    <a:pt x="16251" y="1"/>
                    <a:pt x="16250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0"/>
                    <a:pt x="19" y="312"/>
                    <a:pt x="44" y="316"/>
                  </a:cubicBezTo>
                  <a:cubicBezTo>
                    <a:pt x="47" y="316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4" y="24"/>
                    <a:pt x="16281" y="1"/>
                    <a:pt x="16252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5228952" y="2998850"/>
              <a:ext cx="285622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43491" y="3438910"/>
              <a:ext cx="2856053" cy="46552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0" y="1"/>
                  </a:moveTo>
                  <a:lnTo>
                    <a:pt x="52" y="213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1"/>
                    <a:pt x="19" y="312"/>
                    <a:pt x="44" y="316"/>
                  </a:cubicBezTo>
                  <a:cubicBezTo>
                    <a:pt x="47" y="317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3" y="24"/>
                    <a:pt x="16280" y="1"/>
                    <a:pt x="16250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56454" y="3878970"/>
              <a:ext cx="2856228" cy="46405"/>
            </a:xfrm>
            <a:custGeom>
              <a:avLst/>
              <a:gdLst/>
              <a:ahLst/>
              <a:cxnLst/>
              <a:rect l="l" t="t" r="r" b="b"/>
              <a:pathLst>
                <a:path w="16305" h="316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3" y="212"/>
                  </a:lnTo>
                  <a:cubicBezTo>
                    <a:pt x="23" y="212"/>
                    <a:pt x="1" y="235"/>
                    <a:pt x="2" y="264"/>
                  </a:cubicBezTo>
                  <a:cubicBezTo>
                    <a:pt x="2" y="290"/>
                    <a:pt x="20" y="310"/>
                    <a:pt x="44" y="315"/>
                  </a:cubicBezTo>
                  <a:lnTo>
                    <a:pt x="54" y="315"/>
                  </a:lnTo>
                  <a:lnTo>
                    <a:pt x="16252" y="104"/>
                  </a:lnTo>
                  <a:cubicBezTo>
                    <a:pt x="16281" y="104"/>
                    <a:pt x="16305" y="81"/>
                    <a:pt x="16304" y="51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5" name="Google Shape;185;p9"/>
          <p:cNvGrpSpPr/>
          <p:nvPr/>
        </p:nvGrpSpPr>
        <p:grpSpPr>
          <a:xfrm>
            <a:off x="7714274" y="1307740"/>
            <a:ext cx="1854260" cy="731521"/>
            <a:chOff x="1639601" y="539501"/>
            <a:chExt cx="1091683" cy="548641"/>
          </a:xfrm>
        </p:grpSpPr>
        <p:sp>
          <p:nvSpPr>
            <p:cNvPr id="186" name="Google Shape;186;p9"/>
            <p:cNvSpPr/>
            <p:nvPr/>
          </p:nvSpPr>
          <p:spPr>
            <a:xfrm>
              <a:off x="1639601" y="539501"/>
              <a:ext cx="1091683" cy="548641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2097918" y="607640"/>
              <a:ext cx="279602" cy="51692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2403952" y="609989"/>
              <a:ext cx="121592" cy="47727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9"/>
          <p:cNvSpPr txBox="1">
            <a:spLocks noGrp="1"/>
          </p:cNvSpPr>
          <p:nvPr>
            <p:ph type="subTitle" idx="2"/>
          </p:nvPr>
        </p:nvSpPr>
        <p:spPr>
          <a:xfrm>
            <a:off x="6856533" y="2394233"/>
            <a:ext cx="3456400" cy="29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9"/>
          <p:cNvGrpSpPr/>
          <p:nvPr/>
        </p:nvGrpSpPr>
        <p:grpSpPr>
          <a:xfrm>
            <a:off x="10312943" y="568257"/>
            <a:ext cx="1371847" cy="919441"/>
            <a:chOff x="4560600" y="646575"/>
            <a:chExt cx="225267" cy="150979"/>
          </a:xfrm>
        </p:grpSpPr>
        <p:sp>
          <p:nvSpPr>
            <p:cNvPr id="191" name="Google Shape;191;p9"/>
            <p:cNvSpPr/>
            <p:nvPr/>
          </p:nvSpPr>
          <p:spPr>
            <a:xfrm>
              <a:off x="4717667" y="733654"/>
              <a:ext cx="68200" cy="63900"/>
            </a:xfrm>
            <a:custGeom>
              <a:avLst/>
              <a:gdLst/>
              <a:ahLst/>
              <a:cxnLst/>
              <a:rect l="l" t="t" r="r" b="b"/>
              <a:pathLst>
                <a:path w="2728" h="2556" extrusionOk="0">
                  <a:moveTo>
                    <a:pt x="2101" y="1"/>
                  </a:moveTo>
                  <a:cubicBezTo>
                    <a:pt x="1984" y="1"/>
                    <a:pt x="1851" y="36"/>
                    <a:pt x="1710" y="126"/>
                  </a:cubicBezTo>
                  <a:cubicBezTo>
                    <a:pt x="1237" y="424"/>
                    <a:pt x="695" y="1043"/>
                    <a:pt x="371" y="1412"/>
                  </a:cubicBezTo>
                  <a:cubicBezTo>
                    <a:pt x="310" y="1483"/>
                    <a:pt x="256" y="1544"/>
                    <a:pt x="210" y="1595"/>
                  </a:cubicBezTo>
                  <a:cubicBezTo>
                    <a:pt x="0" y="1827"/>
                    <a:pt x="42" y="2095"/>
                    <a:pt x="191" y="2240"/>
                  </a:cubicBezTo>
                  <a:cubicBezTo>
                    <a:pt x="261" y="2309"/>
                    <a:pt x="361" y="2354"/>
                    <a:pt x="474" y="2354"/>
                  </a:cubicBezTo>
                  <a:cubicBezTo>
                    <a:pt x="588" y="2354"/>
                    <a:pt x="714" y="2308"/>
                    <a:pt x="835" y="2192"/>
                  </a:cubicBezTo>
                  <a:cubicBezTo>
                    <a:pt x="1370" y="1682"/>
                    <a:pt x="2042" y="884"/>
                    <a:pt x="2070" y="851"/>
                  </a:cubicBezTo>
                  <a:cubicBezTo>
                    <a:pt x="2119" y="793"/>
                    <a:pt x="2111" y="707"/>
                    <a:pt x="2054" y="658"/>
                  </a:cubicBezTo>
                  <a:cubicBezTo>
                    <a:pt x="2028" y="637"/>
                    <a:pt x="1997" y="626"/>
                    <a:pt x="1965" y="626"/>
                  </a:cubicBezTo>
                  <a:cubicBezTo>
                    <a:pt x="1926" y="626"/>
                    <a:pt x="1887" y="643"/>
                    <a:pt x="1861" y="675"/>
                  </a:cubicBezTo>
                  <a:cubicBezTo>
                    <a:pt x="1854" y="683"/>
                    <a:pt x="1171" y="1494"/>
                    <a:pt x="647" y="1994"/>
                  </a:cubicBezTo>
                  <a:cubicBezTo>
                    <a:pt x="587" y="2050"/>
                    <a:pt x="525" y="2080"/>
                    <a:pt x="471" y="2080"/>
                  </a:cubicBezTo>
                  <a:cubicBezTo>
                    <a:pt x="437" y="2080"/>
                    <a:pt x="406" y="2068"/>
                    <a:pt x="381" y="2044"/>
                  </a:cubicBezTo>
                  <a:cubicBezTo>
                    <a:pt x="328" y="1992"/>
                    <a:pt x="315" y="1887"/>
                    <a:pt x="413" y="1778"/>
                  </a:cubicBezTo>
                  <a:cubicBezTo>
                    <a:pt x="459" y="1728"/>
                    <a:pt x="514" y="1665"/>
                    <a:pt x="578" y="1593"/>
                  </a:cubicBezTo>
                  <a:cubicBezTo>
                    <a:pt x="891" y="1235"/>
                    <a:pt x="1416" y="634"/>
                    <a:pt x="1856" y="357"/>
                  </a:cubicBezTo>
                  <a:cubicBezTo>
                    <a:pt x="1943" y="302"/>
                    <a:pt x="2027" y="274"/>
                    <a:pt x="2103" y="274"/>
                  </a:cubicBezTo>
                  <a:cubicBezTo>
                    <a:pt x="2175" y="274"/>
                    <a:pt x="2240" y="300"/>
                    <a:pt x="2292" y="351"/>
                  </a:cubicBezTo>
                  <a:cubicBezTo>
                    <a:pt x="2400" y="458"/>
                    <a:pt x="2441" y="679"/>
                    <a:pt x="2309" y="896"/>
                  </a:cubicBezTo>
                  <a:cubicBezTo>
                    <a:pt x="2072" y="1283"/>
                    <a:pt x="1474" y="1780"/>
                    <a:pt x="1079" y="2110"/>
                  </a:cubicBezTo>
                  <a:cubicBezTo>
                    <a:pt x="986" y="2187"/>
                    <a:pt x="903" y="2256"/>
                    <a:pt x="835" y="2315"/>
                  </a:cubicBezTo>
                  <a:cubicBezTo>
                    <a:pt x="778" y="2365"/>
                    <a:pt x="772" y="2451"/>
                    <a:pt x="821" y="2508"/>
                  </a:cubicBezTo>
                  <a:cubicBezTo>
                    <a:pt x="848" y="2539"/>
                    <a:pt x="886" y="2555"/>
                    <a:pt x="925" y="2555"/>
                  </a:cubicBezTo>
                  <a:cubicBezTo>
                    <a:pt x="957" y="2555"/>
                    <a:pt x="988" y="2544"/>
                    <a:pt x="1015" y="2522"/>
                  </a:cubicBezTo>
                  <a:cubicBezTo>
                    <a:pt x="1081" y="2464"/>
                    <a:pt x="1163" y="2396"/>
                    <a:pt x="1254" y="2320"/>
                  </a:cubicBezTo>
                  <a:cubicBezTo>
                    <a:pt x="1688" y="1959"/>
                    <a:pt x="2282" y="1465"/>
                    <a:pt x="2542" y="1039"/>
                  </a:cubicBezTo>
                  <a:cubicBezTo>
                    <a:pt x="2727" y="735"/>
                    <a:pt x="2703" y="372"/>
                    <a:pt x="2483" y="156"/>
                  </a:cubicBezTo>
                  <a:cubicBezTo>
                    <a:pt x="2394" y="67"/>
                    <a:pt x="2261" y="1"/>
                    <a:pt x="2101" y="1"/>
                  </a:cubicBezTo>
                  <a:close/>
                </a:path>
              </a:pathLst>
            </a:custGeom>
            <a:solidFill>
              <a:srgbClr val="704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9"/>
          <p:cNvGrpSpPr/>
          <p:nvPr/>
        </p:nvGrpSpPr>
        <p:grpSpPr>
          <a:xfrm rot="10002057">
            <a:off x="10413530" y="5511082"/>
            <a:ext cx="1234693" cy="740063"/>
            <a:chOff x="2418650" y="704500"/>
            <a:chExt cx="200750" cy="120325"/>
          </a:xfrm>
        </p:grpSpPr>
        <p:sp>
          <p:nvSpPr>
            <p:cNvPr id="200" name="Google Shape;200;p9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650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>
            <a:spLocks noGrp="1"/>
          </p:cNvSpPr>
          <p:nvPr>
            <p:ph type="body" idx="1"/>
          </p:nvPr>
        </p:nvSpPr>
        <p:spPr>
          <a:xfrm>
            <a:off x="2096800" y="2161900"/>
            <a:ext cx="7998400" cy="25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800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208" name="Google Shape;208;p10"/>
          <p:cNvGrpSpPr/>
          <p:nvPr/>
        </p:nvGrpSpPr>
        <p:grpSpPr>
          <a:xfrm>
            <a:off x="-5" y="-8"/>
            <a:ext cx="12139733" cy="6829376"/>
            <a:chOff x="-4" y="-6"/>
            <a:chExt cx="9104800" cy="5122032"/>
          </a:xfrm>
        </p:grpSpPr>
        <p:sp>
          <p:nvSpPr>
            <p:cNvPr id="209" name="Google Shape;209;p10"/>
            <p:cNvSpPr/>
            <p:nvPr/>
          </p:nvSpPr>
          <p:spPr>
            <a:xfrm>
              <a:off x="6807319" y="3221220"/>
              <a:ext cx="2297477" cy="1900807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-4" y="-6"/>
              <a:ext cx="3007273" cy="1380405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10"/>
          <p:cNvGrpSpPr/>
          <p:nvPr/>
        </p:nvGrpSpPr>
        <p:grpSpPr>
          <a:xfrm rot="-7200093">
            <a:off x="828938" y="413452"/>
            <a:ext cx="753841" cy="1257693"/>
            <a:chOff x="2751325" y="956750"/>
            <a:chExt cx="120325" cy="200750"/>
          </a:xfrm>
        </p:grpSpPr>
        <p:sp>
          <p:nvSpPr>
            <p:cNvPr id="212" name="Google Shape;212;p10"/>
            <p:cNvSpPr/>
            <p:nvPr/>
          </p:nvSpPr>
          <p:spPr>
            <a:xfrm rot="5400000">
              <a:off x="2749263" y="958813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 rot="5400000">
              <a:off x="2825963" y="1021488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0"/>
            <p:cNvSpPr/>
            <p:nvPr/>
          </p:nvSpPr>
          <p:spPr>
            <a:xfrm rot="5400000">
              <a:off x="2852013" y="1055763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0"/>
            <p:cNvSpPr/>
            <p:nvPr/>
          </p:nvSpPr>
          <p:spPr>
            <a:xfrm rot="5400000">
              <a:off x="2858375" y="10912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0"/>
            <p:cNvSpPr/>
            <p:nvPr/>
          </p:nvSpPr>
          <p:spPr>
            <a:xfrm rot="5400000">
              <a:off x="2848563" y="1117113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0"/>
            <p:cNvSpPr/>
            <p:nvPr/>
          </p:nvSpPr>
          <p:spPr>
            <a:xfrm rot="5400000">
              <a:off x="2827875" y="114032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10"/>
          <p:cNvGrpSpPr/>
          <p:nvPr/>
        </p:nvGrpSpPr>
        <p:grpSpPr>
          <a:xfrm>
            <a:off x="5445638" y="5345117"/>
            <a:ext cx="1356420" cy="746708"/>
            <a:chOff x="2406450" y="1822150"/>
            <a:chExt cx="242825" cy="133675"/>
          </a:xfrm>
        </p:grpSpPr>
        <p:sp>
          <p:nvSpPr>
            <p:cNvPr id="219" name="Google Shape;219;p10"/>
            <p:cNvSpPr/>
            <p:nvPr/>
          </p:nvSpPr>
          <p:spPr>
            <a:xfrm>
              <a:off x="2406450" y="182215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2482600" y="192432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2514625" y="194627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2554325" y="193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2572350" y="190325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552825" y="189325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2553700" y="191667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2585500" y="193230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2621600" y="1917975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0"/>
                  </a:moveTo>
                  <a:cubicBezTo>
                    <a:pt x="892" y="0"/>
                    <a:pt x="865" y="8"/>
                    <a:pt x="840" y="28"/>
                  </a:cubicBezTo>
                  <a:cubicBezTo>
                    <a:pt x="630" y="194"/>
                    <a:pt x="393" y="313"/>
                    <a:pt x="136" y="388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2"/>
                    <a:pt x="766" y="390"/>
                    <a:pt x="1010" y="198"/>
                  </a:cubicBezTo>
                  <a:cubicBezTo>
                    <a:pt x="1106" y="122"/>
                    <a:pt x="1018" y="0"/>
                    <a:pt x="9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8" name="Google Shape;228;p10"/>
          <p:cNvSpPr/>
          <p:nvPr/>
        </p:nvSpPr>
        <p:spPr>
          <a:xfrm rot="6708210">
            <a:off x="726512" y="2513185"/>
            <a:ext cx="582184" cy="658407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0"/>
          <p:cNvSpPr/>
          <p:nvPr/>
        </p:nvSpPr>
        <p:spPr>
          <a:xfrm>
            <a:off x="8477368" y="637168"/>
            <a:ext cx="573585" cy="578801"/>
          </a:xfrm>
          <a:custGeom>
            <a:avLst/>
            <a:gdLst/>
            <a:ahLst/>
            <a:cxnLst/>
            <a:rect l="l" t="t" r="r" b="b"/>
            <a:pathLst>
              <a:path w="4399" h="4439" extrusionOk="0">
                <a:moveTo>
                  <a:pt x="1428" y="1"/>
                </a:moveTo>
                <a:cubicBezTo>
                  <a:pt x="1411" y="1"/>
                  <a:pt x="1395" y="3"/>
                  <a:pt x="1381" y="8"/>
                </a:cubicBezTo>
                <a:cubicBezTo>
                  <a:pt x="1087" y="104"/>
                  <a:pt x="1198" y="1291"/>
                  <a:pt x="1122" y="1439"/>
                </a:cubicBezTo>
                <a:cubicBezTo>
                  <a:pt x="1056" y="1567"/>
                  <a:pt x="19" y="2241"/>
                  <a:pt x="13" y="2403"/>
                </a:cubicBezTo>
                <a:cubicBezTo>
                  <a:pt x="1" y="2685"/>
                  <a:pt x="1127" y="2972"/>
                  <a:pt x="1289" y="3081"/>
                </a:cubicBezTo>
                <a:cubicBezTo>
                  <a:pt x="1400" y="3157"/>
                  <a:pt x="1735" y="4421"/>
                  <a:pt x="1947" y="4438"/>
                </a:cubicBezTo>
                <a:cubicBezTo>
                  <a:pt x="1949" y="4439"/>
                  <a:pt x="1951" y="4439"/>
                  <a:pt x="1953" y="4439"/>
                </a:cubicBezTo>
                <a:cubicBezTo>
                  <a:pt x="2171" y="4439"/>
                  <a:pt x="2799" y="3508"/>
                  <a:pt x="2936" y="3388"/>
                </a:cubicBezTo>
                <a:cubicBezTo>
                  <a:pt x="3089" y="3253"/>
                  <a:pt x="4206" y="3349"/>
                  <a:pt x="4303" y="3135"/>
                </a:cubicBezTo>
                <a:cubicBezTo>
                  <a:pt x="4399" y="2921"/>
                  <a:pt x="3649" y="2029"/>
                  <a:pt x="3631" y="1816"/>
                </a:cubicBezTo>
                <a:cubicBezTo>
                  <a:pt x="3613" y="1612"/>
                  <a:pt x="4122" y="630"/>
                  <a:pt x="3932" y="514"/>
                </a:cubicBezTo>
                <a:cubicBezTo>
                  <a:pt x="3875" y="480"/>
                  <a:pt x="3794" y="466"/>
                  <a:pt x="3698" y="466"/>
                </a:cubicBezTo>
                <a:cubicBezTo>
                  <a:pt x="3327" y="466"/>
                  <a:pt x="2747" y="674"/>
                  <a:pt x="2587" y="674"/>
                </a:cubicBezTo>
                <a:cubicBezTo>
                  <a:pt x="2581" y="674"/>
                  <a:pt x="2575" y="674"/>
                  <a:pt x="2570" y="673"/>
                </a:cubicBezTo>
                <a:cubicBezTo>
                  <a:pt x="2383" y="647"/>
                  <a:pt x="1719" y="1"/>
                  <a:pt x="1428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5225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>
            <a:spLocks noGrp="1"/>
          </p:cNvSpPr>
          <p:nvPr>
            <p:ph type="body" idx="1"/>
          </p:nvPr>
        </p:nvSpPr>
        <p:spPr>
          <a:xfrm>
            <a:off x="2096800" y="2161900"/>
            <a:ext cx="7998400" cy="25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800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208" name="Google Shape;208;p10"/>
          <p:cNvGrpSpPr/>
          <p:nvPr/>
        </p:nvGrpSpPr>
        <p:grpSpPr>
          <a:xfrm>
            <a:off x="-5" y="-8"/>
            <a:ext cx="12139733" cy="6829376"/>
            <a:chOff x="-4" y="-6"/>
            <a:chExt cx="9104800" cy="5122032"/>
          </a:xfrm>
        </p:grpSpPr>
        <p:sp>
          <p:nvSpPr>
            <p:cNvPr id="209" name="Google Shape;209;p10"/>
            <p:cNvSpPr/>
            <p:nvPr/>
          </p:nvSpPr>
          <p:spPr>
            <a:xfrm>
              <a:off x="6807319" y="3221220"/>
              <a:ext cx="2297477" cy="1900807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-4" y="-6"/>
              <a:ext cx="3007273" cy="1380405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10"/>
          <p:cNvGrpSpPr/>
          <p:nvPr/>
        </p:nvGrpSpPr>
        <p:grpSpPr>
          <a:xfrm rot="-7200093">
            <a:off x="828938" y="413452"/>
            <a:ext cx="753841" cy="1257693"/>
            <a:chOff x="2751325" y="956750"/>
            <a:chExt cx="120325" cy="200750"/>
          </a:xfrm>
        </p:grpSpPr>
        <p:sp>
          <p:nvSpPr>
            <p:cNvPr id="212" name="Google Shape;212;p10"/>
            <p:cNvSpPr/>
            <p:nvPr/>
          </p:nvSpPr>
          <p:spPr>
            <a:xfrm rot="5400000">
              <a:off x="2749263" y="958813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 rot="5400000">
              <a:off x="2825963" y="1021488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0"/>
            <p:cNvSpPr/>
            <p:nvPr/>
          </p:nvSpPr>
          <p:spPr>
            <a:xfrm rot="5400000">
              <a:off x="2852013" y="1055763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0"/>
            <p:cNvSpPr/>
            <p:nvPr/>
          </p:nvSpPr>
          <p:spPr>
            <a:xfrm rot="5400000">
              <a:off x="2858375" y="10912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0"/>
            <p:cNvSpPr/>
            <p:nvPr/>
          </p:nvSpPr>
          <p:spPr>
            <a:xfrm rot="5400000">
              <a:off x="2848563" y="1117113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0"/>
            <p:cNvSpPr/>
            <p:nvPr/>
          </p:nvSpPr>
          <p:spPr>
            <a:xfrm rot="5400000">
              <a:off x="2827875" y="114032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10"/>
          <p:cNvGrpSpPr/>
          <p:nvPr/>
        </p:nvGrpSpPr>
        <p:grpSpPr>
          <a:xfrm>
            <a:off x="5445638" y="5345117"/>
            <a:ext cx="1356420" cy="746708"/>
            <a:chOff x="2406450" y="1822150"/>
            <a:chExt cx="242825" cy="133675"/>
          </a:xfrm>
        </p:grpSpPr>
        <p:sp>
          <p:nvSpPr>
            <p:cNvPr id="219" name="Google Shape;219;p10"/>
            <p:cNvSpPr/>
            <p:nvPr/>
          </p:nvSpPr>
          <p:spPr>
            <a:xfrm>
              <a:off x="2406450" y="182215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2482600" y="192432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2514625" y="194627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2554325" y="193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2572350" y="190325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552825" y="189325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2553700" y="191667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2585500" y="193230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2621600" y="1917975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0"/>
                  </a:moveTo>
                  <a:cubicBezTo>
                    <a:pt x="892" y="0"/>
                    <a:pt x="865" y="8"/>
                    <a:pt x="840" y="28"/>
                  </a:cubicBezTo>
                  <a:cubicBezTo>
                    <a:pt x="630" y="194"/>
                    <a:pt x="393" y="313"/>
                    <a:pt x="136" y="388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2"/>
                    <a:pt x="766" y="390"/>
                    <a:pt x="1010" y="198"/>
                  </a:cubicBezTo>
                  <a:cubicBezTo>
                    <a:pt x="1106" y="122"/>
                    <a:pt x="1018" y="0"/>
                    <a:pt x="9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8" name="Google Shape;228;p10"/>
          <p:cNvSpPr/>
          <p:nvPr/>
        </p:nvSpPr>
        <p:spPr>
          <a:xfrm rot="6708210">
            <a:off x="726512" y="2513185"/>
            <a:ext cx="582184" cy="658407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0"/>
          <p:cNvSpPr/>
          <p:nvPr/>
        </p:nvSpPr>
        <p:spPr>
          <a:xfrm>
            <a:off x="8477368" y="637168"/>
            <a:ext cx="573585" cy="578801"/>
          </a:xfrm>
          <a:custGeom>
            <a:avLst/>
            <a:gdLst/>
            <a:ahLst/>
            <a:cxnLst/>
            <a:rect l="l" t="t" r="r" b="b"/>
            <a:pathLst>
              <a:path w="4399" h="4439" extrusionOk="0">
                <a:moveTo>
                  <a:pt x="1428" y="1"/>
                </a:moveTo>
                <a:cubicBezTo>
                  <a:pt x="1411" y="1"/>
                  <a:pt x="1395" y="3"/>
                  <a:pt x="1381" y="8"/>
                </a:cubicBezTo>
                <a:cubicBezTo>
                  <a:pt x="1087" y="104"/>
                  <a:pt x="1198" y="1291"/>
                  <a:pt x="1122" y="1439"/>
                </a:cubicBezTo>
                <a:cubicBezTo>
                  <a:pt x="1056" y="1567"/>
                  <a:pt x="19" y="2241"/>
                  <a:pt x="13" y="2403"/>
                </a:cubicBezTo>
                <a:cubicBezTo>
                  <a:pt x="1" y="2685"/>
                  <a:pt x="1127" y="2972"/>
                  <a:pt x="1289" y="3081"/>
                </a:cubicBezTo>
                <a:cubicBezTo>
                  <a:pt x="1400" y="3157"/>
                  <a:pt x="1735" y="4421"/>
                  <a:pt x="1947" y="4438"/>
                </a:cubicBezTo>
                <a:cubicBezTo>
                  <a:pt x="1949" y="4439"/>
                  <a:pt x="1951" y="4439"/>
                  <a:pt x="1953" y="4439"/>
                </a:cubicBezTo>
                <a:cubicBezTo>
                  <a:pt x="2171" y="4439"/>
                  <a:pt x="2799" y="3508"/>
                  <a:pt x="2936" y="3388"/>
                </a:cubicBezTo>
                <a:cubicBezTo>
                  <a:pt x="3089" y="3253"/>
                  <a:pt x="4206" y="3349"/>
                  <a:pt x="4303" y="3135"/>
                </a:cubicBezTo>
                <a:cubicBezTo>
                  <a:pt x="4399" y="2921"/>
                  <a:pt x="3649" y="2029"/>
                  <a:pt x="3631" y="1816"/>
                </a:cubicBezTo>
                <a:cubicBezTo>
                  <a:pt x="3613" y="1612"/>
                  <a:pt x="4122" y="630"/>
                  <a:pt x="3932" y="514"/>
                </a:cubicBezTo>
                <a:cubicBezTo>
                  <a:pt x="3875" y="480"/>
                  <a:pt x="3794" y="466"/>
                  <a:pt x="3698" y="466"/>
                </a:cubicBezTo>
                <a:cubicBezTo>
                  <a:pt x="3327" y="466"/>
                  <a:pt x="2747" y="674"/>
                  <a:pt x="2587" y="674"/>
                </a:cubicBezTo>
                <a:cubicBezTo>
                  <a:pt x="2581" y="674"/>
                  <a:pt x="2575" y="674"/>
                  <a:pt x="2570" y="673"/>
                </a:cubicBezTo>
                <a:cubicBezTo>
                  <a:pt x="2383" y="647"/>
                  <a:pt x="1719" y="1"/>
                  <a:pt x="1428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887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3519F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3519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173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13"/>
          <p:cNvGrpSpPr/>
          <p:nvPr/>
        </p:nvGrpSpPr>
        <p:grpSpPr>
          <a:xfrm>
            <a:off x="-2034452" y="-38682"/>
            <a:ext cx="14226448" cy="7618103"/>
            <a:chOff x="-1525839" y="-29012"/>
            <a:chExt cx="10669836" cy="5713577"/>
          </a:xfrm>
        </p:grpSpPr>
        <p:sp>
          <p:nvSpPr>
            <p:cNvPr id="239" name="Google Shape;239;p13"/>
            <p:cNvSpPr/>
            <p:nvPr/>
          </p:nvSpPr>
          <p:spPr>
            <a:xfrm rot="-9900025">
              <a:off x="-1398213" y="3857668"/>
              <a:ext cx="3313029" cy="1422403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5831000" y="-29012"/>
              <a:ext cx="3312997" cy="142238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0" y="0"/>
              <a:ext cx="3240428" cy="148742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42" name="Google Shape;242;p13"/>
          <p:cNvSpPr/>
          <p:nvPr/>
        </p:nvSpPr>
        <p:spPr>
          <a:xfrm>
            <a:off x="894522" y="4066201"/>
            <a:ext cx="4698833" cy="1690832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6805953" y="2045068"/>
            <a:ext cx="4706848" cy="1690832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>
            <a:off x="6792628" y="4066201"/>
            <a:ext cx="4720173" cy="1690832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>
            <a:off x="890390" y="2045068"/>
            <a:ext cx="4706848" cy="1690832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47" name="Google Shape;247;p13"/>
          <p:cNvSpPr txBox="1"/>
          <p:nvPr/>
        </p:nvSpPr>
        <p:spPr>
          <a:xfrm>
            <a:off x="762854" y="2397962"/>
            <a:ext cx="832400" cy="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1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grpSp>
        <p:nvGrpSpPr>
          <p:cNvPr id="248" name="Google Shape;248;p13"/>
          <p:cNvGrpSpPr/>
          <p:nvPr/>
        </p:nvGrpSpPr>
        <p:grpSpPr>
          <a:xfrm rot="-5400000">
            <a:off x="1258633" y="3039833"/>
            <a:ext cx="181936" cy="491307"/>
            <a:chOff x="1478100" y="2117375"/>
            <a:chExt cx="191970" cy="518402"/>
          </a:xfrm>
        </p:grpSpPr>
        <p:sp>
          <p:nvSpPr>
            <p:cNvPr id="249" name="Google Shape;249;p13"/>
            <p:cNvSpPr/>
            <p:nvPr/>
          </p:nvSpPr>
          <p:spPr>
            <a:xfrm>
              <a:off x="1595940" y="2117375"/>
              <a:ext cx="74130" cy="518402"/>
            </a:xfrm>
            <a:custGeom>
              <a:avLst/>
              <a:gdLst/>
              <a:ahLst/>
              <a:cxnLst/>
              <a:rect l="l" t="t" r="r" b="b"/>
              <a:pathLst>
                <a:path w="290" h="2028" extrusionOk="0">
                  <a:moveTo>
                    <a:pt x="123" y="1"/>
                  </a:moveTo>
                  <a:cubicBezTo>
                    <a:pt x="96" y="44"/>
                    <a:pt x="48" y="86"/>
                    <a:pt x="45" y="131"/>
                  </a:cubicBezTo>
                  <a:cubicBezTo>
                    <a:pt x="37" y="324"/>
                    <a:pt x="42" y="518"/>
                    <a:pt x="42" y="711"/>
                  </a:cubicBezTo>
                  <a:cubicBezTo>
                    <a:pt x="28" y="712"/>
                    <a:pt x="14" y="713"/>
                    <a:pt x="1" y="714"/>
                  </a:cubicBezTo>
                  <a:cubicBezTo>
                    <a:pt x="44" y="1112"/>
                    <a:pt x="84" y="1511"/>
                    <a:pt x="134" y="1909"/>
                  </a:cubicBezTo>
                  <a:cubicBezTo>
                    <a:pt x="139" y="1952"/>
                    <a:pt x="198" y="1988"/>
                    <a:pt x="232" y="2027"/>
                  </a:cubicBezTo>
                  <a:cubicBezTo>
                    <a:pt x="251" y="1979"/>
                    <a:pt x="290" y="1929"/>
                    <a:pt x="286" y="1883"/>
                  </a:cubicBezTo>
                  <a:cubicBezTo>
                    <a:pt x="273" y="1705"/>
                    <a:pt x="232" y="1529"/>
                    <a:pt x="226" y="1351"/>
                  </a:cubicBezTo>
                  <a:cubicBezTo>
                    <a:pt x="212" y="945"/>
                    <a:pt x="216" y="539"/>
                    <a:pt x="203" y="133"/>
                  </a:cubicBezTo>
                  <a:cubicBezTo>
                    <a:pt x="203" y="88"/>
                    <a:pt x="151" y="44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1478100" y="2172334"/>
              <a:ext cx="84099" cy="436603"/>
            </a:xfrm>
            <a:custGeom>
              <a:avLst/>
              <a:gdLst/>
              <a:ahLst/>
              <a:cxnLst/>
              <a:rect l="l" t="t" r="r" b="b"/>
              <a:pathLst>
                <a:path w="329" h="1708" extrusionOk="0">
                  <a:moveTo>
                    <a:pt x="79" y="0"/>
                  </a:moveTo>
                  <a:cubicBezTo>
                    <a:pt x="51" y="46"/>
                    <a:pt x="1" y="91"/>
                    <a:pt x="1" y="136"/>
                  </a:cubicBezTo>
                  <a:cubicBezTo>
                    <a:pt x="5" y="415"/>
                    <a:pt x="10" y="696"/>
                    <a:pt x="37" y="974"/>
                  </a:cubicBezTo>
                  <a:cubicBezTo>
                    <a:pt x="58" y="1190"/>
                    <a:pt x="110" y="1403"/>
                    <a:pt x="158" y="1614"/>
                  </a:cubicBezTo>
                  <a:cubicBezTo>
                    <a:pt x="167" y="1651"/>
                    <a:pt x="229" y="1677"/>
                    <a:pt x="265" y="1707"/>
                  </a:cubicBezTo>
                  <a:cubicBezTo>
                    <a:pt x="290" y="1677"/>
                    <a:pt x="313" y="1645"/>
                    <a:pt x="328" y="1627"/>
                  </a:cubicBezTo>
                  <a:cubicBezTo>
                    <a:pt x="322" y="1594"/>
                    <a:pt x="320" y="1584"/>
                    <a:pt x="318" y="1576"/>
                  </a:cubicBezTo>
                  <a:cubicBezTo>
                    <a:pt x="193" y="1104"/>
                    <a:pt x="166" y="624"/>
                    <a:pt x="165" y="139"/>
                  </a:cubicBezTo>
                  <a:cubicBezTo>
                    <a:pt x="165" y="93"/>
                    <a:pt x="109" y="4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51" name="Google Shape;251;p13"/>
          <p:cNvSpPr txBox="1">
            <a:spLocks noGrp="1"/>
          </p:cNvSpPr>
          <p:nvPr>
            <p:ph type="subTitle" idx="1"/>
          </p:nvPr>
        </p:nvSpPr>
        <p:spPr>
          <a:xfrm>
            <a:off x="2835319" y="2311717"/>
            <a:ext cx="2392400" cy="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subTitle" idx="2"/>
          </p:nvPr>
        </p:nvSpPr>
        <p:spPr>
          <a:xfrm>
            <a:off x="2835319" y="2732227"/>
            <a:ext cx="2983200" cy="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/>
          <p:cNvSpPr txBox="1"/>
          <p:nvPr/>
        </p:nvSpPr>
        <p:spPr>
          <a:xfrm>
            <a:off x="6667821" y="2369171"/>
            <a:ext cx="832400" cy="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2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grpSp>
        <p:nvGrpSpPr>
          <p:cNvPr id="254" name="Google Shape;254;p13"/>
          <p:cNvGrpSpPr/>
          <p:nvPr/>
        </p:nvGrpSpPr>
        <p:grpSpPr>
          <a:xfrm rot="-5400000">
            <a:off x="7121863" y="3032385"/>
            <a:ext cx="181936" cy="491307"/>
            <a:chOff x="1478100" y="2117375"/>
            <a:chExt cx="191970" cy="518402"/>
          </a:xfrm>
        </p:grpSpPr>
        <p:sp>
          <p:nvSpPr>
            <p:cNvPr id="255" name="Google Shape;255;p13"/>
            <p:cNvSpPr/>
            <p:nvPr/>
          </p:nvSpPr>
          <p:spPr>
            <a:xfrm>
              <a:off x="1595940" y="2117375"/>
              <a:ext cx="74130" cy="518402"/>
            </a:xfrm>
            <a:custGeom>
              <a:avLst/>
              <a:gdLst/>
              <a:ahLst/>
              <a:cxnLst/>
              <a:rect l="l" t="t" r="r" b="b"/>
              <a:pathLst>
                <a:path w="290" h="2028" extrusionOk="0">
                  <a:moveTo>
                    <a:pt x="123" y="1"/>
                  </a:moveTo>
                  <a:cubicBezTo>
                    <a:pt x="96" y="44"/>
                    <a:pt x="48" y="86"/>
                    <a:pt x="45" y="131"/>
                  </a:cubicBezTo>
                  <a:cubicBezTo>
                    <a:pt x="37" y="324"/>
                    <a:pt x="42" y="518"/>
                    <a:pt x="42" y="711"/>
                  </a:cubicBezTo>
                  <a:cubicBezTo>
                    <a:pt x="28" y="712"/>
                    <a:pt x="14" y="713"/>
                    <a:pt x="1" y="714"/>
                  </a:cubicBezTo>
                  <a:cubicBezTo>
                    <a:pt x="44" y="1112"/>
                    <a:pt x="84" y="1511"/>
                    <a:pt x="134" y="1909"/>
                  </a:cubicBezTo>
                  <a:cubicBezTo>
                    <a:pt x="139" y="1952"/>
                    <a:pt x="198" y="1988"/>
                    <a:pt x="232" y="2027"/>
                  </a:cubicBezTo>
                  <a:cubicBezTo>
                    <a:pt x="251" y="1979"/>
                    <a:pt x="290" y="1929"/>
                    <a:pt x="286" y="1883"/>
                  </a:cubicBezTo>
                  <a:cubicBezTo>
                    <a:pt x="273" y="1705"/>
                    <a:pt x="232" y="1529"/>
                    <a:pt x="226" y="1351"/>
                  </a:cubicBezTo>
                  <a:cubicBezTo>
                    <a:pt x="212" y="945"/>
                    <a:pt x="216" y="539"/>
                    <a:pt x="203" y="133"/>
                  </a:cubicBezTo>
                  <a:cubicBezTo>
                    <a:pt x="203" y="88"/>
                    <a:pt x="151" y="44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1478100" y="2172334"/>
              <a:ext cx="84099" cy="436603"/>
            </a:xfrm>
            <a:custGeom>
              <a:avLst/>
              <a:gdLst/>
              <a:ahLst/>
              <a:cxnLst/>
              <a:rect l="l" t="t" r="r" b="b"/>
              <a:pathLst>
                <a:path w="329" h="1708" extrusionOk="0">
                  <a:moveTo>
                    <a:pt x="79" y="0"/>
                  </a:moveTo>
                  <a:cubicBezTo>
                    <a:pt x="51" y="46"/>
                    <a:pt x="1" y="91"/>
                    <a:pt x="1" y="136"/>
                  </a:cubicBezTo>
                  <a:cubicBezTo>
                    <a:pt x="5" y="415"/>
                    <a:pt x="10" y="696"/>
                    <a:pt x="37" y="974"/>
                  </a:cubicBezTo>
                  <a:cubicBezTo>
                    <a:pt x="58" y="1190"/>
                    <a:pt x="110" y="1403"/>
                    <a:pt x="158" y="1614"/>
                  </a:cubicBezTo>
                  <a:cubicBezTo>
                    <a:pt x="167" y="1651"/>
                    <a:pt x="229" y="1677"/>
                    <a:pt x="265" y="1707"/>
                  </a:cubicBezTo>
                  <a:cubicBezTo>
                    <a:pt x="290" y="1677"/>
                    <a:pt x="313" y="1645"/>
                    <a:pt x="328" y="1627"/>
                  </a:cubicBezTo>
                  <a:cubicBezTo>
                    <a:pt x="322" y="1594"/>
                    <a:pt x="320" y="1584"/>
                    <a:pt x="318" y="1576"/>
                  </a:cubicBezTo>
                  <a:cubicBezTo>
                    <a:pt x="193" y="1104"/>
                    <a:pt x="166" y="624"/>
                    <a:pt x="165" y="139"/>
                  </a:cubicBezTo>
                  <a:cubicBezTo>
                    <a:pt x="165" y="93"/>
                    <a:pt x="109" y="4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57" name="Google Shape;257;p13"/>
          <p:cNvSpPr txBox="1">
            <a:spLocks noGrp="1"/>
          </p:cNvSpPr>
          <p:nvPr>
            <p:ph type="subTitle" idx="3"/>
          </p:nvPr>
        </p:nvSpPr>
        <p:spPr>
          <a:xfrm>
            <a:off x="7254619" y="2311717"/>
            <a:ext cx="2392400" cy="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4"/>
          </p:nvPr>
        </p:nvSpPr>
        <p:spPr>
          <a:xfrm>
            <a:off x="7254619" y="2732227"/>
            <a:ext cx="2983200" cy="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/>
          <p:nvPr/>
        </p:nvSpPr>
        <p:spPr>
          <a:xfrm>
            <a:off x="746087" y="4390384"/>
            <a:ext cx="832400" cy="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3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grpSp>
        <p:nvGrpSpPr>
          <p:cNvPr id="260" name="Google Shape;260;p13"/>
          <p:cNvGrpSpPr/>
          <p:nvPr/>
        </p:nvGrpSpPr>
        <p:grpSpPr>
          <a:xfrm rot="-5400000">
            <a:off x="1211301" y="5076319"/>
            <a:ext cx="181936" cy="491307"/>
            <a:chOff x="1478100" y="2117375"/>
            <a:chExt cx="191970" cy="518402"/>
          </a:xfrm>
        </p:grpSpPr>
        <p:sp>
          <p:nvSpPr>
            <p:cNvPr id="261" name="Google Shape;261;p13"/>
            <p:cNvSpPr/>
            <p:nvPr/>
          </p:nvSpPr>
          <p:spPr>
            <a:xfrm>
              <a:off x="1595940" y="2117375"/>
              <a:ext cx="74130" cy="518402"/>
            </a:xfrm>
            <a:custGeom>
              <a:avLst/>
              <a:gdLst/>
              <a:ahLst/>
              <a:cxnLst/>
              <a:rect l="l" t="t" r="r" b="b"/>
              <a:pathLst>
                <a:path w="290" h="2028" extrusionOk="0">
                  <a:moveTo>
                    <a:pt x="123" y="1"/>
                  </a:moveTo>
                  <a:cubicBezTo>
                    <a:pt x="96" y="44"/>
                    <a:pt x="48" y="86"/>
                    <a:pt x="45" y="131"/>
                  </a:cubicBezTo>
                  <a:cubicBezTo>
                    <a:pt x="37" y="324"/>
                    <a:pt x="42" y="518"/>
                    <a:pt x="42" y="711"/>
                  </a:cubicBezTo>
                  <a:cubicBezTo>
                    <a:pt x="28" y="712"/>
                    <a:pt x="14" y="713"/>
                    <a:pt x="1" y="714"/>
                  </a:cubicBezTo>
                  <a:cubicBezTo>
                    <a:pt x="44" y="1112"/>
                    <a:pt x="84" y="1511"/>
                    <a:pt x="134" y="1909"/>
                  </a:cubicBezTo>
                  <a:cubicBezTo>
                    <a:pt x="139" y="1952"/>
                    <a:pt x="198" y="1988"/>
                    <a:pt x="232" y="2027"/>
                  </a:cubicBezTo>
                  <a:cubicBezTo>
                    <a:pt x="251" y="1979"/>
                    <a:pt x="290" y="1929"/>
                    <a:pt x="286" y="1883"/>
                  </a:cubicBezTo>
                  <a:cubicBezTo>
                    <a:pt x="273" y="1705"/>
                    <a:pt x="232" y="1529"/>
                    <a:pt x="226" y="1351"/>
                  </a:cubicBezTo>
                  <a:cubicBezTo>
                    <a:pt x="212" y="945"/>
                    <a:pt x="216" y="539"/>
                    <a:pt x="203" y="133"/>
                  </a:cubicBezTo>
                  <a:cubicBezTo>
                    <a:pt x="203" y="88"/>
                    <a:pt x="151" y="44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1478100" y="2172334"/>
              <a:ext cx="84099" cy="436603"/>
            </a:xfrm>
            <a:custGeom>
              <a:avLst/>
              <a:gdLst/>
              <a:ahLst/>
              <a:cxnLst/>
              <a:rect l="l" t="t" r="r" b="b"/>
              <a:pathLst>
                <a:path w="329" h="1708" extrusionOk="0">
                  <a:moveTo>
                    <a:pt x="79" y="0"/>
                  </a:moveTo>
                  <a:cubicBezTo>
                    <a:pt x="51" y="46"/>
                    <a:pt x="1" y="91"/>
                    <a:pt x="1" y="136"/>
                  </a:cubicBezTo>
                  <a:cubicBezTo>
                    <a:pt x="5" y="415"/>
                    <a:pt x="10" y="696"/>
                    <a:pt x="37" y="974"/>
                  </a:cubicBezTo>
                  <a:cubicBezTo>
                    <a:pt x="58" y="1190"/>
                    <a:pt x="110" y="1403"/>
                    <a:pt x="158" y="1614"/>
                  </a:cubicBezTo>
                  <a:cubicBezTo>
                    <a:pt x="167" y="1651"/>
                    <a:pt x="229" y="1677"/>
                    <a:pt x="265" y="1707"/>
                  </a:cubicBezTo>
                  <a:cubicBezTo>
                    <a:pt x="290" y="1677"/>
                    <a:pt x="313" y="1645"/>
                    <a:pt x="328" y="1627"/>
                  </a:cubicBezTo>
                  <a:cubicBezTo>
                    <a:pt x="322" y="1594"/>
                    <a:pt x="320" y="1584"/>
                    <a:pt x="318" y="1576"/>
                  </a:cubicBezTo>
                  <a:cubicBezTo>
                    <a:pt x="193" y="1104"/>
                    <a:pt x="166" y="624"/>
                    <a:pt x="165" y="139"/>
                  </a:cubicBezTo>
                  <a:cubicBezTo>
                    <a:pt x="165" y="93"/>
                    <a:pt x="109" y="4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63" name="Google Shape;263;p13"/>
          <p:cNvSpPr txBox="1">
            <a:spLocks noGrp="1"/>
          </p:cNvSpPr>
          <p:nvPr>
            <p:ph type="subTitle" idx="5"/>
          </p:nvPr>
        </p:nvSpPr>
        <p:spPr>
          <a:xfrm>
            <a:off x="2835319" y="4348720"/>
            <a:ext cx="2392400" cy="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6"/>
          </p:nvPr>
        </p:nvSpPr>
        <p:spPr>
          <a:xfrm>
            <a:off x="2835319" y="4769231"/>
            <a:ext cx="2983200" cy="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3"/>
          <p:cNvSpPr txBox="1"/>
          <p:nvPr/>
        </p:nvSpPr>
        <p:spPr>
          <a:xfrm>
            <a:off x="6701752" y="4318057"/>
            <a:ext cx="832400" cy="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4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grpSp>
        <p:nvGrpSpPr>
          <p:cNvPr id="266" name="Google Shape;266;p13"/>
          <p:cNvGrpSpPr/>
          <p:nvPr/>
        </p:nvGrpSpPr>
        <p:grpSpPr>
          <a:xfrm rot="-5400000">
            <a:off x="7219258" y="5012382"/>
            <a:ext cx="181936" cy="491307"/>
            <a:chOff x="1478100" y="2117375"/>
            <a:chExt cx="191970" cy="518402"/>
          </a:xfrm>
        </p:grpSpPr>
        <p:sp>
          <p:nvSpPr>
            <p:cNvPr id="267" name="Google Shape;267;p13"/>
            <p:cNvSpPr/>
            <p:nvPr/>
          </p:nvSpPr>
          <p:spPr>
            <a:xfrm>
              <a:off x="1595940" y="2117375"/>
              <a:ext cx="74130" cy="518402"/>
            </a:xfrm>
            <a:custGeom>
              <a:avLst/>
              <a:gdLst/>
              <a:ahLst/>
              <a:cxnLst/>
              <a:rect l="l" t="t" r="r" b="b"/>
              <a:pathLst>
                <a:path w="290" h="2028" extrusionOk="0">
                  <a:moveTo>
                    <a:pt x="123" y="1"/>
                  </a:moveTo>
                  <a:cubicBezTo>
                    <a:pt x="96" y="44"/>
                    <a:pt x="48" y="86"/>
                    <a:pt x="45" y="131"/>
                  </a:cubicBezTo>
                  <a:cubicBezTo>
                    <a:pt x="37" y="324"/>
                    <a:pt x="42" y="518"/>
                    <a:pt x="42" y="711"/>
                  </a:cubicBezTo>
                  <a:cubicBezTo>
                    <a:pt x="28" y="712"/>
                    <a:pt x="14" y="713"/>
                    <a:pt x="1" y="714"/>
                  </a:cubicBezTo>
                  <a:cubicBezTo>
                    <a:pt x="44" y="1112"/>
                    <a:pt x="84" y="1511"/>
                    <a:pt x="134" y="1909"/>
                  </a:cubicBezTo>
                  <a:cubicBezTo>
                    <a:pt x="139" y="1952"/>
                    <a:pt x="198" y="1988"/>
                    <a:pt x="232" y="2027"/>
                  </a:cubicBezTo>
                  <a:cubicBezTo>
                    <a:pt x="251" y="1979"/>
                    <a:pt x="290" y="1929"/>
                    <a:pt x="286" y="1883"/>
                  </a:cubicBezTo>
                  <a:cubicBezTo>
                    <a:pt x="273" y="1705"/>
                    <a:pt x="232" y="1529"/>
                    <a:pt x="226" y="1351"/>
                  </a:cubicBezTo>
                  <a:cubicBezTo>
                    <a:pt x="212" y="945"/>
                    <a:pt x="216" y="539"/>
                    <a:pt x="203" y="133"/>
                  </a:cubicBezTo>
                  <a:cubicBezTo>
                    <a:pt x="203" y="88"/>
                    <a:pt x="151" y="44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1478100" y="2172334"/>
              <a:ext cx="84099" cy="436603"/>
            </a:xfrm>
            <a:custGeom>
              <a:avLst/>
              <a:gdLst/>
              <a:ahLst/>
              <a:cxnLst/>
              <a:rect l="l" t="t" r="r" b="b"/>
              <a:pathLst>
                <a:path w="329" h="1708" extrusionOk="0">
                  <a:moveTo>
                    <a:pt x="79" y="0"/>
                  </a:moveTo>
                  <a:cubicBezTo>
                    <a:pt x="51" y="46"/>
                    <a:pt x="1" y="91"/>
                    <a:pt x="1" y="136"/>
                  </a:cubicBezTo>
                  <a:cubicBezTo>
                    <a:pt x="5" y="415"/>
                    <a:pt x="10" y="696"/>
                    <a:pt x="37" y="974"/>
                  </a:cubicBezTo>
                  <a:cubicBezTo>
                    <a:pt x="58" y="1190"/>
                    <a:pt x="110" y="1403"/>
                    <a:pt x="158" y="1614"/>
                  </a:cubicBezTo>
                  <a:cubicBezTo>
                    <a:pt x="167" y="1651"/>
                    <a:pt x="229" y="1677"/>
                    <a:pt x="265" y="1707"/>
                  </a:cubicBezTo>
                  <a:cubicBezTo>
                    <a:pt x="290" y="1677"/>
                    <a:pt x="313" y="1645"/>
                    <a:pt x="328" y="1627"/>
                  </a:cubicBezTo>
                  <a:cubicBezTo>
                    <a:pt x="322" y="1594"/>
                    <a:pt x="320" y="1584"/>
                    <a:pt x="318" y="1576"/>
                  </a:cubicBezTo>
                  <a:cubicBezTo>
                    <a:pt x="193" y="1104"/>
                    <a:pt x="166" y="624"/>
                    <a:pt x="165" y="139"/>
                  </a:cubicBezTo>
                  <a:cubicBezTo>
                    <a:pt x="165" y="93"/>
                    <a:pt x="109" y="4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69" name="Google Shape;269;p13"/>
          <p:cNvSpPr txBox="1">
            <a:spLocks noGrp="1"/>
          </p:cNvSpPr>
          <p:nvPr>
            <p:ph type="subTitle" idx="7"/>
          </p:nvPr>
        </p:nvSpPr>
        <p:spPr>
          <a:xfrm>
            <a:off x="7254619" y="4348720"/>
            <a:ext cx="2392400" cy="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8"/>
          </p:nvPr>
        </p:nvSpPr>
        <p:spPr>
          <a:xfrm>
            <a:off x="7254619" y="4769231"/>
            <a:ext cx="2983200" cy="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271" name="Google Shape;271;p13"/>
          <p:cNvGrpSpPr/>
          <p:nvPr/>
        </p:nvGrpSpPr>
        <p:grpSpPr>
          <a:xfrm>
            <a:off x="491308" y="389801"/>
            <a:ext cx="11136873" cy="5939319"/>
            <a:chOff x="2406450" y="982358"/>
            <a:chExt cx="1825358" cy="973467"/>
          </a:xfrm>
        </p:grpSpPr>
        <p:sp>
          <p:nvSpPr>
            <p:cNvPr id="272" name="Google Shape;272;p13"/>
            <p:cNvSpPr/>
            <p:nvPr/>
          </p:nvSpPr>
          <p:spPr>
            <a:xfrm>
              <a:off x="2406450" y="182215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4133676" y="982358"/>
              <a:ext cx="98132" cy="110975"/>
            </a:xfrm>
            <a:custGeom>
              <a:avLst/>
              <a:gdLst/>
              <a:ahLst/>
              <a:cxnLst/>
              <a:rect l="l" t="t" r="r" b="b"/>
              <a:pathLst>
                <a:path w="2856" h="3230" extrusionOk="0">
                  <a:moveTo>
                    <a:pt x="1653" y="1"/>
                  </a:moveTo>
                  <a:cubicBezTo>
                    <a:pt x="1604" y="1"/>
                    <a:pt x="1556" y="23"/>
                    <a:pt x="1525" y="64"/>
                  </a:cubicBezTo>
                  <a:cubicBezTo>
                    <a:pt x="1463" y="147"/>
                    <a:pt x="1386" y="245"/>
                    <a:pt x="1301" y="353"/>
                  </a:cubicBezTo>
                  <a:cubicBezTo>
                    <a:pt x="892" y="872"/>
                    <a:pt x="333" y="1584"/>
                    <a:pt x="139" y="2135"/>
                  </a:cubicBezTo>
                  <a:cubicBezTo>
                    <a:pt x="1" y="2528"/>
                    <a:pt x="116" y="2937"/>
                    <a:pt x="421" y="3132"/>
                  </a:cubicBezTo>
                  <a:cubicBezTo>
                    <a:pt x="513" y="3190"/>
                    <a:pt x="631" y="3229"/>
                    <a:pt x="760" y="3229"/>
                  </a:cubicBezTo>
                  <a:cubicBezTo>
                    <a:pt x="932" y="3229"/>
                    <a:pt x="1126" y="3160"/>
                    <a:pt x="1315" y="2977"/>
                  </a:cubicBezTo>
                  <a:cubicBezTo>
                    <a:pt x="1782" y="2520"/>
                    <a:pt x="2251" y="1679"/>
                    <a:pt x="2532" y="1177"/>
                  </a:cubicBezTo>
                  <a:cubicBezTo>
                    <a:pt x="2585" y="1082"/>
                    <a:pt x="2632" y="998"/>
                    <a:pt x="2672" y="929"/>
                  </a:cubicBezTo>
                  <a:cubicBezTo>
                    <a:pt x="2855" y="613"/>
                    <a:pt x="2743" y="316"/>
                    <a:pt x="2537" y="186"/>
                  </a:cubicBezTo>
                  <a:cubicBezTo>
                    <a:pt x="2465" y="141"/>
                    <a:pt x="2378" y="114"/>
                    <a:pt x="2286" y="114"/>
                  </a:cubicBezTo>
                  <a:cubicBezTo>
                    <a:pt x="2126" y="114"/>
                    <a:pt x="1950" y="195"/>
                    <a:pt x="1810" y="399"/>
                  </a:cubicBezTo>
                  <a:cubicBezTo>
                    <a:pt x="1323" y="1113"/>
                    <a:pt x="749" y="2189"/>
                    <a:pt x="724" y="2234"/>
                  </a:cubicBezTo>
                  <a:cubicBezTo>
                    <a:pt x="683" y="2312"/>
                    <a:pt x="713" y="2410"/>
                    <a:pt x="791" y="2452"/>
                  </a:cubicBezTo>
                  <a:cubicBezTo>
                    <a:pt x="814" y="2464"/>
                    <a:pt x="840" y="2470"/>
                    <a:pt x="865" y="2470"/>
                  </a:cubicBezTo>
                  <a:cubicBezTo>
                    <a:pt x="923" y="2470"/>
                    <a:pt x="978" y="2439"/>
                    <a:pt x="1007" y="2385"/>
                  </a:cubicBezTo>
                  <a:cubicBezTo>
                    <a:pt x="1013" y="2375"/>
                    <a:pt x="1597" y="1279"/>
                    <a:pt x="2075" y="579"/>
                  </a:cubicBezTo>
                  <a:cubicBezTo>
                    <a:pt x="2139" y="485"/>
                    <a:pt x="2217" y="434"/>
                    <a:pt x="2288" y="434"/>
                  </a:cubicBezTo>
                  <a:cubicBezTo>
                    <a:pt x="2315" y="434"/>
                    <a:pt x="2342" y="442"/>
                    <a:pt x="2366" y="457"/>
                  </a:cubicBezTo>
                  <a:cubicBezTo>
                    <a:pt x="2440" y="503"/>
                    <a:pt x="2480" y="621"/>
                    <a:pt x="2394" y="768"/>
                  </a:cubicBezTo>
                  <a:cubicBezTo>
                    <a:pt x="2354" y="838"/>
                    <a:pt x="2307" y="924"/>
                    <a:pt x="2252" y="1020"/>
                  </a:cubicBezTo>
                  <a:cubicBezTo>
                    <a:pt x="1980" y="1508"/>
                    <a:pt x="1525" y="2322"/>
                    <a:pt x="1091" y="2748"/>
                  </a:cubicBezTo>
                  <a:cubicBezTo>
                    <a:pt x="981" y="2855"/>
                    <a:pt x="865" y="2910"/>
                    <a:pt x="758" y="2910"/>
                  </a:cubicBezTo>
                  <a:cubicBezTo>
                    <a:pt x="700" y="2910"/>
                    <a:pt x="645" y="2894"/>
                    <a:pt x="593" y="2861"/>
                  </a:cubicBezTo>
                  <a:cubicBezTo>
                    <a:pt x="443" y="2765"/>
                    <a:pt x="342" y="2522"/>
                    <a:pt x="441" y="2241"/>
                  </a:cubicBezTo>
                  <a:cubicBezTo>
                    <a:pt x="617" y="1741"/>
                    <a:pt x="1179" y="1024"/>
                    <a:pt x="1553" y="552"/>
                  </a:cubicBezTo>
                  <a:cubicBezTo>
                    <a:pt x="1639" y="441"/>
                    <a:pt x="1717" y="341"/>
                    <a:pt x="1781" y="257"/>
                  </a:cubicBezTo>
                  <a:cubicBezTo>
                    <a:pt x="1834" y="186"/>
                    <a:pt x="1820" y="87"/>
                    <a:pt x="1750" y="33"/>
                  </a:cubicBezTo>
                  <a:cubicBezTo>
                    <a:pt x="1721" y="12"/>
                    <a:pt x="1687" y="1"/>
                    <a:pt x="1653" y="1"/>
                  </a:cubicBezTo>
                  <a:close/>
                </a:path>
              </a:pathLst>
            </a:custGeom>
            <a:solidFill>
              <a:srgbClr val="341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2482600" y="192432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2514625" y="194627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2554325" y="193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2572350" y="190325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2552825" y="189325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2553700" y="191667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2585500" y="193230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2621600" y="1917975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0"/>
                  </a:moveTo>
                  <a:cubicBezTo>
                    <a:pt x="892" y="0"/>
                    <a:pt x="865" y="8"/>
                    <a:pt x="840" y="28"/>
                  </a:cubicBezTo>
                  <a:cubicBezTo>
                    <a:pt x="630" y="194"/>
                    <a:pt x="393" y="313"/>
                    <a:pt x="136" y="388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2"/>
                    <a:pt x="766" y="390"/>
                    <a:pt x="1010" y="198"/>
                  </a:cubicBezTo>
                  <a:cubicBezTo>
                    <a:pt x="1106" y="122"/>
                    <a:pt x="1018" y="0"/>
                    <a:pt x="9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639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lt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4"/>
          <p:cNvGrpSpPr/>
          <p:nvPr/>
        </p:nvGrpSpPr>
        <p:grpSpPr>
          <a:xfrm>
            <a:off x="5" y="6"/>
            <a:ext cx="12191979" cy="6858001"/>
            <a:chOff x="4" y="4"/>
            <a:chExt cx="9143984" cy="5143501"/>
          </a:xfrm>
        </p:grpSpPr>
        <p:sp>
          <p:nvSpPr>
            <p:cNvPr id="284" name="Google Shape;284;p14"/>
            <p:cNvSpPr/>
            <p:nvPr/>
          </p:nvSpPr>
          <p:spPr>
            <a:xfrm rot="10800000">
              <a:off x="4" y="4"/>
              <a:ext cx="2425946" cy="2425895"/>
            </a:xfrm>
            <a:custGeom>
              <a:avLst/>
              <a:gdLst/>
              <a:ahLst/>
              <a:cxnLst/>
              <a:rect l="l" t="t" r="r" b="b"/>
              <a:pathLst>
                <a:path w="6743" h="6743" extrusionOk="0">
                  <a:moveTo>
                    <a:pt x="6742" y="0"/>
                  </a:moveTo>
                  <a:cubicBezTo>
                    <a:pt x="3018" y="0"/>
                    <a:pt x="0" y="3019"/>
                    <a:pt x="0" y="6743"/>
                  </a:cubicBezTo>
                  <a:lnTo>
                    <a:pt x="6742" y="6743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7363600" y="3363151"/>
              <a:ext cx="1780388" cy="1780354"/>
            </a:xfrm>
            <a:custGeom>
              <a:avLst/>
              <a:gdLst/>
              <a:ahLst/>
              <a:cxnLst/>
              <a:rect l="l" t="t" r="r" b="b"/>
              <a:pathLst>
                <a:path w="6743" h="6743" extrusionOk="0">
                  <a:moveTo>
                    <a:pt x="6742" y="0"/>
                  </a:moveTo>
                  <a:cubicBezTo>
                    <a:pt x="3018" y="0"/>
                    <a:pt x="0" y="3019"/>
                    <a:pt x="0" y="6743"/>
                  </a:cubicBezTo>
                  <a:lnTo>
                    <a:pt x="6742" y="6743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7" name="Google Shape;287;p14"/>
          <p:cNvSpPr txBox="1">
            <a:spLocks noGrp="1"/>
          </p:cNvSpPr>
          <p:nvPr>
            <p:ph type="title" idx="2"/>
          </p:nvPr>
        </p:nvSpPr>
        <p:spPr>
          <a:xfrm>
            <a:off x="4636600" y="2796233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8" name="Google Shape;288;p14"/>
          <p:cNvSpPr txBox="1">
            <a:spLocks noGrp="1"/>
          </p:cNvSpPr>
          <p:nvPr>
            <p:ph type="subTitle" idx="1"/>
          </p:nvPr>
        </p:nvSpPr>
        <p:spPr>
          <a:xfrm>
            <a:off x="4778400" y="3766500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4"/>
          <p:cNvSpPr txBox="1">
            <a:spLocks noGrp="1"/>
          </p:cNvSpPr>
          <p:nvPr>
            <p:ph type="title" idx="3"/>
          </p:nvPr>
        </p:nvSpPr>
        <p:spPr>
          <a:xfrm>
            <a:off x="1044791" y="2796233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0" name="Google Shape;290;p14"/>
          <p:cNvSpPr txBox="1">
            <a:spLocks noGrp="1"/>
          </p:cNvSpPr>
          <p:nvPr>
            <p:ph type="subTitle" idx="4"/>
          </p:nvPr>
        </p:nvSpPr>
        <p:spPr>
          <a:xfrm>
            <a:off x="1186591" y="3766500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title" idx="5"/>
          </p:nvPr>
        </p:nvSpPr>
        <p:spPr>
          <a:xfrm>
            <a:off x="8283940" y="2796233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2" name="Google Shape;292;p14"/>
          <p:cNvSpPr txBox="1">
            <a:spLocks noGrp="1"/>
          </p:cNvSpPr>
          <p:nvPr>
            <p:ph type="subTitle" idx="6"/>
          </p:nvPr>
        </p:nvSpPr>
        <p:spPr>
          <a:xfrm>
            <a:off x="8425740" y="3766500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3" name="Google Shape;293;p14"/>
          <p:cNvGrpSpPr/>
          <p:nvPr/>
        </p:nvGrpSpPr>
        <p:grpSpPr>
          <a:xfrm>
            <a:off x="389460" y="5639059"/>
            <a:ext cx="1356827" cy="870367"/>
            <a:chOff x="3878475" y="208600"/>
            <a:chExt cx="208375" cy="133675"/>
          </a:xfrm>
        </p:grpSpPr>
        <p:sp>
          <p:nvSpPr>
            <p:cNvPr id="294" name="Google Shape;294;p14"/>
            <p:cNvSpPr/>
            <p:nvPr/>
          </p:nvSpPr>
          <p:spPr>
            <a:xfrm>
              <a:off x="3878475" y="20860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3954625" y="31077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3986650" y="33272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4026350" y="32190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4044375" y="28970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4024850" y="27970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4025725" y="30312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4057525" y="31875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14"/>
          <p:cNvSpPr/>
          <p:nvPr/>
        </p:nvSpPr>
        <p:spPr>
          <a:xfrm>
            <a:off x="11004760" y="5639074"/>
            <a:ext cx="591449" cy="870369"/>
          </a:xfrm>
          <a:custGeom>
            <a:avLst/>
            <a:gdLst/>
            <a:ahLst/>
            <a:cxnLst/>
            <a:rect l="l" t="t" r="r" b="b"/>
            <a:pathLst>
              <a:path w="2037" h="2998" extrusionOk="0">
                <a:moveTo>
                  <a:pt x="762" y="1"/>
                </a:moveTo>
                <a:cubicBezTo>
                  <a:pt x="705" y="1"/>
                  <a:pt x="650" y="12"/>
                  <a:pt x="600" y="34"/>
                </a:cubicBezTo>
                <a:cubicBezTo>
                  <a:pt x="419" y="112"/>
                  <a:pt x="278" y="337"/>
                  <a:pt x="397" y="648"/>
                </a:cubicBezTo>
                <a:cubicBezTo>
                  <a:pt x="663" y="1337"/>
                  <a:pt x="1141" y="2263"/>
                  <a:pt x="1161" y="2303"/>
                </a:cubicBezTo>
                <a:cubicBezTo>
                  <a:pt x="1186" y="2350"/>
                  <a:pt x="1233" y="2376"/>
                  <a:pt x="1283" y="2376"/>
                </a:cubicBezTo>
                <a:cubicBezTo>
                  <a:pt x="1304" y="2376"/>
                  <a:pt x="1325" y="2371"/>
                  <a:pt x="1346" y="2361"/>
                </a:cubicBezTo>
                <a:cubicBezTo>
                  <a:pt x="1413" y="2326"/>
                  <a:pt x="1439" y="2244"/>
                  <a:pt x="1405" y="2176"/>
                </a:cubicBezTo>
                <a:cubicBezTo>
                  <a:pt x="1400" y="2168"/>
                  <a:pt x="913" y="1225"/>
                  <a:pt x="653" y="550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9"/>
                  <a:pt x="741" y="275"/>
                  <a:pt x="760" y="275"/>
                </a:cubicBezTo>
                <a:cubicBezTo>
                  <a:pt x="821" y="275"/>
                  <a:pt x="893" y="315"/>
                  <a:pt x="941" y="416"/>
                </a:cubicBezTo>
                <a:cubicBezTo>
                  <a:pt x="970" y="479"/>
                  <a:pt x="1007" y="554"/>
                  <a:pt x="1049" y="639"/>
                </a:cubicBezTo>
                <a:cubicBezTo>
                  <a:pt x="1260" y="1067"/>
                  <a:pt x="1612" y="1783"/>
                  <a:pt x="1700" y="2294"/>
                </a:cubicBezTo>
                <a:cubicBezTo>
                  <a:pt x="1734" y="2493"/>
                  <a:pt x="1675" y="2641"/>
                  <a:pt x="1538" y="2699"/>
                </a:cubicBezTo>
                <a:cubicBezTo>
                  <a:pt x="1501" y="2714"/>
                  <a:pt x="1459" y="2723"/>
                  <a:pt x="1414" y="2723"/>
                </a:cubicBezTo>
                <a:cubicBezTo>
                  <a:pt x="1287" y="2723"/>
                  <a:pt x="1139" y="2657"/>
                  <a:pt x="1029" y="2505"/>
                </a:cubicBezTo>
                <a:cubicBezTo>
                  <a:pt x="762" y="2138"/>
                  <a:pt x="531" y="1395"/>
                  <a:pt x="379" y="902"/>
                </a:cubicBezTo>
                <a:cubicBezTo>
                  <a:pt x="344" y="788"/>
                  <a:pt x="311" y="685"/>
                  <a:pt x="284" y="600"/>
                </a:cubicBezTo>
                <a:cubicBezTo>
                  <a:pt x="265" y="543"/>
                  <a:pt x="211" y="506"/>
                  <a:pt x="154" y="506"/>
                </a:cubicBezTo>
                <a:cubicBezTo>
                  <a:pt x="140" y="506"/>
                  <a:pt x="125" y="509"/>
                  <a:pt x="111" y="513"/>
                </a:cubicBezTo>
                <a:cubicBezTo>
                  <a:pt x="39" y="537"/>
                  <a:pt x="0" y="614"/>
                  <a:pt x="24" y="686"/>
                </a:cubicBezTo>
                <a:cubicBezTo>
                  <a:pt x="52" y="770"/>
                  <a:pt x="82" y="871"/>
                  <a:pt x="118" y="983"/>
                </a:cubicBezTo>
                <a:cubicBezTo>
                  <a:pt x="285" y="1523"/>
                  <a:pt x="514" y="2262"/>
                  <a:pt x="807" y="2666"/>
                </a:cubicBezTo>
                <a:cubicBezTo>
                  <a:pt x="962" y="2878"/>
                  <a:pt x="1190" y="2998"/>
                  <a:pt x="1413" y="2998"/>
                </a:cubicBezTo>
                <a:cubicBezTo>
                  <a:pt x="1492" y="2998"/>
                  <a:pt x="1571" y="2983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7"/>
                  <a:pt x="1511" y="959"/>
                  <a:pt x="1295" y="518"/>
                </a:cubicBezTo>
                <a:cubicBezTo>
                  <a:pt x="1254" y="434"/>
                  <a:pt x="1217" y="360"/>
                  <a:pt x="1188" y="299"/>
                </a:cubicBezTo>
                <a:cubicBezTo>
                  <a:pt x="1089" y="91"/>
                  <a:pt x="920" y="1"/>
                  <a:pt x="762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3" name="Google Shape;30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0614521" y="248167"/>
            <a:ext cx="977636" cy="9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94601" y="911896"/>
            <a:ext cx="767785" cy="77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1268605" y="1041519"/>
            <a:ext cx="641849" cy="647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342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solidFill>
          <a:schemeClr val="lt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4"/>
          <p:cNvGrpSpPr/>
          <p:nvPr/>
        </p:nvGrpSpPr>
        <p:grpSpPr>
          <a:xfrm>
            <a:off x="5" y="6"/>
            <a:ext cx="12191979" cy="6858001"/>
            <a:chOff x="4" y="4"/>
            <a:chExt cx="9143984" cy="5143501"/>
          </a:xfrm>
        </p:grpSpPr>
        <p:sp>
          <p:nvSpPr>
            <p:cNvPr id="284" name="Google Shape;284;p14"/>
            <p:cNvSpPr/>
            <p:nvPr/>
          </p:nvSpPr>
          <p:spPr>
            <a:xfrm rot="10800000">
              <a:off x="4" y="4"/>
              <a:ext cx="2425946" cy="2425895"/>
            </a:xfrm>
            <a:custGeom>
              <a:avLst/>
              <a:gdLst/>
              <a:ahLst/>
              <a:cxnLst/>
              <a:rect l="l" t="t" r="r" b="b"/>
              <a:pathLst>
                <a:path w="6743" h="6743" extrusionOk="0">
                  <a:moveTo>
                    <a:pt x="6742" y="0"/>
                  </a:moveTo>
                  <a:cubicBezTo>
                    <a:pt x="3018" y="0"/>
                    <a:pt x="0" y="3019"/>
                    <a:pt x="0" y="6743"/>
                  </a:cubicBezTo>
                  <a:lnTo>
                    <a:pt x="6742" y="6743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7363600" y="3363151"/>
              <a:ext cx="1780388" cy="1780354"/>
            </a:xfrm>
            <a:custGeom>
              <a:avLst/>
              <a:gdLst/>
              <a:ahLst/>
              <a:cxnLst/>
              <a:rect l="l" t="t" r="r" b="b"/>
              <a:pathLst>
                <a:path w="6743" h="6743" extrusionOk="0">
                  <a:moveTo>
                    <a:pt x="6742" y="0"/>
                  </a:moveTo>
                  <a:cubicBezTo>
                    <a:pt x="3018" y="0"/>
                    <a:pt x="0" y="3019"/>
                    <a:pt x="0" y="6743"/>
                  </a:cubicBezTo>
                  <a:lnTo>
                    <a:pt x="6742" y="6743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7" name="Google Shape;287;p14"/>
          <p:cNvSpPr txBox="1">
            <a:spLocks noGrp="1"/>
          </p:cNvSpPr>
          <p:nvPr>
            <p:ph type="title" idx="2"/>
          </p:nvPr>
        </p:nvSpPr>
        <p:spPr>
          <a:xfrm>
            <a:off x="4636600" y="2796233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8" name="Google Shape;288;p14"/>
          <p:cNvSpPr txBox="1">
            <a:spLocks noGrp="1"/>
          </p:cNvSpPr>
          <p:nvPr>
            <p:ph type="subTitle" idx="1"/>
          </p:nvPr>
        </p:nvSpPr>
        <p:spPr>
          <a:xfrm>
            <a:off x="4778400" y="3766500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4"/>
          <p:cNvSpPr txBox="1">
            <a:spLocks noGrp="1"/>
          </p:cNvSpPr>
          <p:nvPr>
            <p:ph type="title" idx="3"/>
          </p:nvPr>
        </p:nvSpPr>
        <p:spPr>
          <a:xfrm>
            <a:off x="1044791" y="2796233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0" name="Google Shape;290;p14"/>
          <p:cNvSpPr txBox="1">
            <a:spLocks noGrp="1"/>
          </p:cNvSpPr>
          <p:nvPr>
            <p:ph type="subTitle" idx="4"/>
          </p:nvPr>
        </p:nvSpPr>
        <p:spPr>
          <a:xfrm>
            <a:off x="1186591" y="3766500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title" idx="5"/>
          </p:nvPr>
        </p:nvSpPr>
        <p:spPr>
          <a:xfrm>
            <a:off x="8283940" y="2796233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2" name="Google Shape;292;p14"/>
          <p:cNvSpPr txBox="1">
            <a:spLocks noGrp="1"/>
          </p:cNvSpPr>
          <p:nvPr>
            <p:ph type="subTitle" idx="6"/>
          </p:nvPr>
        </p:nvSpPr>
        <p:spPr>
          <a:xfrm>
            <a:off x="8425740" y="3766500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3" name="Google Shape;293;p14"/>
          <p:cNvGrpSpPr/>
          <p:nvPr/>
        </p:nvGrpSpPr>
        <p:grpSpPr>
          <a:xfrm>
            <a:off x="389460" y="5639059"/>
            <a:ext cx="1356827" cy="870367"/>
            <a:chOff x="3878475" y="208600"/>
            <a:chExt cx="208375" cy="133675"/>
          </a:xfrm>
        </p:grpSpPr>
        <p:sp>
          <p:nvSpPr>
            <p:cNvPr id="294" name="Google Shape;294;p14"/>
            <p:cNvSpPr/>
            <p:nvPr/>
          </p:nvSpPr>
          <p:spPr>
            <a:xfrm>
              <a:off x="3878475" y="20860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3954625" y="31077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3986650" y="33272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4026350" y="32190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4044375" y="28970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4024850" y="27970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4025725" y="30312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4057525" y="31875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14"/>
          <p:cNvSpPr/>
          <p:nvPr/>
        </p:nvSpPr>
        <p:spPr>
          <a:xfrm>
            <a:off x="11004760" y="5639074"/>
            <a:ext cx="591449" cy="870369"/>
          </a:xfrm>
          <a:custGeom>
            <a:avLst/>
            <a:gdLst/>
            <a:ahLst/>
            <a:cxnLst/>
            <a:rect l="l" t="t" r="r" b="b"/>
            <a:pathLst>
              <a:path w="2037" h="2998" extrusionOk="0">
                <a:moveTo>
                  <a:pt x="762" y="1"/>
                </a:moveTo>
                <a:cubicBezTo>
                  <a:pt x="705" y="1"/>
                  <a:pt x="650" y="12"/>
                  <a:pt x="600" y="34"/>
                </a:cubicBezTo>
                <a:cubicBezTo>
                  <a:pt x="419" y="112"/>
                  <a:pt x="278" y="337"/>
                  <a:pt x="397" y="648"/>
                </a:cubicBezTo>
                <a:cubicBezTo>
                  <a:pt x="663" y="1337"/>
                  <a:pt x="1141" y="2263"/>
                  <a:pt x="1161" y="2303"/>
                </a:cubicBezTo>
                <a:cubicBezTo>
                  <a:pt x="1186" y="2350"/>
                  <a:pt x="1233" y="2376"/>
                  <a:pt x="1283" y="2376"/>
                </a:cubicBezTo>
                <a:cubicBezTo>
                  <a:pt x="1304" y="2376"/>
                  <a:pt x="1325" y="2371"/>
                  <a:pt x="1346" y="2361"/>
                </a:cubicBezTo>
                <a:cubicBezTo>
                  <a:pt x="1413" y="2326"/>
                  <a:pt x="1439" y="2244"/>
                  <a:pt x="1405" y="2176"/>
                </a:cubicBezTo>
                <a:cubicBezTo>
                  <a:pt x="1400" y="2168"/>
                  <a:pt x="913" y="1225"/>
                  <a:pt x="653" y="550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9"/>
                  <a:pt x="741" y="275"/>
                  <a:pt x="760" y="275"/>
                </a:cubicBezTo>
                <a:cubicBezTo>
                  <a:pt x="821" y="275"/>
                  <a:pt x="893" y="315"/>
                  <a:pt x="941" y="416"/>
                </a:cubicBezTo>
                <a:cubicBezTo>
                  <a:pt x="970" y="479"/>
                  <a:pt x="1007" y="554"/>
                  <a:pt x="1049" y="639"/>
                </a:cubicBezTo>
                <a:cubicBezTo>
                  <a:pt x="1260" y="1067"/>
                  <a:pt x="1612" y="1783"/>
                  <a:pt x="1700" y="2294"/>
                </a:cubicBezTo>
                <a:cubicBezTo>
                  <a:pt x="1734" y="2493"/>
                  <a:pt x="1675" y="2641"/>
                  <a:pt x="1538" y="2699"/>
                </a:cubicBezTo>
                <a:cubicBezTo>
                  <a:pt x="1501" y="2714"/>
                  <a:pt x="1459" y="2723"/>
                  <a:pt x="1414" y="2723"/>
                </a:cubicBezTo>
                <a:cubicBezTo>
                  <a:pt x="1287" y="2723"/>
                  <a:pt x="1139" y="2657"/>
                  <a:pt x="1029" y="2505"/>
                </a:cubicBezTo>
                <a:cubicBezTo>
                  <a:pt x="762" y="2138"/>
                  <a:pt x="531" y="1395"/>
                  <a:pt x="379" y="902"/>
                </a:cubicBezTo>
                <a:cubicBezTo>
                  <a:pt x="344" y="788"/>
                  <a:pt x="311" y="685"/>
                  <a:pt x="284" y="600"/>
                </a:cubicBezTo>
                <a:cubicBezTo>
                  <a:pt x="265" y="543"/>
                  <a:pt x="211" y="506"/>
                  <a:pt x="154" y="506"/>
                </a:cubicBezTo>
                <a:cubicBezTo>
                  <a:pt x="140" y="506"/>
                  <a:pt x="125" y="509"/>
                  <a:pt x="111" y="513"/>
                </a:cubicBezTo>
                <a:cubicBezTo>
                  <a:pt x="39" y="537"/>
                  <a:pt x="0" y="614"/>
                  <a:pt x="24" y="686"/>
                </a:cubicBezTo>
                <a:cubicBezTo>
                  <a:pt x="52" y="770"/>
                  <a:pt x="82" y="871"/>
                  <a:pt x="118" y="983"/>
                </a:cubicBezTo>
                <a:cubicBezTo>
                  <a:pt x="285" y="1523"/>
                  <a:pt x="514" y="2262"/>
                  <a:pt x="807" y="2666"/>
                </a:cubicBezTo>
                <a:cubicBezTo>
                  <a:pt x="962" y="2878"/>
                  <a:pt x="1190" y="2998"/>
                  <a:pt x="1413" y="2998"/>
                </a:cubicBezTo>
                <a:cubicBezTo>
                  <a:pt x="1492" y="2998"/>
                  <a:pt x="1571" y="2983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7"/>
                  <a:pt x="1511" y="959"/>
                  <a:pt x="1295" y="518"/>
                </a:cubicBezTo>
                <a:cubicBezTo>
                  <a:pt x="1254" y="434"/>
                  <a:pt x="1217" y="360"/>
                  <a:pt x="1188" y="299"/>
                </a:cubicBezTo>
                <a:cubicBezTo>
                  <a:pt x="1089" y="91"/>
                  <a:pt x="920" y="1"/>
                  <a:pt x="762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3" name="Google Shape;30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0614521" y="248167"/>
            <a:ext cx="977636" cy="9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94601" y="911896"/>
            <a:ext cx="767785" cy="77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1268605" y="1041519"/>
            <a:ext cx="641849" cy="647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747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17"/>
          <p:cNvGrpSpPr/>
          <p:nvPr/>
        </p:nvGrpSpPr>
        <p:grpSpPr>
          <a:xfrm>
            <a:off x="6941007" y="-27964"/>
            <a:ext cx="5250820" cy="6854832"/>
            <a:chOff x="6438850" y="3725550"/>
            <a:chExt cx="1069675" cy="1396438"/>
          </a:xfrm>
        </p:grpSpPr>
        <p:sp>
          <p:nvSpPr>
            <p:cNvPr id="345" name="Google Shape;345;p17"/>
            <p:cNvSpPr/>
            <p:nvPr/>
          </p:nvSpPr>
          <p:spPr>
            <a:xfrm>
              <a:off x="6438850" y="3725550"/>
              <a:ext cx="1069675" cy="459250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6646400" y="4408713"/>
              <a:ext cx="862125" cy="71327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7" name="Google Shape;347;p17"/>
          <p:cNvSpPr/>
          <p:nvPr/>
        </p:nvSpPr>
        <p:spPr>
          <a:xfrm>
            <a:off x="1" y="1"/>
            <a:ext cx="3361623" cy="1543036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7"/>
          <p:cNvSpPr/>
          <p:nvPr/>
        </p:nvSpPr>
        <p:spPr>
          <a:xfrm rot="10800000">
            <a:off x="44" y="4672827"/>
            <a:ext cx="5089656" cy="2185173"/>
          </a:xfrm>
          <a:custGeom>
            <a:avLst/>
            <a:gdLst/>
            <a:ahLst/>
            <a:cxnLst/>
            <a:rect l="l" t="t" r="r" b="b"/>
            <a:pathLst>
              <a:path w="42787" h="18370" extrusionOk="0">
                <a:moveTo>
                  <a:pt x="8116" y="0"/>
                </a:moveTo>
                <a:cubicBezTo>
                  <a:pt x="5393" y="1936"/>
                  <a:pt x="3054" y="4202"/>
                  <a:pt x="1716" y="6978"/>
                </a:cubicBezTo>
                <a:cubicBezTo>
                  <a:pt x="644" y="9202"/>
                  <a:pt x="0" y="12097"/>
                  <a:pt x="1380" y="14329"/>
                </a:cubicBezTo>
                <a:cubicBezTo>
                  <a:pt x="2532" y="16194"/>
                  <a:pt x="4827" y="17245"/>
                  <a:pt x="7148" y="17793"/>
                </a:cubicBezTo>
                <a:cubicBezTo>
                  <a:pt x="8853" y="18195"/>
                  <a:pt x="10634" y="18369"/>
                  <a:pt x="12411" y="18369"/>
                </a:cubicBezTo>
                <a:cubicBezTo>
                  <a:pt x="13275" y="18369"/>
                  <a:pt x="14137" y="18328"/>
                  <a:pt x="14990" y="18252"/>
                </a:cubicBezTo>
                <a:cubicBezTo>
                  <a:pt x="18270" y="17959"/>
                  <a:pt x="21328" y="16879"/>
                  <a:pt x="24274" y="15677"/>
                </a:cubicBezTo>
                <a:cubicBezTo>
                  <a:pt x="27596" y="14322"/>
                  <a:pt x="30856" y="12786"/>
                  <a:pt x="34410" y="11894"/>
                </a:cubicBezTo>
                <a:cubicBezTo>
                  <a:pt x="35279" y="11675"/>
                  <a:pt x="36169" y="11502"/>
                  <a:pt x="37070" y="11380"/>
                </a:cubicBezTo>
                <a:lnTo>
                  <a:pt x="42786" y="11380"/>
                </a:lnTo>
                <a:lnTo>
                  <a:pt x="42786" y="5069"/>
                </a:lnTo>
                <a:lnTo>
                  <a:pt x="42786" y="0"/>
                </a:ln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9" name="Google Shape;349;p17"/>
          <p:cNvGrpSpPr/>
          <p:nvPr/>
        </p:nvGrpSpPr>
        <p:grpSpPr>
          <a:xfrm>
            <a:off x="891097" y="719329"/>
            <a:ext cx="1444597" cy="866039"/>
            <a:chOff x="2418650" y="2934475"/>
            <a:chExt cx="200750" cy="120350"/>
          </a:xfrm>
        </p:grpSpPr>
        <p:sp>
          <p:nvSpPr>
            <p:cNvPr id="350" name="Google Shape;350;p17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p17"/>
          <p:cNvSpPr/>
          <p:nvPr/>
        </p:nvSpPr>
        <p:spPr>
          <a:xfrm>
            <a:off x="854133" y="3029540"/>
            <a:ext cx="562099" cy="635696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7"/>
          <p:cNvSpPr/>
          <p:nvPr/>
        </p:nvSpPr>
        <p:spPr>
          <a:xfrm rot="-724569">
            <a:off x="5900483" y="5493420"/>
            <a:ext cx="432076" cy="635705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7"/>
          <p:cNvSpPr/>
          <p:nvPr/>
        </p:nvSpPr>
        <p:spPr>
          <a:xfrm>
            <a:off x="5730201" y="486593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9" name="Google Shape;359;p17"/>
          <p:cNvGrpSpPr/>
          <p:nvPr/>
        </p:nvGrpSpPr>
        <p:grpSpPr>
          <a:xfrm>
            <a:off x="10296001" y="4549332"/>
            <a:ext cx="1444633" cy="1542301"/>
            <a:chOff x="5283025" y="1885850"/>
            <a:chExt cx="651675" cy="695775"/>
          </a:xfrm>
        </p:grpSpPr>
        <p:sp>
          <p:nvSpPr>
            <p:cNvPr id="360" name="Google Shape;360;p17"/>
            <p:cNvSpPr/>
            <p:nvPr/>
          </p:nvSpPr>
          <p:spPr>
            <a:xfrm>
              <a:off x="5283025" y="1885850"/>
              <a:ext cx="651675" cy="695775"/>
            </a:xfrm>
            <a:custGeom>
              <a:avLst/>
              <a:gdLst/>
              <a:ahLst/>
              <a:cxnLst/>
              <a:rect l="l" t="t" r="r" b="b"/>
              <a:pathLst>
                <a:path w="26067" h="27831" extrusionOk="0">
                  <a:moveTo>
                    <a:pt x="10243" y="6191"/>
                  </a:moveTo>
                  <a:cubicBezTo>
                    <a:pt x="11724" y="6191"/>
                    <a:pt x="18728" y="11488"/>
                    <a:pt x="18764" y="12190"/>
                  </a:cubicBezTo>
                  <a:cubicBezTo>
                    <a:pt x="18816" y="13173"/>
                    <a:pt x="7539" y="19946"/>
                    <a:pt x="6468" y="19946"/>
                  </a:cubicBezTo>
                  <a:cubicBezTo>
                    <a:pt x="6436" y="19946"/>
                    <a:pt x="6414" y="19940"/>
                    <a:pt x="6400" y="19928"/>
                  </a:cubicBezTo>
                  <a:cubicBezTo>
                    <a:pt x="5934" y="19508"/>
                    <a:pt x="9109" y="6794"/>
                    <a:pt x="10067" y="6229"/>
                  </a:cubicBezTo>
                  <a:cubicBezTo>
                    <a:pt x="10112" y="6203"/>
                    <a:pt x="10171" y="6191"/>
                    <a:pt x="10243" y="6191"/>
                  </a:cubicBezTo>
                  <a:close/>
                  <a:moveTo>
                    <a:pt x="8720" y="1"/>
                  </a:moveTo>
                  <a:cubicBezTo>
                    <a:pt x="8574" y="1"/>
                    <a:pt x="8455" y="26"/>
                    <a:pt x="8365" y="79"/>
                  </a:cubicBezTo>
                  <a:cubicBezTo>
                    <a:pt x="6424" y="1221"/>
                    <a:pt x="1" y="26945"/>
                    <a:pt x="945" y="27795"/>
                  </a:cubicBezTo>
                  <a:cubicBezTo>
                    <a:pt x="972" y="27819"/>
                    <a:pt x="1018" y="27831"/>
                    <a:pt x="1081" y="27831"/>
                  </a:cubicBezTo>
                  <a:cubicBezTo>
                    <a:pt x="3246" y="27831"/>
                    <a:pt x="26066" y="14130"/>
                    <a:pt x="25962" y="12139"/>
                  </a:cubicBezTo>
                  <a:cubicBezTo>
                    <a:pt x="25886" y="10718"/>
                    <a:pt x="11717" y="1"/>
                    <a:pt x="87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5344200" y="2330025"/>
              <a:ext cx="44400" cy="131275"/>
            </a:xfrm>
            <a:custGeom>
              <a:avLst/>
              <a:gdLst/>
              <a:ahLst/>
              <a:cxnLst/>
              <a:rect l="l" t="t" r="r" b="b"/>
              <a:pathLst>
                <a:path w="1776" h="5251" extrusionOk="0">
                  <a:moveTo>
                    <a:pt x="1426" y="1"/>
                  </a:moveTo>
                  <a:cubicBezTo>
                    <a:pt x="1314" y="1"/>
                    <a:pt x="1205" y="62"/>
                    <a:pt x="1171" y="205"/>
                  </a:cubicBezTo>
                  <a:cubicBezTo>
                    <a:pt x="798" y="1769"/>
                    <a:pt x="425" y="3331"/>
                    <a:pt x="52" y="4894"/>
                  </a:cubicBezTo>
                  <a:cubicBezTo>
                    <a:pt x="0" y="5109"/>
                    <a:pt x="180" y="5251"/>
                    <a:pt x="350" y="5251"/>
                  </a:cubicBezTo>
                  <a:cubicBezTo>
                    <a:pt x="463" y="5251"/>
                    <a:pt x="570" y="5189"/>
                    <a:pt x="605" y="5047"/>
                  </a:cubicBezTo>
                  <a:cubicBezTo>
                    <a:pt x="978" y="3483"/>
                    <a:pt x="1351" y="1921"/>
                    <a:pt x="1724" y="357"/>
                  </a:cubicBezTo>
                  <a:cubicBezTo>
                    <a:pt x="1776" y="142"/>
                    <a:pt x="1596" y="1"/>
                    <a:pt x="1426" y="1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5328050" y="2488400"/>
              <a:ext cx="23400" cy="37725"/>
            </a:xfrm>
            <a:custGeom>
              <a:avLst/>
              <a:gdLst/>
              <a:ahLst/>
              <a:cxnLst/>
              <a:rect l="l" t="t" r="r" b="b"/>
              <a:pathLst>
                <a:path w="936" h="1509" extrusionOk="0">
                  <a:moveTo>
                    <a:pt x="586" y="0"/>
                  </a:moveTo>
                  <a:cubicBezTo>
                    <a:pt x="474" y="0"/>
                    <a:pt x="369" y="63"/>
                    <a:pt x="339" y="207"/>
                  </a:cubicBezTo>
                  <a:cubicBezTo>
                    <a:pt x="272" y="531"/>
                    <a:pt x="184" y="847"/>
                    <a:pt x="74" y="1160"/>
                  </a:cubicBezTo>
                  <a:cubicBezTo>
                    <a:pt x="0" y="1371"/>
                    <a:pt x="173" y="1509"/>
                    <a:pt x="347" y="1509"/>
                  </a:cubicBezTo>
                  <a:cubicBezTo>
                    <a:pt x="462" y="1509"/>
                    <a:pt x="578" y="1450"/>
                    <a:pt x="626" y="1312"/>
                  </a:cubicBezTo>
                  <a:cubicBezTo>
                    <a:pt x="735" y="1000"/>
                    <a:pt x="823" y="683"/>
                    <a:pt x="890" y="359"/>
                  </a:cubicBezTo>
                  <a:cubicBezTo>
                    <a:pt x="936" y="142"/>
                    <a:pt x="754" y="0"/>
                    <a:pt x="586" y="0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17"/>
          <p:cNvGrpSpPr/>
          <p:nvPr/>
        </p:nvGrpSpPr>
        <p:grpSpPr>
          <a:xfrm rot="8999839">
            <a:off x="2759034" y="5715733"/>
            <a:ext cx="1233839" cy="752195"/>
            <a:chOff x="4560600" y="2876550"/>
            <a:chExt cx="172325" cy="105050"/>
          </a:xfrm>
        </p:grpSpPr>
        <p:sp>
          <p:nvSpPr>
            <p:cNvPr id="364" name="Google Shape;364;p17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1" name="Google Shape;371;p17"/>
          <p:cNvSpPr txBox="1">
            <a:spLocks noGrp="1"/>
          </p:cNvSpPr>
          <p:nvPr>
            <p:ph type="title"/>
          </p:nvPr>
        </p:nvSpPr>
        <p:spPr>
          <a:xfrm>
            <a:off x="6056533" y="1985000"/>
            <a:ext cx="52508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72" name="Google Shape;372;p17"/>
          <p:cNvSpPr txBox="1">
            <a:spLocks noGrp="1"/>
          </p:cNvSpPr>
          <p:nvPr>
            <p:ph type="subTitle" idx="1"/>
          </p:nvPr>
        </p:nvSpPr>
        <p:spPr>
          <a:xfrm>
            <a:off x="6146767" y="3812100"/>
            <a:ext cx="5089600" cy="15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11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" y="-27793"/>
            <a:ext cx="12192004" cy="6857961"/>
            <a:chOff x="-2" y="-20845"/>
            <a:chExt cx="9144003" cy="5143471"/>
          </a:xfrm>
        </p:grpSpPr>
        <p:sp>
          <p:nvSpPr>
            <p:cNvPr id="11" name="Google Shape;11;p2"/>
            <p:cNvSpPr/>
            <p:nvPr/>
          </p:nvSpPr>
          <p:spPr>
            <a:xfrm>
              <a:off x="5205884" y="-20845"/>
              <a:ext cx="3938115" cy="1690775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2" y="-20845"/>
              <a:ext cx="5299295" cy="5143471"/>
            </a:xfrm>
            <a:custGeom>
              <a:avLst/>
              <a:gdLst/>
              <a:ahLst/>
              <a:cxnLst/>
              <a:rect l="l" t="t" r="r" b="b"/>
              <a:pathLst>
                <a:path w="57576" h="55883" extrusionOk="0">
                  <a:moveTo>
                    <a:pt x="27737" y="0"/>
                  </a:moveTo>
                  <a:cubicBezTo>
                    <a:pt x="27311" y="426"/>
                    <a:pt x="26930" y="887"/>
                    <a:pt x="26603" y="1384"/>
                  </a:cubicBezTo>
                  <a:cubicBezTo>
                    <a:pt x="25292" y="3379"/>
                    <a:pt x="25273" y="5755"/>
                    <a:pt x="26024" y="7905"/>
                  </a:cubicBezTo>
                  <a:cubicBezTo>
                    <a:pt x="26687" y="9808"/>
                    <a:pt x="27717" y="11611"/>
                    <a:pt x="28449" y="13496"/>
                  </a:cubicBezTo>
                  <a:cubicBezTo>
                    <a:pt x="29171" y="15359"/>
                    <a:pt x="29901" y="17555"/>
                    <a:pt x="29238" y="19506"/>
                  </a:cubicBezTo>
                  <a:cubicBezTo>
                    <a:pt x="28608" y="21362"/>
                    <a:pt x="26474" y="22426"/>
                    <a:pt x="24264" y="22426"/>
                  </a:cubicBezTo>
                  <a:cubicBezTo>
                    <a:pt x="24138" y="22426"/>
                    <a:pt x="24012" y="22423"/>
                    <a:pt x="23886" y="22416"/>
                  </a:cubicBezTo>
                  <a:cubicBezTo>
                    <a:pt x="20923" y="22253"/>
                    <a:pt x="18360" y="20541"/>
                    <a:pt x="16187" y="18984"/>
                  </a:cubicBezTo>
                  <a:cubicBezTo>
                    <a:pt x="13960" y="17387"/>
                    <a:pt x="11929" y="15492"/>
                    <a:pt x="9268" y="14403"/>
                  </a:cubicBezTo>
                  <a:cubicBezTo>
                    <a:pt x="6865" y="13420"/>
                    <a:pt x="4110" y="12880"/>
                    <a:pt x="1380" y="12880"/>
                  </a:cubicBezTo>
                  <a:cubicBezTo>
                    <a:pt x="919" y="12880"/>
                    <a:pt x="459" y="12896"/>
                    <a:pt x="1" y="12927"/>
                  </a:cubicBezTo>
                  <a:lnTo>
                    <a:pt x="1" y="26654"/>
                  </a:lnTo>
                  <a:cubicBezTo>
                    <a:pt x="1937" y="25947"/>
                    <a:pt x="3975" y="25509"/>
                    <a:pt x="6060" y="25509"/>
                  </a:cubicBezTo>
                  <a:cubicBezTo>
                    <a:pt x="7041" y="25509"/>
                    <a:pt x="8034" y="25606"/>
                    <a:pt x="9031" y="25818"/>
                  </a:cubicBezTo>
                  <a:cubicBezTo>
                    <a:pt x="11436" y="26329"/>
                    <a:pt x="13840" y="27450"/>
                    <a:pt x="15125" y="29297"/>
                  </a:cubicBezTo>
                  <a:cubicBezTo>
                    <a:pt x="16211" y="30859"/>
                    <a:pt x="16437" y="32739"/>
                    <a:pt x="16240" y="34511"/>
                  </a:cubicBezTo>
                  <a:cubicBezTo>
                    <a:pt x="15844" y="38066"/>
                    <a:pt x="14028" y="41280"/>
                    <a:pt x="11962" y="44338"/>
                  </a:cubicBezTo>
                  <a:cubicBezTo>
                    <a:pt x="9761" y="47596"/>
                    <a:pt x="7231" y="50840"/>
                    <a:pt x="6000" y="54478"/>
                  </a:cubicBezTo>
                  <a:cubicBezTo>
                    <a:pt x="5844" y="54938"/>
                    <a:pt x="5713" y="55408"/>
                    <a:pt x="5616" y="55883"/>
                  </a:cubicBezTo>
                  <a:lnTo>
                    <a:pt x="19223" y="55883"/>
                  </a:lnTo>
                  <a:cubicBezTo>
                    <a:pt x="18059" y="52329"/>
                    <a:pt x="18052" y="48582"/>
                    <a:pt x="19998" y="45099"/>
                  </a:cubicBezTo>
                  <a:cubicBezTo>
                    <a:pt x="22458" y="40699"/>
                    <a:pt x="27689" y="36669"/>
                    <a:pt x="33550" y="36009"/>
                  </a:cubicBezTo>
                  <a:cubicBezTo>
                    <a:pt x="34069" y="35950"/>
                    <a:pt x="34601" y="35919"/>
                    <a:pt x="35136" y="35919"/>
                  </a:cubicBezTo>
                  <a:cubicBezTo>
                    <a:pt x="37218" y="35919"/>
                    <a:pt x="39337" y="36395"/>
                    <a:pt x="40875" y="37609"/>
                  </a:cubicBezTo>
                  <a:cubicBezTo>
                    <a:pt x="42467" y="38864"/>
                    <a:pt x="43244" y="40693"/>
                    <a:pt x="43639" y="42460"/>
                  </a:cubicBezTo>
                  <a:cubicBezTo>
                    <a:pt x="44557" y="46572"/>
                    <a:pt x="43920" y="50863"/>
                    <a:pt x="43900" y="55018"/>
                  </a:cubicBezTo>
                  <a:cubicBezTo>
                    <a:pt x="43898" y="55303"/>
                    <a:pt x="43899" y="55592"/>
                    <a:pt x="43902" y="55883"/>
                  </a:cubicBezTo>
                  <a:lnTo>
                    <a:pt x="53411" y="55883"/>
                  </a:lnTo>
                  <a:cubicBezTo>
                    <a:pt x="53465" y="55807"/>
                    <a:pt x="53521" y="55732"/>
                    <a:pt x="53574" y="55655"/>
                  </a:cubicBezTo>
                  <a:cubicBezTo>
                    <a:pt x="55244" y="53245"/>
                    <a:pt x="56232" y="50556"/>
                    <a:pt x="56789" y="47814"/>
                  </a:cubicBezTo>
                  <a:cubicBezTo>
                    <a:pt x="57401" y="44803"/>
                    <a:pt x="57576" y="41748"/>
                    <a:pt x="56190" y="38865"/>
                  </a:cubicBezTo>
                  <a:cubicBezTo>
                    <a:pt x="54953" y="36292"/>
                    <a:pt x="52704" y="34185"/>
                    <a:pt x="50390" y="32261"/>
                  </a:cubicBezTo>
                  <a:cubicBezTo>
                    <a:pt x="47751" y="30067"/>
                    <a:pt x="44905" y="28055"/>
                    <a:pt x="42626" y="25572"/>
                  </a:cubicBezTo>
                  <a:cubicBezTo>
                    <a:pt x="40381" y="23129"/>
                    <a:pt x="38639" y="20357"/>
                    <a:pt x="37669" y="17368"/>
                  </a:cubicBezTo>
                  <a:cubicBezTo>
                    <a:pt x="35802" y="11618"/>
                    <a:pt x="36774" y="5199"/>
                    <a:pt x="40227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70001" y="2494292"/>
              <a:ext cx="3173999" cy="2625993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636800" y="1576733"/>
            <a:ext cx="6918400" cy="22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800"/>
              <a:buNone/>
              <a:defRPr sz="80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636600" y="4080001"/>
            <a:ext cx="69188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267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" y="0"/>
            <a:ext cx="1694484" cy="777805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397094" y="254184"/>
            <a:ext cx="1297407" cy="777797"/>
            <a:chOff x="2418650" y="2934475"/>
            <a:chExt cx="200750" cy="120350"/>
          </a:xfrm>
        </p:grpSpPr>
        <p:sp>
          <p:nvSpPr>
            <p:cNvPr id="18" name="Google Shape;18;p2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512035" y="3227700"/>
            <a:ext cx="460216" cy="520483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>
            <a:off x="512019" y="5751746"/>
            <a:ext cx="1297364" cy="714065"/>
            <a:chOff x="384013" y="4203479"/>
            <a:chExt cx="1173872" cy="646095"/>
          </a:xfrm>
        </p:grpSpPr>
        <p:sp>
          <p:nvSpPr>
            <p:cNvPr id="26" name="Google Shape;26;p2"/>
            <p:cNvSpPr/>
            <p:nvPr/>
          </p:nvSpPr>
          <p:spPr>
            <a:xfrm>
              <a:off x="384013" y="4203479"/>
              <a:ext cx="531641" cy="536354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52140" y="4697417"/>
              <a:ext cx="115779" cy="93421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957" y="4803408"/>
              <a:ext cx="123514" cy="46167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98876" y="4751198"/>
              <a:ext cx="115537" cy="76864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86013" y="4595415"/>
              <a:ext cx="48100" cy="98497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91624" y="4547072"/>
              <a:ext cx="83148" cy="61636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95854" y="4660315"/>
              <a:ext cx="65020" cy="71304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9583" y="4735849"/>
              <a:ext cx="141763" cy="34202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4099" y="4666599"/>
              <a:ext cx="133786" cy="75655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11129793" y="3007095"/>
            <a:ext cx="555712" cy="520471"/>
          </a:xfrm>
          <a:custGeom>
            <a:avLst/>
            <a:gdLst/>
            <a:ahLst/>
            <a:cxnLst/>
            <a:rect l="l" t="t" r="r" b="b"/>
            <a:pathLst>
              <a:path w="2728" h="2555" extrusionOk="0">
                <a:moveTo>
                  <a:pt x="2101" y="0"/>
                </a:moveTo>
                <a:cubicBezTo>
                  <a:pt x="1984" y="0"/>
                  <a:pt x="1851" y="36"/>
                  <a:pt x="1710" y="125"/>
                </a:cubicBezTo>
                <a:cubicBezTo>
                  <a:pt x="1237" y="424"/>
                  <a:pt x="695" y="1042"/>
                  <a:pt x="371" y="1413"/>
                </a:cubicBezTo>
                <a:cubicBezTo>
                  <a:pt x="310" y="1483"/>
                  <a:pt x="256" y="1545"/>
                  <a:pt x="210" y="1595"/>
                </a:cubicBezTo>
                <a:cubicBezTo>
                  <a:pt x="0" y="1826"/>
                  <a:pt x="42" y="2095"/>
                  <a:pt x="191" y="2240"/>
                </a:cubicBezTo>
                <a:cubicBezTo>
                  <a:pt x="261" y="2308"/>
                  <a:pt x="361" y="2353"/>
                  <a:pt x="474" y="2353"/>
                </a:cubicBezTo>
                <a:cubicBezTo>
                  <a:pt x="588" y="2353"/>
                  <a:pt x="714" y="2307"/>
                  <a:pt x="835" y="2191"/>
                </a:cubicBezTo>
                <a:cubicBezTo>
                  <a:pt x="1370" y="1681"/>
                  <a:pt x="2042" y="884"/>
                  <a:pt x="2070" y="851"/>
                </a:cubicBezTo>
                <a:cubicBezTo>
                  <a:pt x="2119" y="793"/>
                  <a:pt x="2111" y="706"/>
                  <a:pt x="2054" y="657"/>
                </a:cubicBezTo>
                <a:cubicBezTo>
                  <a:pt x="2028" y="636"/>
                  <a:pt x="1997" y="625"/>
                  <a:pt x="1965" y="625"/>
                </a:cubicBezTo>
                <a:cubicBezTo>
                  <a:pt x="1926" y="625"/>
                  <a:pt x="1887" y="642"/>
                  <a:pt x="1861" y="674"/>
                </a:cubicBezTo>
                <a:cubicBezTo>
                  <a:pt x="1854" y="682"/>
                  <a:pt x="1171" y="1493"/>
                  <a:pt x="647" y="1993"/>
                </a:cubicBezTo>
                <a:cubicBezTo>
                  <a:pt x="587" y="2050"/>
                  <a:pt x="525" y="2079"/>
                  <a:pt x="471" y="2079"/>
                </a:cubicBezTo>
                <a:cubicBezTo>
                  <a:pt x="437" y="2079"/>
                  <a:pt x="406" y="2067"/>
                  <a:pt x="381" y="2043"/>
                </a:cubicBezTo>
                <a:cubicBezTo>
                  <a:pt x="328" y="1992"/>
                  <a:pt x="315" y="1886"/>
                  <a:pt x="413" y="1779"/>
                </a:cubicBezTo>
                <a:cubicBezTo>
                  <a:pt x="459" y="1727"/>
                  <a:pt x="514" y="1664"/>
                  <a:pt x="578" y="1592"/>
                </a:cubicBezTo>
                <a:cubicBezTo>
                  <a:pt x="891" y="1234"/>
                  <a:pt x="1416" y="634"/>
                  <a:pt x="1856" y="356"/>
                </a:cubicBezTo>
                <a:cubicBezTo>
                  <a:pt x="1943" y="302"/>
                  <a:pt x="2028" y="274"/>
                  <a:pt x="2103" y="274"/>
                </a:cubicBezTo>
                <a:cubicBezTo>
                  <a:pt x="2176" y="274"/>
                  <a:pt x="2240" y="299"/>
                  <a:pt x="2292" y="351"/>
                </a:cubicBezTo>
                <a:cubicBezTo>
                  <a:pt x="2400" y="457"/>
                  <a:pt x="2441" y="679"/>
                  <a:pt x="2309" y="896"/>
                </a:cubicBezTo>
                <a:cubicBezTo>
                  <a:pt x="2072" y="1282"/>
                  <a:pt x="1474" y="1781"/>
                  <a:pt x="1079" y="2109"/>
                </a:cubicBezTo>
                <a:cubicBezTo>
                  <a:pt x="986" y="2186"/>
                  <a:pt x="903" y="2255"/>
                  <a:pt x="835" y="2315"/>
                </a:cubicBezTo>
                <a:cubicBezTo>
                  <a:pt x="778" y="2364"/>
                  <a:pt x="772" y="2451"/>
                  <a:pt x="821" y="2508"/>
                </a:cubicBezTo>
                <a:cubicBezTo>
                  <a:pt x="848" y="2539"/>
                  <a:pt x="886" y="2554"/>
                  <a:pt x="925" y="2554"/>
                </a:cubicBezTo>
                <a:cubicBezTo>
                  <a:pt x="957" y="2554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8"/>
                  <a:pt x="2282" y="1464"/>
                  <a:pt x="2542" y="1038"/>
                </a:cubicBezTo>
                <a:cubicBezTo>
                  <a:pt x="2727" y="734"/>
                  <a:pt x="2703" y="371"/>
                  <a:pt x="2483" y="155"/>
                </a:cubicBezTo>
                <a:cubicBezTo>
                  <a:pt x="2394" y="67"/>
                  <a:pt x="2262" y="0"/>
                  <a:pt x="21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1021967" y="5861006"/>
            <a:ext cx="392367" cy="577303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37;p2"/>
          <p:cNvGrpSpPr/>
          <p:nvPr/>
        </p:nvGrpSpPr>
        <p:grpSpPr>
          <a:xfrm>
            <a:off x="10200079" y="548675"/>
            <a:ext cx="1297400" cy="790900"/>
            <a:chOff x="4560600" y="2876550"/>
            <a:chExt cx="172325" cy="105050"/>
          </a:xfrm>
        </p:grpSpPr>
        <p:sp>
          <p:nvSpPr>
            <p:cNvPr id="38" name="Google Shape;38;p2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117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17"/>
          <p:cNvGrpSpPr/>
          <p:nvPr/>
        </p:nvGrpSpPr>
        <p:grpSpPr>
          <a:xfrm>
            <a:off x="6941007" y="-27964"/>
            <a:ext cx="5250820" cy="6854832"/>
            <a:chOff x="6438850" y="3725550"/>
            <a:chExt cx="1069675" cy="1396438"/>
          </a:xfrm>
        </p:grpSpPr>
        <p:sp>
          <p:nvSpPr>
            <p:cNvPr id="345" name="Google Shape;345;p17"/>
            <p:cNvSpPr/>
            <p:nvPr/>
          </p:nvSpPr>
          <p:spPr>
            <a:xfrm>
              <a:off x="6438850" y="3725550"/>
              <a:ext cx="1069675" cy="459250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6646400" y="4408713"/>
              <a:ext cx="862125" cy="71327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7" name="Google Shape;347;p17"/>
          <p:cNvSpPr/>
          <p:nvPr/>
        </p:nvSpPr>
        <p:spPr>
          <a:xfrm>
            <a:off x="1" y="1"/>
            <a:ext cx="3361623" cy="1543036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7"/>
          <p:cNvSpPr/>
          <p:nvPr/>
        </p:nvSpPr>
        <p:spPr>
          <a:xfrm rot="10800000">
            <a:off x="44" y="4672827"/>
            <a:ext cx="5089656" cy="2185173"/>
          </a:xfrm>
          <a:custGeom>
            <a:avLst/>
            <a:gdLst/>
            <a:ahLst/>
            <a:cxnLst/>
            <a:rect l="l" t="t" r="r" b="b"/>
            <a:pathLst>
              <a:path w="42787" h="18370" extrusionOk="0">
                <a:moveTo>
                  <a:pt x="8116" y="0"/>
                </a:moveTo>
                <a:cubicBezTo>
                  <a:pt x="5393" y="1936"/>
                  <a:pt x="3054" y="4202"/>
                  <a:pt x="1716" y="6978"/>
                </a:cubicBezTo>
                <a:cubicBezTo>
                  <a:pt x="644" y="9202"/>
                  <a:pt x="0" y="12097"/>
                  <a:pt x="1380" y="14329"/>
                </a:cubicBezTo>
                <a:cubicBezTo>
                  <a:pt x="2532" y="16194"/>
                  <a:pt x="4827" y="17245"/>
                  <a:pt x="7148" y="17793"/>
                </a:cubicBezTo>
                <a:cubicBezTo>
                  <a:pt x="8853" y="18195"/>
                  <a:pt x="10634" y="18369"/>
                  <a:pt x="12411" y="18369"/>
                </a:cubicBezTo>
                <a:cubicBezTo>
                  <a:pt x="13275" y="18369"/>
                  <a:pt x="14137" y="18328"/>
                  <a:pt x="14990" y="18252"/>
                </a:cubicBezTo>
                <a:cubicBezTo>
                  <a:pt x="18270" y="17959"/>
                  <a:pt x="21328" y="16879"/>
                  <a:pt x="24274" y="15677"/>
                </a:cubicBezTo>
                <a:cubicBezTo>
                  <a:pt x="27596" y="14322"/>
                  <a:pt x="30856" y="12786"/>
                  <a:pt x="34410" y="11894"/>
                </a:cubicBezTo>
                <a:cubicBezTo>
                  <a:pt x="35279" y="11675"/>
                  <a:pt x="36169" y="11502"/>
                  <a:pt x="37070" y="11380"/>
                </a:cubicBezTo>
                <a:lnTo>
                  <a:pt x="42786" y="11380"/>
                </a:lnTo>
                <a:lnTo>
                  <a:pt x="42786" y="5069"/>
                </a:lnTo>
                <a:lnTo>
                  <a:pt x="42786" y="0"/>
                </a:ln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9" name="Google Shape;349;p17"/>
          <p:cNvGrpSpPr/>
          <p:nvPr/>
        </p:nvGrpSpPr>
        <p:grpSpPr>
          <a:xfrm>
            <a:off x="891097" y="719329"/>
            <a:ext cx="1444597" cy="866039"/>
            <a:chOff x="2418650" y="2934475"/>
            <a:chExt cx="200750" cy="120350"/>
          </a:xfrm>
        </p:grpSpPr>
        <p:sp>
          <p:nvSpPr>
            <p:cNvPr id="350" name="Google Shape;350;p17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p17"/>
          <p:cNvSpPr/>
          <p:nvPr/>
        </p:nvSpPr>
        <p:spPr>
          <a:xfrm>
            <a:off x="854133" y="3029540"/>
            <a:ext cx="562099" cy="635696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7"/>
          <p:cNvSpPr/>
          <p:nvPr/>
        </p:nvSpPr>
        <p:spPr>
          <a:xfrm rot="-724569">
            <a:off x="5900483" y="5493420"/>
            <a:ext cx="432076" cy="635705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7"/>
          <p:cNvSpPr/>
          <p:nvPr/>
        </p:nvSpPr>
        <p:spPr>
          <a:xfrm>
            <a:off x="5730201" y="486593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9" name="Google Shape;359;p17"/>
          <p:cNvGrpSpPr/>
          <p:nvPr/>
        </p:nvGrpSpPr>
        <p:grpSpPr>
          <a:xfrm>
            <a:off x="10296001" y="4549332"/>
            <a:ext cx="1444633" cy="1542301"/>
            <a:chOff x="5283025" y="1885850"/>
            <a:chExt cx="651675" cy="695775"/>
          </a:xfrm>
        </p:grpSpPr>
        <p:sp>
          <p:nvSpPr>
            <p:cNvPr id="360" name="Google Shape;360;p17"/>
            <p:cNvSpPr/>
            <p:nvPr/>
          </p:nvSpPr>
          <p:spPr>
            <a:xfrm>
              <a:off x="5283025" y="1885850"/>
              <a:ext cx="651675" cy="695775"/>
            </a:xfrm>
            <a:custGeom>
              <a:avLst/>
              <a:gdLst/>
              <a:ahLst/>
              <a:cxnLst/>
              <a:rect l="l" t="t" r="r" b="b"/>
              <a:pathLst>
                <a:path w="26067" h="27831" extrusionOk="0">
                  <a:moveTo>
                    <a:pt x="10243" y="6191"/>
                  </a:moveTo>
                  <a:cubicBezTo>
                    <a:pt x="11724" y="6191"/>
                    <a:pt x="18728" y="11488"/>
                    <a:pt x="18764" y="12190"/>
                  </a:cubicBezTo>
                  <a:cubicBezTo>
                    <a:pt x="18816" y="13173"/>
                    <a:pt x="7539" y="19946"/>
                    <a:pt x="6468" y="19946"/>
                  </a:cubicBezTo>
                  <a:cubicBezTo>
                    <a:pt x="6436" y="19946"/>
                    <a:pt x="6414" y="19940"/>
                    <a:pt x="6400" y="19928"/>
                  </a:cubicBezTo>
                  <a:cubicBezTo>
                    <a:pt x="5934" y="19508"/>
                    <a:pt x="9109" y="6794"/>
                    <a:pt x="10067" y="6229"/>
                  </a:cubicBezTo>
                  <a:cubicBezTo>
                    <a:pt x="10112" y="6203"/>
                    <a:pt x="10171" y="6191"/>
                    <a:pt x="10243" y="6191"/>
                  </a:cubicBezTo>
                  <a:close/>
                  <a:moveTo>
                    <a:pt x="8720" y="1"/>
                  </a:moveTo>
                  <a:cubicBezTo>
                    <a:pt x="8574" y="1"/>
                    <a:pt x="8455" y="26"/>
                    <a:pt x="8365" y="79"/>
                  </a:cubicBezTo>
                  <a:cubicBezTo>
                    <a:pt x="6424" y="1221"/>
                    <a:pt x="1" y="26945"/>
                    <a:pt x="945" y="27795"/>
                  </a:cubicBezTo>
                  <a:cubicBezTo>
                    <a:pt x="972" y="27819"/>
                    <a:pt x="1018" y="27831"/>
                    <a:pt x="1081" y="27831"/>
                  </a:cubicBezTo>
                  <a:cubicBezTo>
                    <a:pt x="3246" y="27831"/>
                    <a:pt x="26066" y="14130"/>
                    <a:pt x="25962" y="12139"/>
                  </a:cubicBezTo>
                  <a:cubicBezTo>
                    <a:pt x="25886" y="10718"/>
                    <a:pt x="11717" y="1"/>
                    <a:pt x="87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5344200" y="2330025"/>
              <a:ext cx="44400" cy="131275"/>
            </a:xfrm>
            <a:custGeom>
              <a:avLst/>
              <a:gdLst/>
              <a:ahLst/>
              <a:cxnLst/>
              <a:rect l="l" t="t" r="r" b="b"/>
              <a:pathLst>
                <a:path w="1776" h="5251" extrusionOk="0">
                  <a:moveTo>
                    <a:pt x="1426" y="1"/>
                  </a:moveTo>
                  <a:cubicBezTo>
                    <a:pt x="1314" y="1"/>
                    <a:pt x="1205" y="62"/>
                    <a:pt x="1171" y="205"/>
                  </a:cubicBezTo>
                  <a:cubicBezTo>
                    <a:pt x="798" y="1769"/>
                    <a:pt x="425" y="3331"/>
                    <a:pt x="52" y="4894"/>
                  </a:cubicBezTo>
                  <a:cubicBezTo>
                    <a:pt x="0" y="5109"/>
                    <a:pt x="180" y="5251"/>
                    <a:pt x="350" y="5251"/>
                  </a:cubicBezTo>
                  <a:cubicBezTo>
                    <a:pt x="463" y="5251"/>
                    <a:pt x="570" y="5189"/>
                    <a:pt x="605" y="5047"/>
                  </a:cubicBezTo>
                  <a:cubicBezTo>
                    <a:pt x="978" y="3483"/>
                    <a:pt x="1351" y="1921"/>
                    <a:pt x="1724" y="357"/>
                  </a:cubicBezTo>
                  <a:cubicBezTo>
                    <a:pt x="1776" y="142"/>
                    <a:pt x="1596" y="1"/>
                    <a:pt x="1426" y="1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5328050" y="2488400"/>
              <a:ext cx="23400" cy="37725"/>
            </a:xfrm>
            <a:custGeom>
              <a:avLst/>
              <a:gdLst/>
              <a:ahLst/>
              <a:cxnLst/>
              <a:rect l="l" t="t" r="r" b="b"/>
              <a:pathLst>
                <a:path w="936" h="1509" extrusionOk="0">
                  <a:moveTo>
                    <a:pt x="586" y="0"/>
                  </a:moveTo>
                  <a:cubicBezTo>
                    <a:pt x="474" y="0"/>
                    <a:pt x="369" y="63"/>
                    <a:pt x="339" y="207"/>
                  </a:cubicBezTo>
                  <a:cubicBezTo>
                    <a:pt x="272" y="531"/>
                    <a:pt x="184" y="847"/>
                    <a:pt x="74" y="1160"/>
                  </a:cubicBezTo>
                  <a:cubicBezTo>
                    <a:pt x="0" y="1371"/>
                    <a:pt x="173" y="1509"/>
                    <a:pt x="347" y="1509"/>
                  </a:cubicBezTo>
                  <a:cubicBezTo>
                    <a:pt x="462" y="1509"/>
                    <a:pt x="578" y="1450"/>
                    <a:pt x="626" y="1312"/>
                  </a:cubicBezTo>
                  <a:cubicBezTo>
                    <a:pt x="735" y="1000"/>
                    <a:pt x="823" y="683"/>
                    <a:pt x="890" y="359"/>
                  </a:cubicBezTo>
                  <a:cubicBezTo>
                    <a:pt x="936" y="142"/>
                    <a:pt x="754" y="0"/>
                    <a:pt x="586" y="0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17"/>
          <p:cNvGrpSpPr/>
          <p:nvPr/>
        </p:nvGrpSpPr>
        <p:grpSpPr>
          <a:xfrm rot="8999839">
            <a:off x="2759034" y="5715733"/>
            <a:ext cx="1233839" cy="752195"/>
            <a:chOff x="4560600" y="2876550"/>
            <a:chExt cx="172325" cy="105050"/>
          </a:xfrm>
        </p:grpSpPr>
        <p:sp>
          <p:nvSpPr>
            <p:cNvPr id="364" name="Google Shape;364;p17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1" name="Google Shape;371;p17"/>
          <p:cNvSpPr txBox="1">
            <a:spLocks noGrp="1"/>
          </p:cNvSpPr>
          <p:nvPr>
            <p:ph type="title"/>
          </p:nvPr>
        </p:nvSpPr>
        <p:spPr>
          <a:xfrm>
            <a:off x="6056533" y="1985000"/>
            <a:ext cx="52508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72" name="Google Shape;372;p17"/>
          <p:cNvSpPr txBox="1">
            <a:spLocks noGrp="1"/>
          </p:cNvSpPr>
          <p:nvPr>
            <p:ph type="subTitle" idx="1"/>
          </p:nvPr>
        </p:nvSpPr>
        <p:spPr>
          <a:xfrm>
            <a:off x="6146767" y="3812100"/>
            <a:ext cx="5089600" cy="15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028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18"/>
          <p:cNvGrpSpPr/>
          <p:nvPr/>
        </p:nvGrpSpPr>
        <p:grpSpPr>
          <a:xfrm>
            <a:off x="0" y="-27901"/>
            <a:ext cx="12191813" cy="6857833"/>
            <a:chOff x="0" y="899099"/>
            <a:chExt cx="7508507" cy="4223497"/>
          </a:xfrm>
        </p:grpSpPr>
        <p:sp>
          <p:nvSpPr>
            <p:cNvPr id="375" name="Google Shape;375;p18"/>
            <p:cNvSpPr/>
            <p:nvPr/>
          </p:nvSpPr>
          <p:spPr>
            <a:xfrm>
              <a:off x="4274768" y="899099"/>
              <a:ext cx="3233734" cy="138835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0" y="899099"/>
              <a:ext cx="4351450" cy="4223497"/>
            </a:xfrm>
            <a:custGeom>
              <a:avLst/>
              <a:gdLst/>
              <a:ahLst/>
              <a:cxnLst/>
              <a:rect l="l" t="t" r="r" b="b"/>
              <a:pathLst>
                <a:path w="57576" h="55883" extrusionOk="0">
                  <a:moveTo>
                    <a:pt x="27737" y="0"/>
                  </a:moveTo>
                  <a:cubicBezTo>
                    <a:pt x="27311" y="426"/>
                    <a:pt x="26930" y="887"/>
                    <a:pt x="26603" y="1384"/>
                  </a:cubicBezTo>
                  <a:cubicBezTo>
                    <a:pt x="25292" y="3379"/>
                    <a:pt x="25273" y="5755"/>
                    <a:pt x="26024" y="7905"/>
                  </a:cubicBezTo>
                  <a:cubicBezTo>
                    <a:pt x="26687" y="9808"/>
                    <a:pt x="27717" y="11611"/>
                    <a:pt x="28449" y="13496"/>
                  </a:cubicBezTo>
                  <a:cubicBezTo>
                    <a:pt x="29171" y="15359"/>
                    <a:pt x="29901" y="17555"/>
                    <a:pt x="29238" y="19506"/>
                  </a:cubicBezTo>
                  <a:cubicBezTo>
                    <a:pt x="28608" y="21362"/>
                    <a:pt x="26474" y="22426"/>
                    <a:pt x="24264" y="22426"/>
                  </a:cubicBezTo>
                  <a:cubicBezTo>
                    <a:pt x="24138" y="22426"/>
                    <a:pt x="24012" y="22423"/>
                    <a:pt x="23886" y="22416"/>
                  </a:cubicBezTo>
                  <a:cubicBezTo>
                    <a:pt x="20923" y="22253"/>
                    <a:pt x="18360" y="20541"/>
                    <a:pt x="16187" y="18984"/>
                  </a:cubicBezTo>
                  <a:cubicBezTo>
                    <a:pt x="13960" y="17387"/>
                    <a:pt x="11929" y="15492"/>
                    <a:pt x="9268" y="14403"/>
                  </a:cubicBezTo>
                  <a:cubicBezTo>
                    <a:pt x="6865" y="13420"/>
                    <a:pt x="4110" y="12880"/>
                    <a:pt x="1380" y="12880"/>
                  </a:cubicBezTo>
                  <a:cubicBezTo>
                    <a:pt x="919" y="12880"/>
                    <a:pt x="459" y="12896"/>
                    <a:pt x="1" y="12927"/>
                  </a:cubicBezTo>
                  <a:lnTo>
                    <a:pt x="1" y="26654"/>
                  </a:lnTo>
                  <a:cubicBezTo>
                    <a:pt x="1937" y="25947"/>
                    <a:pt x="3975" y="25509"/>
                    <a:pt x="6060" y="25509"/>
                  </a:cubicBezTo>
                  <a:cubicBezTo>
                    <a:pt x="7041" y="25509"/>
                    <a:pt x="8034" y="25606"/>
                    <a:pt x="9031" y="25818"/>
                  </a:cubicBezTo>
                  <a:cubicBezTo>
                    <a:pt x="11436" y="26329"/>
                    <a:pt x="13840" y="27450"/>
                    <a:pt x="15125" y="29297"/>
                  </a:cubicBezTo>
                  <a:cubicBezTo>
                    <a:pt x="16211" y="30859"/>
                    <a:pt x="16437" y="32739"/>
                    <a:pt x="16240" y="34511"/>
                  </a:cubicBezTo>
                  <a:cubicBezTo>
                    <a:pt x="15844" y="38066"/>
                    <a:pt x="14028" y="41280"/>
                    <a:pt x="11962" y="44338"/>
                  </a:cubicBezTo>
                  <a:cubicBezTo>
                    <a:pt x="9761" y="47596"/>
                    <a:pt x="7231" y="50840"/>
                    <a:pt x="6000" y="54478"/>
                  </a:cubicBezTo>
                  <a:cubicBezTo>
                    <a:pt x="5844" y="54938"/>
                    <a:pt x="5713" y="55408"/>
                    <a:pt x="5616" y="55883"/>
                  </a:cubicBezTo>
                  <a:lnTo>
                    <a:pt x="19223" y="55883"/>
                  </a:lnTo>
                  <a:cubicBezTo>
                    <a:pt x="18059" y="52329"/>
                    <a:pt x="18052" y="48582"/>
                    <a:pt x="19998" y="45099"/>
                  </a:cubicBezTo>
                  <a:cubicBezTo>
                    <a:pt x="22458" y="40699"/>
                    <a:pt x="27689" y="36669"/>
                    <a:pt x="33550" y="36009"/>
                  </a:cubicBezTo>
                  <a:cubicBezTo>
                    <a:pt x="34069" y="35950"/>
                    <a:pt x="34601" y="35919"/>
                    <a:pt x="35136" y="35919"/>
                  </a:cubicBezTo>
                  <a:cubicBezTo>
                    <a:pt x="37218" y="35919"/>
                    <a:pt x="39337" y="36395"/>
                    <a:pt x="40875" y="37609"/>
                  </a:cubicBezTo>
                  <a:cubicBezTo>
                    <a:pt x="42467" y="38864"/>
                    <a:pt x="43244" y="40693"/>
                    <a:pt x="43639" y="42460"/>
                  </a:cubicBezTo>
                  <a:cubicBezTo>
                    <a:pt x="44557" y="46572"/>
                    <a:pt x="43920" y="50863"/>
                    <a:pt x="43900" y="55018"/>
                  </a:cubicBezTo>
                  <a:cubicBezTo>
                    <a:pt x="43898" y="55303"/>
                    <a:pt x="43899" y="55592"/>
                    <a:pt x="43902" y="55883"/>
                  </a:cubicBezTo>
                  <a:lnTo>
                    <a:pt x="53411" y="55883"/>
                  </a:lnTo>
                  <a:cubicBezTo>
                    <a:pt x="53465" y="55807"/>
                    <a:pt x="53521" y="55732"/>
                    <a:pt x="53574" y="55655"/>
                  </a:cubicBezTo>
                  <a:cubicBezTo>
                    <a:pt x="55244" y="53245"/>
                    <a:pt x="56232" y="50556"/>
                    <a:pt x="56789" y="47814"/>
                  </a:cubicBezTo>
                  <a:cubicBezTo>
                    <a:pt x="57401" y="44803"/>
                    <a:pt x="57576" y="41748"/>
                    <a:pt x="56190" y="38865"/>
                  </a:cubicBezTo>
                  <a:cubicBezTo>
                    <a:pt x="54953" y="36292"/>
                    <a:pt x="52704" y="34185"/>
                    <a:pt x="50390" y="32261"/>
                  </a:cubicBezTo>
                  <a:cubicBezTo>
                    <a:pt x="47751" y="30067"/>
                    <a:pt x="44905" y="28055"/>
                    <a:pt x="42626" y="25572"/>
                  </a:cubicBezTo>
                  <a:cubicBezTo>
                    <a:pt x="40381" y="23129"/>
                    <a:pt x="38639" y="20357"/>
                    <a:pt x="37669" y="17368"/>
                  </a:cubicBezTo>
                  <a:cubicBezTo>
                    <a:pt x="35802" y="11618"/>
                    <a:pt x="36774" y="5199"/>
                    <a:pt x="40227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4902217" y="2964381"/>
              <a:ext cx="2606290" cy="2156302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1409133" y="1486600"/>
            <a:ext cx="4024800" cy="12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9" name="Google Shape;379;p18"/>
          <p:cNvSpPr txBox="1">
            <a:spLocks noGrp="1"/>
          </p:cNvSpPr>
          <p:nvPr>
            <p:ph type="subTitle" idx="1"/>
          </p:nvPr>
        </p:nvSpPr>
        <p:spPr>
          <a:xfrm>
            <a:off x="1409133" y="2892413"/>
            <a:ext cx="4024800" cy="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18"/>
          <p:cNvSpPr txBox="1">
            <a:spLocks noGrp="1"/>
          </p:cNvSpPr>
          <p:nvPr>
            <p:ph type="subTitle" idx="2"/>
          </p:nvPr>
        </p:nvSpPr>
        <p:spPr>
          <a:xfrm>
            <a:off x="2009133" y="3637384"/>
            <a:ext cx="28248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2" name="Google Shape;382;p18"/>
          <p:cNvGrpSpPr/>
          <p:nvPr/>
        </p:nvGrpSpPr>
        <p:grpSpPr>
          <a:xfrm>
            <a:off x="10414325" y="572262"/>
            <a:ext cx="1037420" cy="632401"/>
            <a:chOff x="4560600" y="2876550"/>
            <a:chExt cx="172325" cy="105050"/>
          </a:xfrm>
        </p:grpSpPr>
        <p:sp>
          <p:nvSpPr>
            <p:cNvPr id="383" name="Google Shape;383;p18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0" name="Google Shape;390;p18"/>
          <p:cNvSpPr/>
          <p:nvPr/>
        </p:nvSpPr>
        <p:spPr>
          <a:xfrm>
            <a:off x="11040934" y="1443501"/>
            <a:ext cx="511335" cy="752297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91" name="Google Shape;391;p18"/>
          <p:cNvGrpSpPr/>
          <p:nvPr/>
        </p:nvGrpSpPr>
        <p:grpSpPr>
          <a:xfrm rot="1918873">
            <a:off x="523144" y="5553251"/>
            <a:ext cx="1366793" cy="752277"/>
            <a:chOff x="2406450" y="4052150"/>
            <a:chExt cx="242825" cy="133650"/>
          </a:xfrm>
        </p:grpSpPr>
        <p:sp>
          <p:nvSpPr>
            <p:cNvPr id="392" name="Google Shape;392;p18"/>
            <p:cNvSpPr/>
            <p:nvPr/>
          </p:nvSpPr>
          <p:spPr>
            <a:xfrm>
              <a:off x="2406450" y="4052150"/>
              <a:ext cx="109975" cy="110950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2482600" y="4154325"/>
              <a:ext cx="23950" cy="19325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2514625" y="4176250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2554325" y="416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2572350" y="4133225"/>
              <a:ext cx="9950" cy="20375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2552825" y="4123225"/>
              <a:ext cx="17200" cy="12750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2553700" y="4146650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2585500" y="4162275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2621600" y="4147950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324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19"/>
          <p:cNvGrpSpPr/>
          <p:nvPr/>
        </p:nvGrpSpPr>
        <p:grpSpPr>
          <a:xfrm>
            <a:off x="6941007" y="-27964"/>
            <a:ext cx="5250820" cy="6854832"/>
            <a:chOff x="6438850" y="3725550"/>
            <a:chExt cx="1069675" cy="1396438"/>
          </a:xfrm>
        </p:grpSpPr>
        <p:sp>
          <p:nvSpPr>
            <p:cNvPr id="403" name="Google Shape;403;p19"/>
            <p:cNvSpPr/>
            <p:nvPr/>
          </p:nvSpPr>
          <p:spPr>
            <a:xfrm>
              <a:off x="6438850" y="3725550"/>
              <a:ext cx="1069675" cy="459250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6646400" y="4408713"/>
              <a:ext cx="862125" cy="71327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5" name="Google Shape;405;p19"/>
          <p:cNvSpPr/>
          <p:nvPr/>
        </p:nvSpPr>
        <p:spPr>
          <a:xfrm>
            <a:off x="1" y="1"/>
            <a:ext cx="3361623" cy="1543036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19"/>
          <p:cNvSpPr/>
          <p:nvPr/>
        </p:nvSpPr>
        <p:spPr>
          <a:xfrm rot="10800000">
            <a:off x="44" y="4672827"/>
            <a:ext cx="5089656" cy="2185173"/>
          </a:xfrm>
          <a:custGeom>
            <a:avLst/>
            <a:gdLst/>
            <a:ahLst/>
            <a:cxnLst/>
            <a:rect l="l" t="t" r="r" b="b"/>
            <a:pathLst>
              <a:path w="42787" h="18370" extrusionOk="0">
                <a:moveTo>
                  <a:pt x="8116" y="0"/>
                </a:moveTo>
                <a:cubicBezTo>
                  <a:pt x="5393" y="1936"/>
                  <a:pt x="3054" y="4202"/>
                  <a:pt x="1716" y="6978"/>
                </a:cubicBezTo>
                <a:cubicBezTo>
                  <a:pt x="644" y="9202"/>
                  <a:pt x="0" y="12097"/>
                  <a:pt x="1380" y="14329"/>
                </a:cubicBezTo>
                <a:cubicBezTo>
                  <a:pt x="2532" y="16194"/>
                  <a:pt x="4827" y="17245"/>
                  <a:pt x="7148" y="17793"/>
                </a:cubicBezTo>
                <a:cubicBezTo>
                  <a:pt x="8853" y="18195"/>
                  <a:pt x="10634" y="18369"/>
                  <a:pt x="12411" y="18369"/>
                </a:cubicBezTo>
                <a:cubicBezTo>
                  <a:pt x="13275" y="18369"/>
                  <a:pt x="14137" y="18328"/>
                  <a:pt x="14990" y="18252"/>
                </a:cubicBezTo>
                <a:cubicBezTo>
                  <a:pt x="18270" y="17959"/>
                  <a:pt x="21328" y="16879"/>
                  <a:pt x="24274" y="15677"/>
                </a:cubicBezTo>
                <a:cubicBezTo>
                  <a:pt x="27596" y="14322"/>
                  <a:pt x="30856" y="12786"/>
                  <a:pt x="34410" y="11894"/>
                </a:cubicBezTo>
                <a:cubicBezTo>
                  <a:pt x="35279" y="11675"/>
                  <a:pt x="36169" y="11502"/>
                  <a:pt x="37070" y="11380"/>
                </a:cubicBezTo>
                <a:lnTo>
                  <a:pt x="42786" y="11380"/>
                </a:lnTo>
                <a:lnTo>
                  <a:pt x="42786" y="5069"/>
                </a:lnTo>
                <a:lnTo>
                  <a:pt x="42786" y="0"/>
                </a:ln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7" name="Google Shape;407;p19"/>
          <p:cNvGrpSpPr/>
          <p:nvPr/>
        </p:nvGrpSpPr>
        <p:grpSpPr>
          <a:xfrm>
            <a:off x="891097" y="719329"/>
            <a:ext cx="1444597" cy="866039"/>
            <a:chOff x="2418650" y="2934475"/>
            <a:chExt cx="200750" cy="120350"/>
          </a:xfrm>
        </p:grpSpPr>
        <p:sp>
          <p:nvSpPr>
            <p:cNvPr id="408" name="Google Shape;408;p19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19"/>
          <p:cNvSpPr/>
          <p:nvPr/>
        </p:nvSpPr>
        <p:spPr>
          <a:xfrm>
            <a:off x="854133" y="3029540"/>
            <a:ext cx="562099" cy="635696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19"/>
          <p:cNvSpPr/>
          <p:nvPr/>
        </p:nvSpPr>
        <p:spPr>
          <a:xfrm rot="-724569">
            <a:off x="5900483" y="5493420"/>
            <a:ext cx="432076" cy="635705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19"/>
          <p:cNvSpPr/>
          <p:nvPr/>
        </p:nvSpPr>
        <p:spPr>
          <a:xfrm>
            <a:off x="5730201" y="486593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7" name="Google Shape;417;p19"/>
          <p:cNvGrpSpPr/>
          <p:nvPr/>
        </p:nvGrpSpPr>
        <p:grpSpPr>
          <a:xfrm>
            <a:off x="10296001" y="4549332"/>
            <a:ext cx="1444633" cy="1542301"/>
            <a:chOff x="5283025" y="1885850"/>
            <a:chExt cx="651675" cy="695775"/>
          </a:xfrm>
        </p:grpSpPr>
        <p:sp>
          <p:nvSpPr>
            <p:cNvPr id="418" name="Google Shape;418;p19"/>
            <p:cNvSpPr/>
            <p:nvPr/>
          </p:nvSpPr>
          <p:spPr>
            <a:xfrm>
              <a:off x="5283025" y="1885850"/>
              <a:ext cx="651675" cy="695775"/>
            </a:xfrm>
            <a:custGeom>
              <a:avLst/>
              <a:gdLst/>
              <a:ahLst/>
              <a:cxnLst/>
              <a:rect l="l" t="t" r="r" b="b"/>
              <a:pathLst>
                <a:path w="26067" h="27831" extrusionOk="0">
                  <a:moveTo>
                    <a:pt x="10243" y="6191"/>
                  </a:moveTo>
                  <a:cubicBezTo>
                    <a:pt x="11724" y="6191"/>
                    <a:pt x="18728" y="11488"/>
                    <a:pt x="18764" y="12190"/>
                  </a:cubicBezTo>
                  <a:cubicBezTo>
                    <a:pt x="18816" y="13173"/>
                    <a:pt x="7539" y="19946"/>
                    <a:pt x="6468" y="19946"/>
                  </a:cubicBezTo>
                  <a:cubicBezTo>
                    <a:pt x="6436" y="19946"/>
                    <a:pt x="6414" y="19940"/>
                    <a:pt x="6400" y="19928"/>
                  </a:cubicBezTo>
                  <a:cubicBezTo>
                    <a:pt x="5934" y="19508"/>
                    <a:pt x="9109" y="6794"/>
                    <a:pt x="10067" y="6229"/>
                  </a:cubicBezTo>
                  <a:cubicBezTo>
                    <a:pt x="10112" y="6203"/>
                    <a:pt x="10171" y="6191"/>
                    <a:pt x="10243" y="6191"/>
                  </a:cubicBezTo>
                  <a:close/>
                  <a:moveTo>
                    <a:pt x="8720" y="1"/>
                  </a:moveTo>
                  <a:cubicBezTo>
                    <a:pt x="8574" y="1"/>
                    <a:pt x="8455" y="26"/>
                    <a:pt x="8365" y="79"/>
                  </a:cubicBezTo>
                  <a:cubicBezTo>
                    <a:pt x="6424" y="1221"/>
                    <a:pt x="1" y="26945"/>
                    <a:pt x="945" y="27795"/>
                  </a:cubicBezTo>
                  <a:cubicBezTo>
                    <a:pt x="972" y="27819"/>
                    <a:pt x="1018" y="27831"/>
                    <a:pt x="1081" y="27831"/>
                  </a:cubicBezTo>
                  <a:cubicBezTo>
                    <a:pt x="3246" y="27831"/>
                    <a:pt x="26066" y="14130"/>
                    <a:pt x="25962" y="12139"/>
                  </a:cubicBezTo>
                  <a:cubicBezTo>
                    <a:pt x="25886" y="10718"/>
                    <a:pt x="11717" y="1"/>
                    <a:pt x="87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5344200" y="2330025"/>
              <a:ext cx="44400" cy="131275"/>
            </a:xfrm>
            <a:custGeom>
              <a:avLst/>
              <a:gdLst/>
              <a:ahLst/>
              <a:cxnLst/>
              <a:rect l="l" t="t" r="r" b="b"/>
              <a:pathLst>
                <a:path w="1776" h="5251" extrusionOk="0">
                  <a:moveTo>
                    <a:pt x="1426" y="1"/>
                  </a:moveTo>
                  <a:cubicBezTo>
                    <a:pt x="1314" y="1"/>
                    <a:pt x="1205" y="62"/>
                    <a:pt x="1171" y="205"/>
                  </a:cubicBezTo>
                  <a:cubicBezTo>
                    <a:pt x="798" y="1769"/>
                    <a:pt x="425" y="3331"/>
                    <a:pt x="52" y="4894"/>
                  </a:cubicBezTo>
                  <a:cubicBezTo>
                    <a:pt x="0" y="5109"/>
                    <a:pt x="180" y="5251"/>
                    <a:pt x="350" y="5251"/>
                  </a:cubicBezTo>
                  <a:cubicBezTo>
                    <a:pt x="463" y="5251"/>
                    <a:pt x="570" y="5189"/>
                    <a:pt x="605" y="5047"/>
                  </a:cubicBezTo>
                  <a:cubicBezTo>
                    <a:pt x="978" y="3483"/>
                    <a:pt x="1351" y="1921"/>
                    <a:pt x="1724" y="357"/>
                  </a:cubicBezTo>
                  <a:cubicBezTo>
                    <a:pt x="1776" y="142"/>
                    <a:pt x="1596" y="1"/>
                    <a:pt x="1426" y="1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5328050" y="2488400"/>
              <a:ext cx="23400" cy="37725"/>
            </a:xfrm>
            <a:custGeom>
              <a:avLst/>
              <a:gdLst/>
              <a:ahLst/>
              <a:cxnLst/>
              <a:rect l="l" t="t" r="r" b="b"/>
              <a:pathLst>
                <a:path w="936" h="1509" extrusionOk="0">
                  <a:moveTo>
                    <a:pt x="586" y="0"/>
                  </a:moveTo>
                  <a:cubicBezTo>
                    <a:pt x="474" y="0"/>
                    <a:pt x="369" y="63"/>
                    <a:pt x="339" y="207"/>
                  </a:cubicBezTo>
                  <a:cubicBezTo>
                    <a:pt x="272" y="531"/>
                    <a:pt x="184" y="847"/>
                    <a:pt x="74" y="1160"/>
                  </a:cubicBezTo>
                  <a:cubicBezTo>
                    <a:pt x="0" y="1371"/>
                    <a:pt x="173" y="1509"/>
                    <a:pt x="347" y="1509"/>
                  </a:cubicBezTo>
                  <a:cubicBezTo>
                    <a:pt x="462" y="1509"/>
                    <a:pt x="578" y="1450"/>
                    <a:pt x="626" y="1312"/>
                  </a:cubicBezTo>
                  <a:cubicBezTo>
                    <a:pt x="735" y="1000"/>
                    <a:pt x="823" y="683"/>
                    <a:pt x="890" y="359"/>
                  </a:cubicBezTo>
                  <a:cubicBezTo>
                    <a:pt x="936" y="142"/>
                    <a:pt x="754" y="0"/>
                    <a:pt x="586" y="0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19"/>
          <p:cNvGrpSpPr/>
          <p:nvPr/>
        </p:nvGrpSpPr>
        <p:grpSpPr>
          <a:xfrm rot="8999839">
            <a:off x="2759034" y="5715733"/>
            <a:ext cx="1233839" cy="752195"/>
            <a:chOff x="4560600" y="2876550"/>
            <a:chExt cx="172325" cy="105050"/>
          </a:xfrm>
        </p:grpSpPr>
        <p:sp>
          <p:nvSpPr>
            <p:cNvPr id="422" name="Google Shape;422;p19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9775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20"/>
          <p:cNvGrpSpPr/>
          <p:nvPr/>
        </p:nvGrpSpPr>
        <p:grpSpPr>
          <a:xfrm>
            <a:off x="1" y="0"/>
            <a:ext cx="12191993" cy="6857992"/>
            <a:chOff x="0" y="0"/>
            <a:chExt cx="9143995" cy="5143494"/>
          </a:xfrm>
        </p:grpSpPr>
        <p:sp>
          <p:nvSpPr>
            <p:cNvPr id="431" name="Google Shape;431;p20"/>
            <p:cNvSpPr/>
            <p:nvPr/>
          </p:nvSpPr>
          <p:spPr>
            <a:xfrm flipH="1">
              <a:off x="0" y="0"/>
              <a:ext cx="4694269" cy="201541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5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5279" y="11675"/>
                    <a:pt x="36169" y="11502"/>
                    <a:pt x="37070" y="11380"/>
                  </a:cubicBezTo>
                  <a:lnTo>
                    <a:pt x="42786" y="11380"/>
                  </a:lnTo>
                  <a:lnTo>
                    <a:pt x="42786" y="5069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5360559" y="2013287"/>
              <a:ext cx="3783436" cy="3130207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20"/>
          <p:cNvGrpSpPr/>
          <p:nvPr/>
        </p:nvGrpSpPr>
        <p:grpSpPr>
          <a:xfrm>
            <a:off x="10212707" y="264518"/>
            <a:ext cx="1316715" cy="1938837"/>
            <a:chOff x="2600025" y="2569575"/>
            <a:chExt cx="344125" cy="506700"/>
          </a:xfrm>
        </p:grpSpPr>
        <p:sp>
          <p:nvSpPr>
            <p:cNvPr id="434" name="Google Shape;434;p20"/>
            <p:cNvSpPr/>
            <p:nvPr/>
          </p:nvSpPr>
          <p:spPr>
            <a:xfrm>
              <a:off x="2621050" y="2664175"/>
              <a:ext cx="289425" cy="412100"/>
            </a:xfrm>
            <a:custGeom>
              <a:avLst/>
              <a:gdLst/>
              <a:ahLst/>
              <a:cxnLst/>
              <a:rect l="l" t="t" r="r" b="b"/>
              <a:pathLst>
                <a:path w="11577" h="16484" extrusionOk="0">
                  <a:moveTo>
                    <a:pt x="866" y="1"/>
                  </a:moveTo>
                  <a:lnTo>
                    <a:pt x="1" y="14591"/>
                  </a:lnTo>
                  <a:lnTo>
                    <a:pt x="9973" y="16484"/>
                  </a:lnTo>
                  <a:lnTo>
                    <a:pt x="10016" y="16064"/>
                  </a:lnTo>
                  <a:lnTo>
                    <a:pt x="11576" y="834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2641500" y="2640950"/>
              <a:ext cx="289825" cy="424850"/>
            </a:xfrm>
            <a:custGeom>
              <a:avLst/>
              <a:gdLst/>
              <a:ahLst/>
              <a:cxnLst/>
              <a:rect l="l" t="t" r="r" b="b"/>
              <a:pathLst>
                <a:path w="11593" h="16994" extrusionOk="0">
                  <a:moveTo>
                    <a:pt x="1748" y="0"/>
                  </a:moveTo>
                  <a:cubicBezTo>
                    <a:pt x="1" y="64"/>
                    <a:pt x="48" y="930"/>
                    <a:pt x="48" y="930"/>
                  </a:cubicBezTo>
                  <a:lnTo>
                    <a:pt x="10758" y="1763"/>
                  </a:lnTo>
                  <a:lnTo>
                    <a:pt x="9198" y="16993"/>
                  </a:lnTo>
                  <a:lnTo>
                    <a:pt x="9551" y="16709"/>
                  </a:lnTo>
                  <a:lnTo>
                    <a:pt x="10149" y="16226"/>
                  </a:lnTo>
                  <a:lnTo>
                    <a:pt x="11592" y="930"/>
                  </a:lnTo>
                  <a:lnTo>
                    <a:pt x="10293" y="808"/>
                  </a:lnTo>
                  <a:lnTo>
                    <a:pt x="10214" y="1346"/>
                  </a:lnTo>
                  <a:lnTo>
                    <a:pt x="7712" y="1091"/>
                  </a:lnTo>
                  <a:lnTo>
                    <a:pt x="7780" y="571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2735075" y="2847275"/>
              <a:ext cx="83700" cy="58150"/>
            </a:xfrm>
            <a:custGeom>
              <a:avLst/>
              <a:gdLst/>
              <a:ahLst/>
              <a:cxnLst/>
              <a:rect l="l" t="t" r="r" b="b"/>
              <a:pathLst>
                <a:path w="3348" h="2326" extrusionOk="0">
                  <a:moveTo>
                    <a:pt x="2734" y="0"/>
                  </a:moveTo>
                  <a:cubicBezTo>
                    <a:pt x="2475" y="0"/>
                    <a:pt x="2117" y="226"/>
                    <a:pt x="1642" y="354"/>
                  </a:cubicBezTo>
                  <a:cubicBezTo>
                    <a:pt x="838" y="572"/>
                    <a:pt x="1" y="424"/>
                    <a:pt x="217" y="1221"/>
                  </a:cubicBezTo>
                  <a:cubicBezTo>
                    <a:pt x="396" y="1888"/>
                    <a:pt x="1002" y="2325"/>
                    <a:pt x="1667" y="2325"/>
                  </a:cubicBezTo>
                  <a:cubicBezTo>
                    <a:pt x="1798" y="2325"/>
                    <a:pt x="1931" y="2308"/>
                    <a:pt x="2063" y="2272"/>
                  </a:cubicBezTo>
                  <a:cubicBezTo>
                    <a:pt x="2869" y="2054"/>
                    <a:pt x="3348" y="1232"/>
                    <a:pt x="3132" y="436"/>
                  </a:cubicBezTo>
                  <a:cubicBezTo>
                    <a:pt x="3044" y="109"/>
                    <a:pt x="2913" y="0"/>
                    <a:pt x="2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281890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1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1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1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266015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2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2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2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2834300" y="2569575"/>
              <a:ext cx="76175" cy="105050"/>
            </a:xfrm>
            <a:custGeom>
              <a:avLst/>
              <a:gdLst/>
              <a:ahLst/>
              <a:cxnLst/>
              <a:rect l="l" t="t" r="r" b="b"/>
              <a:pathLst>
                <a:path w="3047" h="4202" extrusionOk="0">
                  <a:moveTo>
                    <a:pt x="514" y="1"/>
                  </a:moveTo>
                  <a:lnTo>
                    <a:pt x="96" y="3212"/>
                  </a:lnTo>
                  <a:lnTo>
                    <a:pt x="68" y="3426"/>
                  </a:lnTo>
                  <a:lnTo>
                    <a:pt x="0" y="3946"/>
                  </a:lnTo>
                  <a:lnTo>
                    <a:pt x="2502" y="4201"/>
                  </a:lnTo>
                  <a:lnTo>
                    <a:pt x="2581" y="3663"/>
                  </a:lnTo>
                  <a:lnTo>
                    <a:pt x="2627" y="3361"/>
                  </a:lnTo>
                  <a:lnTo>
                    <a:pt x="3046" y="514"/>
                  </a:lnTo>
                  <a:lnTo>
                    <a:pt x="1524" y="160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2835725" y="2857075"/>
              <a:ext cx="38525" cy="38525"/>
            </a:xfrm>
            <a:custGeom>
              <a:avLst/>
              <a:gdLst/>
              <a:ahLst/>
              <a:cxnLst/>
              <a:rect l="l" t="t" r="r" b="b"/>
              <a:pathLst>
                <a:path w="1541" h="1541" extrusionOk="0">
                  <a:moveTo>
                    <a:pt x="769" y="0"/>
                  </a:moveTo>
                  <a:cubicBezTo>
                    <a:pt x="345" y="0"/>
                    <a:pt x="1" y="346"/>
                    <a:pt x="1" y="771"/>
                  </a:cubicBezTo>
                  <a:cubicBezTo>
                    <a:pt x="1" y="1196"/>
                    <a:pt x="345" y="1541"/>
                    <a:pt x="769" y="1541"/>
                  </a:cubicBezTo>
                  <a:cubicBezTo>
                    <a:pt x="1195" y="1541"/>
                    <a:pt x="1540" y="1196"/>
                    <a:pt x="1540" y="771"/>
                  </a:cubicBezTo>
                  <a:cubicBezTo>
                    <a:pt x="1540" y="346"/>
                    <a:pt x="1195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2635300" y="2834100"/>
              <a:ext cx="38500" cy="38550"/>
            </a:xfrm>
            <a:custGeom>
              <a:avLst/>
              <a:gdLst/>
              <a:ahLst/>
              <a:cxnLst/>
              <a:rect l="l" t="t" r="r" b="b"/>
              <a:pathLst>
                <a:path w="1540" h="1542" extrusionOk="0">
                  <a:moveTo>
                    <a:pt x="770" y="0"/>
                  </a:moveTo>
                  <a:cubicBezTo>
                    <a:pt x="346" y="0"/>
                    <a:pt x="0" y="346"/>
                    <a:pt x="0" y="770"/>
                  </a:cubicBezTo>
                  <a:cubicBezTo>
                    <a:pt x="0" y="1196"/>
                    <a:pt x="346" y="1541"/>
                    <a:pt x="770" y="1541"/>
                  </a:cubicBezTo>
                  <a:cubicBezTo>
                    <a:pt x="1196" y="1541"/>
                    <a:pt x="1540" y="1196"/>
                    <a:pt x="1540" y="770"/>
                  </a:cubicBezTo>
                  <a:cubicBezTo>
                    <a:pt x="1540" y="346"/>
                    <a:pt x="1196" y="0"/>
                    <a:pt x="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2880275" y="2653575"/>
              <a:ext cx="63875" cy="405100"/>
            </a:xfrm>
            <a:custGeom>
              <a:avLst/>
              <a:gdLst/>
              <a:ahLst/>
              <a:cxnLst/>
              <a:rect l="l" t="t" r="r" b="b"/>
              <a:pathLst>
                <a:path w="2555" h="16204" extrusionOk="0">
                  <a:moveTo>
                    <a:pt x="788" y="1"/>
                  </a:moveTo>
                  <a:lnTo>
                    <a:pt x="742" y="303"/>
                  </a:lnTo>
                  <a:lnTo>
                    <a:pt x="2041" y="425"/>
                  </a:lnTo>
                  <a:lnTo>
                    <a:pt x="598" y="15721"/>
                  </a:lnTo>
                  <a:lnTo>
                    <a:pt x="0" y="16204"/>
                  </a:lnTo>
                  <a:lnTo>
                    <a:pt x="855" y="16204"/>
                  </a:lnTo>
                  <a:lnTo>
                    <a:pt x="2554" y="104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2685175" y="2640950"/>
              <a:ext cx="151550" cy="14275"/>
            </a:xfrm>
            <a:custGeom>
              <a:avLst/>
              <a:gdLst/>
              <a:ahLst/>
              <a:cxnLst/>
              <a:rect l="l" t="t" r="r" b="b"/>
              <a:pathLst>
                <a:path w="6062" h="571" extrusionOk="0">
                  <a:moveTo>
                    <a:pt x="1" y="0"/>
                  </a:moveTo>
                  <a:lnTo>
                    <a:pt x="6033" y="571"/>
                  </a:lnTo>
                  <a:lnTo>
                    <a:pt x="6061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2637225" y="2636250"/>
              <a:ext cx="56825" cy="34825"/>
            </a:xfrm>
            <a:custGeom>
              <a:avLst/>
              <a:gdLst/>
              <a:ahLst/>
              <a:cxnLst/>
              <a:rect l="l" t="t" r="r" b="b"/>
              <a:pathLst>
                <a:path w="2273" h="1393" extrusionOk="0">
                  <a:moveTo>
                    <a:pt x="1680" y="0"/>
                  </a:moveTo>
                  <a:cubicBezTo>
                    <a:pt x="1400" y="0"/>
                    <a:pt x="1119" y="62"/>
                    <a:pt x="869" y="185"/>
                  </a:cubicBezTo>
                  <a:cubicBezTo>
                    <a:pt x="490" y="372"/>
                    <a:pt x="113" y="693"/>
                    <a:pt x="32" y="1128"/>
                  </a:cubicBezTo>
                  <a:cubicBezTo>
                    <a:pt x="0" y="1294"/>
                    <a:pt x="134" y="1393"/>
                    <a:pt x="265" y="1393"/>
                  </a:cubicBezTo>
                  <a:cubicBezTo>
                    <a:pt x="364" y="1393"/>
                    <a:pt x="462" y="1336"/>
                    <a:pt x="485" y="1211"/>
                  </a:cubicBezTo>
                  <a:cubicBezTo>
                    <a:pt x="537" y="933"/>
                    <a:pt x="834" y="705"/>
                    <a:pt x="1078" y="595"/>
                  </a:cubicBezTo>
                  <a:cubicBezTo>
                    <a:pt x="1227" y="528"/>
                    <a:pt x="1360" y="489"/>
                    <a:pt x="1508" y="471"/>
                  </a:cubicBezTo>
                  <a:cubicBezTo>
                    <a:pt x="1573" y="464"/>
                    <a:pt x="1630" y="460"/>
                    <a:pt x="1687" y="460"/>
                  </a:cubicBezTo>
                  <a:cubicBezTo>
                    <a:pt x="1782" y="460"/>
                    <a:pt x="1872" y="471"/>
                    <a:pt x="1981" y="494"/>
                  </a:cubicBezTo>
                  <a:cubicBezTo>
                    <a:pt x="1995" y="497"/>
                    <a:pt x="2010" y="499"/>
                    <a:pt x="2024" y="499"/>
                  </a:cubicBezTo>
                  <a:cubicBezTo>
                    <a:pt x="2131" y="499"/>
                    <a:pt x="2230" y="415"/>
                    <a:pt x="2250" y="310"/>
                  </a:cubicBezTo>
                  <a:cubicBezTo>
                    <a:pt x="2272" y="183"/>
                    <a:pt x="2186" y="67"/>
                    <a:pt x="2064" y="40"/>
                  </a:cubicBezTo>
                  <a:cubicBezTo>
                    <a:pt x="1938" y="13"/>
                    <a:pt x="1809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2865800" y="2924075"/>
              <a:ext cx="12000" cy="64950"/>
            </a:xfrm>
            <a:custGeom>
              <a:avLst/>
              <a:gdLst/>
              <a:ahLst/>
              <a:cxnLst/>
              <a:rect l="l" t="t" r="r" b="b"/>
              <a:pathLst>
                <a:path w="480" h="2598" extrusionOk="0">
                  <a:moveTo>
                    <a:pt x="377" y="1"/>
                  </a:moveTo>
                  <a:cubicBezTo>
                    <a:pt x="316" y="1"/>
                    <a:pt x="250" y="43"/>
                    <a:pt x="247" y="121"/>
                  </a:cubicBezTo>
                  <a:cubicBezTo>
                    <a:pt x="236" y="514"/>
                    <a:pt x="173" y="908"/>
                    <a:pt x="133" y="1298"/>
                  </a:cubicBezTo>
                  <a:cubicBezTo>
                    <a:pt x="92" y="1686"/>
                    <a:pt x="50" y="2075"/>
                    <a:pt x="10" y="2463"/>
                  </a:cubicBezTo>
                  <a:cubicBezTo>
                    <a:pt x="1" y="2547"/>
                    <a:pt x="70" y="2597"/>
                    <a:pt x="135" y="2597"/>
                  </a:cubicBezTo>
                  <a:cubicBezTo>
                    <a:pt x="184" y="2597"/>
                    <a:pt x="230" y="2569"/>
                    <a:pt x="237" y="2505"/>
                  </a:cubicBezTo>
                  <a:cubicBezTo>
                    <a:pt x="279" y="2101"/>
                    <a:pt x="321" y="1697"/>
                    <a:pt x="365" y="1293"/>
                  </a:cubicBezTo>
                  <a:cubicBezTo>
                    <a:pt x="406" y="897"/>
                    <a:pt x="466" y="499"/>
                    <a:pt x="477" y="102"/>
                  </a:cubicBezTo>
                  <a:cubicBezTo>
                    <a:pt x="479" y="33"/>
                    <a:pt x="431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2861300" y="2997175"/>
              <a:ext cx="8350" cy="33600"/>
            </a:xfrm>
            <a:custGeom>
              <a:avLst/>
              <a:gdLst/>
              <a:ahLst/>
              <a:cxnLst/>
              <a:rect l="l" t="t" r="r" b="b"/>
              <a:pathLst>
                <a:path w="334" h="1344" extrusionOk="0">
                  <a:moveTo>
                    <a:pt x="214" y="1"/>
                  </a:moveTo>
                  <a:cubicBezTo>
                    <a:pt x="161" y="1"/>
                    <a:pt x="106" y="40"/>
                    <a:pt x="99" y="94"/>
                  </a:cubicBezTo>
                  <a:cubicBezTo>
                    <a:pt x="53" y="464"/>
                    <a:pt x="22" y="835"/>
                    <a:pt x="3" y="1208"/>
                  </a:cubicBezTo>
                  <a:cubicBezTo>
                    <a:pt x="0" y="1270"/>
                    <a:pt x="29" y="1330"/>
                    <a:pt x="96" y="1342"/>
                  </a:cubicBezTo>
                  <a:cubicBezTo>
                    <a:pt x="101" y="1343"/>
                    <a:pt x="107" y="1343"/>
                    <a:pt x="113" y="1343"/>
                  </a:cubicBezTo>
                  <a:cubicBezTo>
                    <a:pt x="165" y="1343"/>
                    <a:pt x="227" y="1306"/>
                    <a:pt x="230" y="1249"/>
                  </a:cubicBezTo>
                  <a:cubicBezTo>
                    <a:pt x="249" y="878"/>
                    <a:pt x="280" y="506"/>
                    <a:pt x="326" y="137"/>
                  </a:cubicBezTo>
                  <a:cubicBezTo>
                    <a:pt x="334" y="74"/>
                    <a:pt x="297" y="13"/>
                    <a:pt x="233" y="2"/>
                  </a:cubicBezTo>
                  <a:cubicBezTo>
                    <a:pt x="227" y="1"/>
                    <a:pt x="220" y="1"/>
                    <a:pt x="214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2851600" y="2978500"/>
              <a:ext cx="7150" cy="27150"/>
            </a:xfrm>
            <a:custGeom>
              <a:avLst/>
              <a:gdLst/>
              <a:ahLst/>
              <a:cxnLst/>
              <a:rect l="l" t="t" r="r" b="b"/>
              <a:pathLst>
                <a:path w="286" h="1086" extrusionOk="0">
                  <a:moveTo>
                    <a:pt x="172" y="1"/>
                  </a:moveTo>
                  <a:cubicBezTo>
                    <a:pt x="119" y="1"/>
                    <a:pt x="58" y="39"/>
                    <a:pt x="54" y="95"/>
                  </a:cubicBezTo>
                  <a:cubicBezTo>
                    <a:pt x="38" y="380"/>
                    <a:pt x="21" y="665"/>
                    <a:pt x="4" y="950"/>
                  </a:cubicBezTo>
                  <a:cubicBezTo>
                    <a:pt x="0" y="1012"/>
                    <a:pt x="30" y="1072"/>
                    <a:pt x="96" y="1084"/>
                  </a:cubicBezTo>
                  <a:cubicBezTo>
                    <a:pt x="102" y="1085"/>
                    <a:pt x="108" y="1085"/>
                    <a:pt x="114" y="1085"/>
                  </a:cubicBezTo>
                  <a:cubicBezTo>
                    <a:pt x="167" y="1085"/>
                    <a:pt x="228" y="1048"/>
                    <a:pt x="230" y="991"/>
                  </a:cubicBezTo>
                  <a:cubicBezTo>
                    <a:pt x="248" y="707"/>
                    <a:pt x="265" y="422"/>
                    <a:pt x="281" y="136"/>
                  </a:cubicBezTo>
                  <a:cubicBezTo>
                    <a:pt x="285" y="75"/>
                    <a:pt x="256" y="15"/>
                    <a:pt x="190" y="2"/>
                  </a:cubicBezTo>
                  <a:cubicBezTo>
                    <a:pt x="184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2632175" y="2897800"/>
              <a:ext cx="8950" cy="35725"/>
            </a:xfrm>
            <a:custGeom>
              <a:avLst/>
              <a:gdLst/>
              <a:ahLst/>
              <a:cxnLst/>
              <a:rect l="l" t="t" r="r" b="b"/>
              <a:pathLst>
                <a:path w="358" h="1429" extrusionOk="0">
                  <a:moveTo>
                    <a:pt x="241" y="0"/>
                  </a:moveTo>
                  <a:cubicBezTo>
                    <a:pt x="188" y="0"/>
                    <a:pt x="130" y="39"/>
                    <a:pt x="124" y="95"/>
                  </a:cubicBezTo>
                  <a:cubicBezTo>
                    <a:pt x="85" y="494"/>
                    <a:pt x="46" y="893"/>
                    <a:pt x="7" y="1293"/>
                  </a:cubicBezTo>
                  <a:cubicBezTo>
                    <a:pt x="1" y="1355"/>
                    <a:pt x="34" y="1415"/>
                    <a:pt x="100" y="1427"/>
                  </a:cubicBezTo>
                  <a:cubicBezTo>
                    <a:pt x="106" y="1428"/>
                    <a:pt x="112" y="1429"/>
                    <a:pt x="118" y="1429"/>
                  </a:cubicBezTo>
                  <a:cubicBezTo>
                    <a:pt x="171" y="1429"/>
                    <a:pt x="229" y="1390"/>
                    <a:pt x="234" y="1334"/>
                  </a:cubicBezTo>
                  <a:cubicBezTo>
                    <a:pt x="273" y="935"/>
                    <a:pt x="312" y="536"/>
                    <a:pt x="351" y="136"/>
                  </a:cubicBezTo>
                  <a:cubicBezTo>
                    <a:pt x="357" y="75"/>
                    <a:pt x="324" y="14"/>
                    <a:pt x="259" y="2"/>
                  </a:cubicBezTo>
                  <a:cubicBezTo>
                    <a:pt x="253" y="1"/>
                    <a:pt x="247" y="0"/>
                    <a:pt x="241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2629850" y="2942700"/>
              <a:ext cx="6575" cy="20750"/>
            </a:xfrm>
            <a:custGeom>
              <a:avLst/>
              <a:gdLst/>
              <a:ahLst/>
              <a:cxnLst/>
              <a:rect l="l" t="t" r="r" b="b"/>
              <a:pathLst>
                <a:path w="263" h="830" extrusionOk="0">
                  <a:moveTo>
                    <a:pt x="146" y="0"/>
                  </a:moveTo>
                  <a:cubicBezTo>
                    <a:pt x="142" y="0"/>
                    <a:pt x="138" y="1"/>
                    <a:pt x="134" y="1"/>
                  </a:cubicBezTo>
                  <a:cubicBezTo>
                    <a:pt x="66" y="10"/>
                    <a:pt x="33" y="60"/>
                    <a:pt x="30" y="125"/>
                  </a:cubicBezTo>
                  <a:cubicBezTo>
                    <a:pt x="21" y="325"/>
                    <a:pt x="12" y="524"/>
                    <a:pt x="3" y="724"/>
                  </a:cubicBezTo>
                  <a:cubicBezTo>
                    <a:pt x="0" y="781"/>
                    <a:pt x="64" y="830"/>
                    <a:pt x="118" y="830"/>
                  </a:cubicBezTo>
                  <a:cubicBezTo>
                    <a:pt x="122" y="830"/>
                    <a:pt x="125" y="830"/>
                    <a:pt x="128" y="829"/>
                  </a:cubicBezTo>
                  <a:cubicBezTo>
                    <a:pt x="197" y="819"/>
                    <a:pt x="230" y="769"/>
                    <a:pt x="233" y="704"/>
                  </a:cubicBezTo>
                  <a:cubicBezTo>
                    <a:pt x="242" y="504"/>
                    <a:pt x="251" y="305"/>
                    <a:pt x="260" y="106"/>
                  </a:cubicBezTo>
                  <a:cubicBezTo>
                    <a:pt x="262" y="49"/>
                    <a:pt x="200" y="0"/>
                    <a:pt x="146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2641275" y="2927775"/>
              <a:ext cx="6650" cy="22800"/>
            </a:xfrm>
            <a:custGeom>
              <a:avLst/>
              <a:gdLst/>
              <a:ahLst/>
              <a:cxnLst/>
              <a:rect l="l" t="t" r="r" b="b"/>
              <a:pathLst>
                <a:path w="266" h="912" extrusionOk="0">
                  <a:moveTo>
                    <a:pt x="157" y="0"/>
                  </a:moveTo>
                  <a:cubicBezTo>
                    <a:pt x="104" y="0"/>
                    <a:pt x="39" y="35"/>
                    <a:pt x="36" y="94"/>
                  </a:cubicBezTo>
                  <a:cubicBezTo>
                    <a:pt x="25" y="322"/>
                    <a:pt x="14" y="549"/>
                    <a:pt x="3" y="777"/>
                  </a:cubicBezTo>
                  <a:cubicBezTo>
                    <a:pt x="0" y="836"/>
                    <a:pt x="29" y="901"/>
                    <a:pt x="96" y="911"/>
                  </a:cubicBezTo>
                  <a:cubicBezTo>
                    <a:pt x="100" y="912"/>
                    <a:pt x="105" y="912"/>
                    <a:pt x="110" y="912"/>
                  </a:cubicBezTo>
                  <a:cubicBezTo>
                    <a:pt x="163" y="912"/>
                    <a:pt x="227" y="877"/>
                    <a:pt x="230" y="818"/>
                  </a:cubicBezTo>
                  <a:cubicBezTo>
                    <a:pt x="241" y="590"/>
                    <a:pt x="252" y="363"/>
                    <a:pt x="263" y="135"/>
                  </a:cubicBezTo>
                  <a:cubicBezTo>
                    <a:pt x="266" y="76"/>
                    <a:pt x="238" y="11"/>
                    <a:pt x="171" y="1"/>
                  </a:cubicBezTo>
                  <a:cubicBezTo>
                    <a:pt x="166" y="0"/>
                    <a:pt x="162" y="0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2893075" y="2674225"/>
              <a:ext cx="28025" cy="226000"/>
            </a:xfrm>
            <a:custGeom>
              <a:avLst/>
              <a:gdLst/>
              <a:ahLst/>
              <a:cxnLst/>
              <a:rect l="l" t="t" r="r" b="b"/>
              <a:pathLst>
                <a:path w="1121" h="9040" extrusionOk="0">
                  <a:moveTo>
                    <a:pt x="985" y="0"/>
                  </a:moveTo>
                  <a:cubicBezTo>
                    <a:pt x="937" y="0"/>
                    <a:pt x="892" y="29"/>
                    <a:pt x="887" y="92"/>
                  </a:cubicBezTo>
                  <a:cubicBezTo>
                    <a:pt x="694" y="2389"/>
                    <a:pt x="474" y="4684"/>
                    <a:pt x="226" y="6976"/>
                  </a:cubicBezTo>
                  <a:cubicBezTo>
                    <a:pt x="156" y="7619"/>
                    <a:pt x="84" y="8263"/>
                    <a:pt x="10" y="8906"/>
                  </a:cubicBezTo>
                  <a:cubicBezTo>
                    <a:pt x="1" y="8990"/>
                    <a:pt x="70" y="9040"/>
                    <a:pt x="135" y="9040"/>
                  </a:cubicBezTo>
                  <a:cubicBezTo>
                    <a:pt x="184" y="9040"/>
                    <a:pt x="230" y="9011"/>
                    <a:pt x="237" y="8948"/>
                  </a:cubicBezTo>
                  <a:cubicBezTo>
                    <a:pt x="501" y="6658"/>
                    <a:pt x="737" y="4365"/>
                    <a:pt x="945" y="2069"/>
                  </a:cubicBezTo>
                  <a:cubicBezTo>
                    <a:pt x="1003" y="1425"/>
                    <a:pt x="1059" y="779"/>
                    <a:pt x="1114" y="134"/>
                  </a:cubicBezTo>
                  <a:cubicBezTo>
                    <a:pt x="1120" y="50"/>
                    <a:pt x="1050" y="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2878750" y="2905975"/>
              <a:ext cx="21025" cy="121750"/>
            </a:xfrm>
            <a:custGeom>
              <a:avLst/>
              <a:gdLst/>
              <a:ahLst/>
              <a:cxnLst/>
              <a:rect l="l" t="t" r="r" b="b"/>
              <a:pathLst>
                <a:path w="841" h="4870" extrusionOk="0">
                  <a:moveTo>
                    <a:pt x="707" y="1"/>
                  </a:moveTo>
                  <a:cubicBezTo>
                    <a:pt x="658" y="1"/>
                    <a:pt x="610" y="29"/>
                    <a:pt x="601" y="92"/>
                  </a:cubicBezTo>
                  <a:cubicBezTo>
                    <a:pt x="370" y="1635"/>
                    <a:pt x="173" y="3184"/>
                    <a:pt x="9" y="4736"/>
                  </a:cubicBezTo>
                  <a:cubicBezTo>
                    <a:pt x="0" y="4819"/>
                    <a:pt x="70" y="4869"/>
                    <a:pt x="135" y="4869"/>
                  </a:cubicBezTo>
                  <a:cubicBezTo>
                    <a:pt x="183" y="4869"/>
                    <a:pt x="229" y="4841"/>
                    <a:pt x="236" y="4778"/>
                  </a:cubicBezTo>
                  <a:cubicBezTo>
                    <a:pt x="400" y="3225"/>
                    <a:pt x="597" y="1677"/>
                    <a:pt x="828" y="134"/>
                  </a:cubicBezTo>
                  <a:cubicBezTo>
                    <a:pt x="840" y="50"/>
                    <a:pt x="772" y="1"/>
                    <a:pt x="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2678825" y="2652625"/>
              <a:ext cx="139325" cy="16825"/>
            </a:xfrm>
            <a:custGeom>
              <a:avLst/>
              <a:gdLst/>
              <a:ahLst/>
              <a:cxnLst/>
              <a:rect l="l" t="t" r="r" b="b"/>
              <a:pathLst>
                <a:path w="5573" h="673" extrusionOk="0">
                  <a:moveTo>
                    <a:pt x="200" y="0"/>
                  </a:moveTo>
                  <a:cubicBezTo>
                    <a:pt x="183" y="0"/>
                    <a:pt x="166" y="0"/>
                    <a:pt x="148" y="0"/>
                  </a:cubicBezTo>
                  <a:cubicBezTo>
                    <a:pt x="0" y="0"/>
                    <a:pt x="21" y="230"/>
                    <a:pt x="169" y="230"/>
                  </a:cubicBezTo>
                  <a:cubicBezTo>
                    <a:pt x="186" y="230"/>
                    <a:pt x="203" y="230"/>
                    <a:pt x="221" y="230"/>
                  </a:cubicBezTo>
                  <a:cubicBezTo>
                    <a:pt x="1953" y="230"/>
                    <a:pt x="3683" y="378"/>
                    <a:pt x="5391" y="670"/>
                  </a:cubicBezTo>
                  <a:cubicBezTo>
                    <a:pt x="5399" y="672"/>
                    <a:pt x="5406" y="672"/>
                    <a:pt x="5413" y="672"/>
                  </a:cubicBezTo>
                  <a:cubicBezTo>
                    <a:pt x="5542" y="672"/>
                    <a:pt x="5572" y="468"/>
                    <a:pt x="5434" y="443"/>
                  </a:cubicBezTo>
                  <a:cubicBezTo>
                    <a:pt x="3705" y="148"/>
                    <a:pt x="1954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2600025" y="2690625"/>
              <a:ext cx="338025" cy="162750"/>
            </a:xfrm>
            <a:custGeom>
              <a:avLst/>
              <a:gdLst/>
              <a:ahLst/>
              <a:cxnLst/>
              <a:rect l="l" t="t" r="r" b="b"/>
              <a:pathLst>
                <a:path w="13521" h="6510" extrusionOk="0">
                  <a:moveTo>
                    <a:pt x="3032" y="461"/>
                  </a:moveTo>
                  <a:cubicBezTo>
                    <a:pt x="3133" y="461"/>
                    <a:pt x="3234" y="467"/>
                    <a:pt x="3334" y="479"/>
                  </a:cubicBezTo>
                  <a:cubicBezTo>
                    <a:pt x="4393" y="601"/>
                    <a:pt x="5247" y="1349"/>
                    <a:pt x="5636" y="2312"/>
                  </a:cubicBezTo>
                  <a:cubicBezTo>
                    <a:pt x="5914" y="3399"/>
                    <a:pt x="5472" y="4573"/>
                    <a:pt x="4542" y="5204"/>
                  </a:cubicBezTo>
                  <a:cubicBezTo>
                    <a:pt x="4091" y="5510"/>
                    <a:pt x="3564" y="5662"/>
                    <a:pt x="3037" y="5662"/>
                  </a:cubicBezTo>
                  <a:cubicBezTo>
                    <a:pt x="2462" y="5662"/>
                    <a:pt x="1888" y="5481"/>
                    <a:pt x="1412" y="5121"/>
                  </a:cubicBezTo>
                  <a:cubicBezTo>
                    <a:pt x="939" y="4761"/>
                    <a:pt x="596" y="4254"/>
                    <a:pt x="502" y="3662"/>
                  </a:cubicBezTo>
                  <a:cubicBezTo>
                    <a:pt x="413" y="3105"/>
                    <a:pt x="505" y="2526"/>
                    <a:pt x="736" y="2013"/>
                  </a:cubicBezTo>
                  <a:cubicBezTo>
                    <a:pt x="954" y="1531"/>
                    <a:pt x="1298" y="1107"/>
                    <a:pt x="1747" y="821"/>
                  </a:cubicBezTo>
                  <a:cubicBezTo>
                    <a:pt x="2128" y="579"/>
                    <a:pt x="2581" y="461"/>
                    <a:pt x="3032" y="461"/>
                  </a:cubicBezTo>
                  <a:close/>
                  <a:moveTo>
                    <a:pt x="10340" y="845"/>
                  </a:moveTo>
                  <a:cubicBezTo>
                    <a:pt x="11125" y="845"/>
                    <a:pt x="11898" y="1188"/>
                    <a:pt x="12416" y="1812"/>
                  </a:cubicBezTo>
                  <a:cubicBezTo>
                    <a:pt x="12796" y="2269"/>
                    <a:pt x="13015" y="2842"/>
                    <a:pt x="12972" y="3440"/>
                  </a:cubicBezTo>
                  <a:cubicBezTo>
                    <a:pt x="12931" y="4002"/>
                    <a:pt x="12711" y="4545"/>
                    <a:pt x="12370" y="4991"/>
                  </a:cubicBezTo>
                  <a:cubicBezTo>
                    <a:pt x="12047" y="5413"/>
                    <a:pt x="11617" y="5746"/>
                    <a:pt x="11114" y="5923"/>
                  </a:cubicBezTo>
                  <a:cubicBezTo>
                    <a:pt x="10871" y="6008"/>
                    <a:pt x="10615" y="6049"/>
                    <a:pt x="10358" y="6049"/>
                  </a:cubicBezTo>
                  <a:cubicBezTo>
                    <a:pt x="10063" y="6049"/>
                    <a:pt x="9767" y="5996"/>
                    <a:pt x="9491" y="5896"/>
                  </a:cubicBezTo>
                  <a:cubicBezTo>
                    <a:pt x="8488" y="5536"/>
                    <a:pt x="7826" y="4614"/>
                    <a:pt x="7666" y="3589"/>
                  </a:cubicBezTo>
                  <a:cubicBezTo>
                    <a:pt x="7641" y="2467"/>
                    <a:pt x="8339" y="1423"/>
                    <a:pt x="9387" y="1021"/>
                  </a:cubicBezTo>
                  <a:cubicBezTo>
                    <a:pt x="9696" y="902"/>
                    <a:pt x="10019" y="845"/>
                    <a:pt x="10340" y="845"/>
                  </a:cubicBezTo>
                  <a:close/>
                  <a:moveTo>
                    <a:pt x="3036" y="0"/>
                  </a:moveTo>
                  <a:cubicBezTo>
                    <a:pt x="2654" y="0"/>
                    <a:pt x="2272" y="71"/>
                    <a:pt x="1921" y="215"/>
                  </a:cubicBezTo>
                  <a:cubicBezTo>
                    <a:pt x="1326" y="460"/>
                    <a:pt x="846" y="910"/>
                    <a:pt x="512" y="1454"/>
                  </a:cubicBezTo>
                  <a:cubicBezTo>
                    <a:pt x="172" y="2008"/>
                    <a:pt x="1" y="2658"/>
                    <a:pt x="9" y="3307"/>
                  </a:cubicBezTo>
                  <a:cubicBezTo>
                    <a:pt x="19" y="4005"/>
                    <a:pt x="286" y="4652"/>
                    <a:pt x="765" y="5157"/>
                  </a:cubicBezTo>
                  <a:cubicBezTo>
                    <a:pt x="1361" y="5786"/>
                    <a:pt x="2206" y="6124"/>
                    <a:pt x="3054" y="6124"/>
                  </a:cubicBezTo>
                  <a:cubicBezTo>
                    <a:pt x="3525" y="6124"/>
                    <a:pt x="3998" y="6020"/>
                    <a:pt x="4428" y="5802"/>
                  </a:cubicBezTo>
                  <a:cubicBezTo>
                    <a:pt x="5058" y="5483"/>
                    <a:pt x="5578" y="4974"/>
                    <a:pt x="5880" y="4332"/>
                  </a:cubicBezTo>
                  <a:cubicBezTo>
                    <a:pt x="6062" y="3944"/>
                    <a:pt x="6159" y="3526"/>
                    <a:pt x="6174" y="3103"/>
                  </a:cubicBezTo>
                  <a:cubicBezTo>
                    <a:pt x="6174" y="3103"/>
                    <a:pt x="6175" y="3102"/>
                    <a:pt x="6175" y="3102"/>
                  </a:cubicBezTo>
                  <a:cubicBezTo>
                    <a:pt x="6185" y="3098"/>
                    <a:pt x="6195" y="3094"/>
                    <a:pt x="6205" y="3090"/>
                  </a:cubicBezTo>
                  <a:cubicBezTo>
                    <a:pt x="6232" y="3080"/>
                    <a:pt x="6258" y="3072"/>
                    <a:pt x="6285" y="3063"/>
                  </a:cubicBezTo>
                  <a:cubicBezTo>
                    <a:pt x="6335" y="3048"/>
                    <a:pt x="6387" y="3036"/>
                    <a:pt x="6438" y="3027"/>
                  </a:cubicBezTo>
                  <a:cubicBezTo>
                    <a:pt x="6450" y="3026"/>
                    <a:pt x="6488" y="3020"/>
                    <a:pt x="6494" y="3020"/>
                  </a:cubicBezTo>
                  <a:cubicBezTo>
                    <a:pt x="6522" y="3017"/>
                    <a:pt x="6551" y="3016"/>
                    <a:pt x="6579" y="3015"/>
                  </a:cubicBezTo>
                  <a:cubicBezTo>
                    <a:pt x="6585" y="3015"/>
                    <a:pt x="6591" y="3015"/>
                    <a:pt x="6596" y="3015"/>
                  </a:cubicBezTo>
                  <a:cubicBezTo>
                    <a:pt x="6644" y="3015"/>
                    <a:pt x="6690" y="3019"/>
                    <a:pt x="6738" y="3021"/>
                  </a:cubicBezTo>
                  <a:lnTo>
                    <a:pt x="6741" y="3021"/>
                  </a:lnTo>
                  <a:cubicBezTo>
                    <a:pt x="6751" y="3022"/>
                    <a:pt x="6761" y="3024"/>
                    <a:pt x="6771" y="3025"/>
                  </a:cubicBezTo>
                  <a:cubicBezTo>
                    <a:pt x="6798" y="3030"/>
                    <a:pt x="6827" y="3035"/>
                    <a:pt x="6855" y="3042"/>
                  </a:cubicBezTo>
                  <a:cubicBezTo>
                    <a:pt x="6910" y="3054"/>
                    <a:pt x="6963" y="3072"/>
                    <a:pt x="7016" y="3089"/>
                  </a:cubicBezTo>
                  <a:cubicBezTo>
                    <a:pt x="7022" y="3092"/>
                    <a:pt x="7027" y="3093"/>
                    <a:pt x="7030" y="3094"/>
                  </a:cubicBezTo>
                  <a:cubicBezTo>
                    <a:pt x="7040" y="3099"/>
                    <a:pt x="7049" y="3103"/>
                    <a:pt x="7059" y="3107"/>
                  </a:cubicBezTo>
                  <a:cubicBezTo>
                    <a:pt x="7084" y="3119"/>
                    <a:pt x="7110" y="3132"/>
                    <a:pt x="7135" y="3146"/>
                  </a:cubicBezTo>
                  <a:cubicBezTo>
                    <a:pt x="7148" y="3152"/>
                    <a:pt x="7159" y="3161"/>
                    <a:pt x="7172" y="3169"/>
                  </a:cubicBezTo>
                  <a:cubicBezTo>
                    <a:pt x="7177" y="3307"/>
                    <a:pt x="7186" y="3445"/>
                    <a:pt x="7205" y="3581"/>
                  </a:cubicBezTo>
                  <a:cubicBezTo>
                    <a:pt x="7206" y="3633"/>
                    <a:pt x="7207" y="3684"/>
                    <a:pt x="7210" y="3737"/>
                  </a:cubicBezTo>
                  <a:cubicBezTo>
                    <a:pt x="7213" y="3788"/>
                    <a:pt x="7230" y="3829"/>
                    <a:pt x="7254" y="3859"/>
                  </a:cubicBezTo>
                  <a:cubicBezTo>
                    <a:pt x="7461" y="4824"/>
                    <a:pt x="8042" y="5687"/>
                    <a:pt x="8944" y="6160"/>
                  </a:cubicBezTo>
                  <a:cubicBezTo>
                    <a:pt x="9375" y="6386"/>
                    <a:pt x="9868" y="6510"/>
                    <a:pt x="10357" y="6510"/>
                  </a:cubicBezTo>
                  <a:cubicBezTo>
                    <a:pt x="10508" y="6510"/>
                    <a:pt x="10659" y="6498"/>
                    <a:pt x="10807" y="6474"/>
                  </a:cubicBezTo>
                  <a:cubicBezTo>
                    <a:pt x="11442" y="6371"/>
                    <a:pt x="12012" y="6041"/>
                    <a:pt x="12461" y="5587"/>
                  </a:cubicBezTo>
                  <a:cubicBezTo>
                    <a:pt x="12918" y="5125"/>
                    <a:pt x="13232" y="4530"/>
                    <a:pt x="13372" y="3896"/>
                  </a:cubicBezTo>
                  <a:cubicBezTo>
                    <a:pt x="13521" y="3215"/>
                    <a:pt x="13407" y="2525"/>
                    <a:pt x="13056" y="1924"/>
                  </a:cubicBezTo>
                  <a:cubicBezTo>
                    <a:pt x="12496" y="966"/>
                    <a:pt x="11429" y="380"/>
                    <a:pt x="10338" y="380"/>
                  </a:cubicBezTo>
                  <a:cubicBezTo>
                    <a:pt x="10103" y="380"/>
                    <a:pt x="9867" y="407"/>
                    <a:pt x="9634" y="464"/>
                  </a:cubicBezTo>
                  <a:cubicBezTo>
                    <a:pt x="8948" y="632"/>
                    <a:pt x="8326" y="1009"/>
                    <a:pt x="7886" y="1565"/>
                  </a:cubicBezTo>
                  <a:cubicBezTo>
                    <a:pt x="7615" y="1908"/>
                    <a:pt x="7425" y="2303"/>
                    <a:pt x="7315" y="2719"/>
                  </a:cubicBezTo>
                  <a:cubicBezTo>
                    <a:pt x="7100" y="2610"/>
                    <a:pt x="6862" y="2557"/>
                    <a:pt x="6623" y="2557"/>
                  </a:cubicBezTo>
                  <a:cubicBezTo>
                    <a:pt x="6485" y="2557"/>
                    <a:pt x="6346" y="2575"/>
                    <a:pt x="6211" y="2610"/>
                  </a:cubicBezTo>
                  <a:cubicBezTo>
                    <a:pt x="6175" y="2475"/>
                    <a:pt x="6135" y="2343"/>
                    <a:pt x="6086" y="2215"/>
                  </a:cubicBezTo>
                  <a:cubicBezTo>
                    <a:pt x="6074" y="2165"/>
                    <a:pt x="6061" y="2113"/>
                    <a:pt x="6046" y="2064"/>
                  </a:cubicBezTo>
                  <a:cubicBezTo>
                    <a:pt x="6031" y="2013"/>
                    <a:pt x="6007" y="1979"/>
                    <a:pt x="5975" y="1955"/>
                  </a:cubicBezTo>
                  <a:cubicBezTo>
                    <a:pt x="5555" y="1062"/>
                    <a:pt x="4793" y="353"/>
                    <a:pt x="3807" y="98"/>
                  </a:cubicBezTo>
                  <a:cubicBezTo>
                    <a:pt x="3557" y="33"/>
                    <a:pt x="3296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2665725" y="2764550"/>
              <a:ext cx="13275" cy="14700"/>
            </a:xfrm>
            <a:custGeom>
              <a:avLst/>
              <a:gdLst/>
              <a:ahLst/>
              <a:cxnLst/>
              <a:rect l="l" t="t" r="r" b="b"/>
              <a:pathLst>
                <a:path w="531" h="588" extrusionOk="0">
                  <a:moveTo>
                    <a:pt x="284" y="1"/>
                  </a:moveTo>
                  <a:cubicBezTo>
                    <a:pt x="251" y="1"/>
                    <a:pt x="219" y="8"/>
                    <a:pt x="192" y="23"/>
                  </a:cubicBezTo>
                  <a:cubicBezTo>
                    <a:pt x="125" y="56"/>
                    <a:pt x="75" y="111"/>
                    <a:pt x="41" y="177"/>
                  </a:cubicBezTo>
                  <a:cubicBezTo>
                    <a:pt x="12" y="233"/>
                    <a:pt x="0" y="304"/>
                    <a:pt x="17" y="366"/>
                  </a:cubicBezTo>
                  <a:cubicBezTo>
                    <a:pt x="25" y="441"/>
                    <a:pt x="62" y="517"/>
                    <a:pt x="123" y="563"/>
                  </a:cubicBezTo>
                  <a:cubicBezTo>
                    <a:pt x="146" y="580"/>
                    <a:pt x="171" y="588"/>
                    <a:pt x="195" y="588"/>
                  </a:cubicBezTo>
                  <a:cubicBezTo>
                    <a:pt x="218" y="588"/>
                    <a:pt x="241" y="581"/>
                    <a:pt x="264" y="568"/>
                  </a:cubicBezTo>
                  <a:cubicBezTo>
                    <a:pt x="359" y="513"/>
                    <a:pt x="457" y="444"/>
                    <a:pt x="493" y="334"/>
                  </a:cubicBezTo>
                  <a:cubicBezTo>
                    <a:pt x="530" y="219"/>
                    <a:pt x="487" y="87"/>
                    <a:pt x="380" y="26"/>
                  </a:cubicBezTo>
                  <a:cubicBezTo>
                    <a:pt x="351" y="9"/>
                    <a:pt x="317" y="1"/>
                    <a:pt x="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2827550" y="2764925"/>
              <a:ext cx="12300" cy="12200"/>
            </a:xfrm>
            <a:custGeom>
              <a:avLst/>
              <a:gdLst/>
              <a:ahLst/>
              <a:cxnLst/>
              <a:rect l="l" t="t" r="r" b="b"/>
              <a:pathLst>
                <a:path w="492" h="488" extrusionOk="0">
                  <a:moveTo>
                    <a:pt x="187" y="1"/>
                  </a:moveTo>
                  <a:cubicBezTo>
                    <a:pt x="174" y="1"/>
                    <a:pt x="162" y="3"/>
                    <a:pt x="151" y="8"/>
                  </a:cubicBezTo>
                  <a:cubicBezTo>
                    <a:pt x="132" y="17"/>
                    <a:pt x="112" y="27"/>
                    <a:pt x="96" y="40"/>
                  </a:cubicBezTo>
                  <a:cubicBezTo>
                    <a:pt x="71" y="62"/>
                    <a:pt x="56" y="80"/>
                    <a:pt x="38" y="108"/>
                  </a:cubicBezTo>
                  <a:cubicBezTo>
                    <a:pt x="31" y="118"/>
                    <a:pt x="27" y="129"/>
                    <a:pt x="23" y="141"/>
                  </a:cubicBezTo>
                  <a:cubicBezTo>
                    <a:pt x="22" y="146"/>
                    <a:pt x="20" y="151"/>
                    <a:pt x="18" y="157"/>
                  </a:cubicBezTo>
                  <a:cubicBezTo>
                    <a:pt x="5" y="191"/>
                    <a:pt x="1" y="230"/>
                    <a:pt x="7" y="268"/>
                  </a:cubicBezTo>
                  <a:cubicBezTo>
                    <a:pt x="7" y="268"/>
                    <a:pt x="7" y="269"/>
                    <a:pt x="7" y="270"/>
                  </a:cubicBezTo>
                  <a:cubicBezTo>
                    <a:pt x="9" y="284"/>
                    <a:pt x="10" y="299"/>
                    <a:pt x="15" y="314"/>
                  </a:cubicBezTo>
                  <a:cubicBezTo>
                    <a:pt x="16" y="316"/>
                    <a:pt x="17" y="318"/>
                    <a:pt x="18" y="319"/>
                  </a:cubicBezTo>
                  <a:cubicBezTo>
                    <a:pt x="19" y="324"/>
                    <a:pt x="19" y="328"/>
                    <a:pt x="20" y="332"/>
                  </a:cubicBezTo>
                  <a:cubicBezTo>
                    <a:pt x="33" y="372"/>
                    <a:pt x="59" y="408"/>
                    <a:pt x="91" y="435"/>
                  </a:cubicBezTo>
                  <a:cubicBezTo>
                    <a:pt x="106" y="449"/>
                    <a:pt x="125" y="461"/>
                    <a:pt x="144" y="470"/>
                  </a:cubicBezTo>
                  <a:cubicBezTo>
                    <a:pt x="178" y="483"/>
                    <a:pt x="203" y="486"/>
                    <a:pt x="238" y="487"/>
                  </a:cubicBezTo>
                  <a:cubicBezTo>
                    <a:pt x="239" y="487"/>
                    <a:pt x="240" y="487"/>
                    <a:pt x="241" y="487"/>
                  </a:cubicBezTo>
                  <a:cubicBezTo>
                    <a:pt x="287" y="487"/>
                    <a:pt x="331" y="470"/>
                    <a:pt x="368" y="446"/>
                  </a:cubicBezTo>
                  <a:cubicBezTo>
                    <a:pt x="407" y="422"/>
                    <a:pt x="435" y="386"/>
                    <a:pt x="459" y="346"/>
                  </a:cubicBezTo>
                  <a:cubicBezTo>
                    <a:pt x="482" y="308"/>
                    <a:pt x="491" y="258"/>
                    <a:pt x="488" y="214"/>
                  </a:cubicBezTo>
                  <a:cubicBezTo>
                    <a:pt x="485" y="165"/>
                    <a:pt x="464" y="117"/>
                    <a:pt x="430" y="82"/>
                  </a:cubicBezTo>
                  <a:cubicBezTo>
                    <a:pt x="399" y="46"/>
                    <a:pt x="359" y="27"/>
                    <a:pt x="314" y="14"/>
                  </a:cubicBezTo>
                  <a:cubicBezTo>
                    <a:pt x="297" y="9"/>
                    <a:pt x="281" y="8"/>
                    <a:pt x="264" y="7"/>
                  </a:cubicBezTo>
                  <a:cubicBezTo>
                    <a:pt x="253" y="7"/>
                    <a:pt x="241" y="8"/>
                    <a:pt x="230" y="8"/>
                  </a:cubicBezTo>
                  <a:cubicBezTo>
                    <a:pt x="216" y="4"/>
                    <a:pt x="201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20"/>
          <p:cNvSpPr/>
          <p:nvPr/>
        </p:nvSpPr>
        <p:spPr>
          <a:xfrm>
            <a:off x="851153" y="2677455"/>
            <a:ext cx="505455" cy="571635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8" name="Google Shape;458;p20"/>
          <p:cNvGrpSpPr/>
          <p:nvPr/>
        </p:nvGrpSpPr>
        <p:grpSpPr>
          <a:xfrm rot="10800000" flipH="1">
            <a:off x="10157473" y="4752319"/>
            <a:ext cx="1656177" cy="1631063"/>
            <a:chOff x="7689759" y="352073"/>
            <a:chExt cx="782791" cy="770969"/>
          </a:xfrm>
        </p:grpSpPr>
        <p:sp>
          <p:nvSpPr>
            <p:cNvPr id="459" name="Google Shape;459;p20"/>
            <p:cNvSpPr/>
            <p:nvPr/>
          </p:nvSpPr>
          <p:spPr>
            <a:xfrm>
              <a:off x="8251668" y="916087"/>
              <a:ext cx="220882" cy="206956"/>
            </a:xfrm>
            <a:custGeom>
              <a:avLst/>
              <a:gdLst/>
              <a:ahLst/>
              <a:cxnLst/>
              <a:rect l="l" t="t" r="r" b="b"/>
              <a:pathLst>
                <a:path w="2728" h="2556" extrusionOk="0">
                  <a:moveTo>
                    <a:pt x="2101" y="1"/>
                  </a:moveTo>
                  <a:cubicBezTo>
                    <a:pt x="1984" y="1"/>
                    <a:pt x="1851" y="36"/>
                    <a:pt x="1710" y="126"/>
                  </a:cubicBezTo>
                  <a:cubicBezTo>
                    <a:pt x="1237" y="424"/>
                    <a:pt x="695" y="1043"/>
                    <a:pt x="371" y="1412"/>
                  </a:cubicBezTo>
                  <a:cubicBezTo>
                    <a:pt x="310" y="1483"/>
                    <a:pt x="256" y="1544"/>
                    <a:pt x="210" y="1595"/>
                  </a:cubicBezTo>
                  <a:cubicBezTo>
                    <a:pt x="0" y="1827"/>
                    <a:pt x="42" y="2095"/>
                    <a:pt x="191" y="2240"/>
                  </a:cubicBezTo>
                  <a:cubicBezTo>
                    <a:pt x="261" y="2309"/>
                    <a:pt x="361" y="2354"/>
                    <a:pt x="474" y="2354"/>
                  </a:cubicBezTo>
                  <a:cubicBezTo>
                    <a:pt x="588" y="2354"/>
                    <a:pt x="714" y="2308"/>
                    <a:pt x="835" y="2192"/>
                  </a:cubicBezTo>
                  <a:cubicBezTo>
                    <a:pt x="1370" y="1682"/>
                    <a:pt x="2042" y="884"/>
                    <a:pt x="2070" y="851"/>
                  </a:cubicBezTo>
                  <a:cubicBezTo>
                    <a:pt x="2119" y="793"/>
                    <a:pt x="2111" y="707"/>
                    <a:pt x="2054" y="658"/>
                  </a:cubicBezTo>
                  <a:cubicBezTo>
                    <a:pt x="2028" y="637"/>
                    <a:pt x="1997" y="626"/>
                    <a:pt x="1965" y="626"/>
                  </a:cubicBezTo>
                  <a:cubicBezTo>
                    <a:pt x="1926" y="626"/>
                    <a:pt x="1887" y="643"/>
                    <a:pt x="1861" y="675"/>
                  </a:cubicBezTo>
                  <a:cubicBezTo>
                    <a:pt x="1854" y="683"/>
                    <a:pt x="1171" y="1494"/>
                    <a:pt x="647" y="1994"/>
                  </a:cubicBezTo>
                  <a:cubicBezTo>
                    <a:pt x="587" y="2050"/>
                    <a:pt x="525" y="2080"/>
                    <a:pt x="471" y="2080"/>
                  </a:cubicBezTo>
                  <a:cubicBezTo>
                    <a:pt x="437" y="2080"/>
                    <a:pt x="406" y="2068"/>
                    <a:pt x="381" y="2044"/>
                  </a:cubicBezTo>
                  <a:cubicBezTo>
                    <a:pt x="328" y="1992"/>
                    <a:pt x="315" y="1887"/>
                    <a:pt x="413" y="1778"/>
                  </a:cubicBezTo>
                  <a:cubicBezTo>
                    <a:pt x="459" y="1728"/>
                    <a:pt x="514" y="1665"/>
                    <a:pt x="578" y="1593"/>
                  </a:cubicBezTo>
                  <a:cubicBezTo>
                    <a:pt x="891" y="1235"/>
                    <a:pt x="1416" y="634"/>
                    <a:pt x="1856" y="357"/>
                  </a:cubicBezTo>
                  <a:cubicBezTo>
                    <a:pt x="1943" y="302"/>
                    <a:pt x="2027" y="274"/>
                    <a:pt x="2103" y="274"/>
                  </a:cubicBezTo>
                  <a:cubicBezTo>
                    <a:pt x="2175" y="274"/>
                    <a:pt x="2240" y="300"/>
                    <a:pt x="2292" y="351"/>
                  </a:cubicBezTo>
                  <a:cubicBezTo>
                    <a:pt x="2400" y="458"/>
                    <a:pt x="2441" y="679"/>
                    <a:pt x="2309" y="896"/>
                  </a:cubicBezTo>
                  <a:cubicBezTo>
                    <a:pt x="2072" y="1283"/>
                    <a:pt x="1474" y="1780"/>
                    <a:pt x="1079" y="2110"/>
                  </a:cubicBezTo>
                  <a:cubicBezTo>
                    <a:pt x="986" y="2187"/>
                    <a:pt x="903" y="2256"/>
                    <a:pt x="835" y="2315"/>
                  </a:cubicBezTo>
                  <a:cubicBezTo>
                    <a:pt x="778" y="2365"/>
                    <a:pt x="772" y="2451"/>
                    <a:pt x="821" y="2508"/>
                  </a:cubicBezTo>
                  <a:cubicBezTo>
                    <a:pt x="848" y="2539"/>
                    <a:pt x="886" y="2555"/>
                    <a:pt x="925" y="2555"/>
                  </a:cubicBezTo>
                  <a:cubicBezTo>
                    <a:pt x="957" y="2555"/>
                    <a:pt x="988" y="2544"/>
                    <a:pt x="1015" y="2522"/>
                  </a:cubicBezTo>
                  <a:cubicBezTo>
                    <a:pt x="1081" y="2464"/>
                    <a:pt x="1163" y="2396"/>
                    <a:pt x="1254" y="2320"/>
                  </a:cubicBezTo>
                  <a:cubicBezTo>
                    <a:pt x="1688" y="1959"/>
                    <a:pt x="2282" y="1465"/>
                    <a:pt x="2542" y="1039"/>
                  </a:cubicBezTo>
                  <a:cubicBezTo>
                    <a:pt x="2727" y="735"/>
                    <a:pt x="2703" y="372"/>
                    <a:pt x="2483" y="156"/>
                  </a:cubicBezTo>
                  <a:cubicBezTo>
                    <a:pt x="2394" y="67"/>
                    <a:pt x="2261" y="1"/>
                    <a:pt x="2101" y="1"/>
                  </a:cubicBezTo>
                  <a:close/>
                </a:path>
              </a:pathLst>
            </a:custGeom>
            <a:solidFill>
              <a:srgbClr val="704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8150217" y="558700"/>
              <a:ext cx="97648" cy="98458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7978406" y="507529"/>
              <a:ext cx="127040" cy="39189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7929097" y="577484"/>
              <a:ext cx="40241" cy="104854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8017998" y="614486"/>
              <a:ext cx="59431" cy="7773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7935574" y="399276"/>
              <a:ext cx="94490" cy="110522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7782223" y="352073"/>
              <a:ext cx="113437" cy="23643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7689759" y="375958"/>
              <a:ext cx="54654" cy="48500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p20"/>
          <p:cNvGrpSpPr/>
          <p:nvPr/>
        </p:nvGrpSpPr>
        <p:grpSpPr>
          <a:xfrm rot="-8759897">
            <a:off x="486452" y="5606599"/>
            <a:ext cx="1511731" cy="906181"/>
            <a:chOff x="752695" y="539673"/>
            <a:chExt cx="650164" cy="389699"/>
          </a:xfrm>
        </p:grpSpPr>
        <p:sp>
          <p:nvSpPr>
            <p:cNvPr id="468" name="Google Shape;468;p20"/>
            <p:cNvSpPr/>
            <p:nvPr/>
          </p:nvSpPr>
          <p:spPr>
            <a:xfrm>
              <a:off x="752695" y="670515"/>
              <a:ext cx="272216" cy="258856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965394" y="612624"/>
              <a:ext cx="71981" cy="78054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1062473" y="555704"/>
              <a:ext cx="58459" cy="36679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1167811" y="539673"/>
              <a:ext cx="63317" cy="22671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1259303" y="562262"/>
              <a:ext cx="64937" cy="39432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1345371" y="625821"/>
              <a:ext cx="57488" cy="53763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8799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p21"/>
          <p:cNvGrpSpPr/>
          <p:nvPr/>
        </p:nvGrpSpPr>
        <p:grpSpPr>
          <a:xfrm flipH="1">
            <a:off x="54" y="1"/>
            <a:ext cx="12191940" cy="6857959"/>
            <a:chOff x="0" y="0"/>
            <a:chExt cx="9143955" cy="5143469"/>
          </a:xfrm>
        </p:grpSpPr>
        <p:sp>
          <p:nvSpPr>
            <p:cNvPr id="476" name="Google Shape;476;p21"/>
            <p:cNvSpPr/>
            <p:nvPr/>
          </p:nvSpPr>
          <p:spPr>
            <a:xfrm flipH="1">
              <a:off x="0" y="0"/>
              <a:ext cx="4694269" cy="201541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5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5279" y="11675"/>
                    <a:pt x="36169" y="11502"/>
                    <a:pt x="37070" y="11380"/>
                  </a:cubicBezTo>
                  <a:lnTo>
                    <a:pt x="42786" y="11380"/>
                  </a:lnTo>
                  <a:lnTo>
                    <a:pt x="42786" y="5069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6062720" y="2594224"/>
              <a:ext cx="3081235" cy="254924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8" name="Google Shape;478;p21"/>
          <p:cNvGrpSpPr/>
          <p:nvPr/>
        </p:nvGrpSpPr>
        <p:grpSpPr>
          <a:xfrm>
            <a:off x="9084344" y="3842142"/>
            <a:ext cx="2095819" cy="2095724"/>
            <a:chOff x="5015650" y="2820925"/>
            <a:chExt cx="1333218" cy="1333158"/>
          </a:xfrm>
        </p:grpSpPr>
        <p:sp>
          <p:nvSpPr>
            <p:cNvPr id="479" name="Google Shape;479;p21"/>
            <p:cNvSpPr/>
            <p:nvPr/>
          </p:nvSpPr>
          <p:spPr>
            <a:xfrm>
              <a:off x="5015650" y="2820925"/>
              <a:ext cx="1333218" cy="1333157"/>
            </a:xfrm>
            <a:custGeom>
              <a:avLst/>
              <a:gdLst/>
              <a:ahLst/>
              <a:cxnLst/>
              <a:rect l="l" t="t" r="r" b="b"/>
              <a:pathLst>
                <a:path w="21734" h="21733" extrusionOk="0">
                  <a:moveTo>
                    <a:pt x="10868" y="0"/>
                  </a:moveTo>
                  <a:cubicBezTo>
                    <a:pt x="4866" y="0"/>
                    <a:pt x="1" y="4866"/>
                    <a:pt x="1" y="10867"/>
                  </a:cubicBezTo>
                  <a:cubicBezTo>
                    <a:pt x="1" y="16868"/>
                    <a:pt x="4866" y="21733"/>
                    <a:pt x="10868" y="21733"/>
                  </a:cubicBezTo>
                  <a:cubicBezTo>
                    <a:pt x="16868" y="21733"/>
                    <a:pt x="21733" y="16868"/>
                    <a:pt x="21733" y="10867"/>
                  </a:cubicBezTo>
                  <a:cubicBezTo>
                    <a:pt x="21733" y="4866"/>
                    <a:pt x="16868" y="0"/>
                    <a:pt x="10868" y="0"/>
                  </a:cubicBezTo>
                  <a:close/>
                </a:path>
              </a:pathLst>
            </a:custGeom>
            <a:solidFill>
              <a:srgbClr val="341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5146065" y="2951341"/>
              <a:ext cx="1072390" cy="1072328"/>
            </a:xfrm>
            <a:custGeom>
              <a:avLst/>
              <a:gdLst/>
              <a:ahLst/>
              <a:cxnLst/>
              <a:rect l="l" t="t" r="r" b="b"/>
              <a:pathLst>
                <a:path w="17482" h="17481" extrusionOk="0">
                  <a:moveTo>
                    <a:pt x="8742" y="0"/>
                  </a:moveTo>
                  <a:cubicBezTo>
                    <a:pt x="3914" y="0"/>
                    <a:pt x="1" y="3914"/>
                    <a:pt x="1" y="8741"/>
                  </a:cubicBezTo>
                  <a:cubicBezTo>
                    <a:pt x="1" y="13567"/>
                    <a:pt x="3914" y="17481"/>
                    <a:pt x="8742" y="17481"/>
                  </a:cubicBezTo>
                  <a:cubicBezTo>
                    <a:pt x="13568" y="17481"/>
                    <a:pt x="17481" y="13567"/>
                    <a:pt x="17481" y="8741"/>
                  </a:cubicBezTo>
                  <a:cubicBezTo>
                    <a:pt x="17481" y="3914"/>
                    <a:pt x="13568" y="0"/>
                    <a:pt x="8742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1"/>
            <p:cNvSpPr/>
            <p:nvPr/>
          </p:nvSpPr>
          <p:spPr>
            <a:xfrm>
              <a:off x="5493081" y="3055011"/>
              <a:ext cx="225495" cy="432710"/>
            </a:xfrm>
            <a:custGeom>
              <a:avLst/>
              <a:gdLst/>
              <a:ahLst/>
              <a:cxnLst/>
              <a:rect l="l" t="t" r="r" b="b"/>
              <a:pathLst>
                <a:path w="3676" h="7054" extrusionOk="0">
                  <a:moveTo>
                    <a:pt x="677" y="0"/>
                  </a:moveTo>
                  <a:cubicBezTo>
                    <a:pt x="0" y="0"/>
                    <a:pt x="2086" y="6830"/>
                    <a:pt x="3085" y="7051"/>
                  </a:cubicBezTo>
                  <a:cubicBezTo>
                    <a:pt x="3091" y="7052"/>
                    <a:pt x="3097" y="7053"/>
                    <a:pt x="3102" y="7053"/>
                  </a:cubicBezTo>
                  <a:cubicBezTo>
                    <a:pt x="3675" y="7053"/>
                    <a:pt x="1347" y="0"/>
                    <a:pt x="677" y="0"/>
                  </a:cubicBezTo>
                  <a:close/>
                </a:path>
              </a:pathLst>
            </a:custGeom>
            <a:solidFill>
              <a:srgbClr val="FB3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1"/>
            <p:cNvSpPr/>
            <p:nvPr/>
          </p:nvSpPr>
          <p:spPr>
            <a:xfrm>
              <a:off x="5678950" y="3347067"/>
              <a:ext cx="274692" cy="167833"/>
            </a:xfrm>
            <a:custGeom>
              <a:avLst/>
              <a:gdLst/>
              <a:ahLst/>
              <a:cxnLst/>
              <a:rect l="l" t="t" r="r" b="b"/>
              <a:pathLst>
                <a:path w="4478" h="2736" extrusionOk="0">
                  <a:moveTo>
                    <a:pt x="4062" y="1"/>
                  </a:moveTo>
                  <a:cubicBezTo>
                    <a:pt x="3134" y="1"/>
                    <a:pt x="0" y="1739"/>
                    <a:pt x="55" y="2629"/>
                  </a:cubicBezTo>
                  <a:cubicBezTo>
                    <a:pt x="59" y="2702"/>
                    <a:pt x="120" y="2736"/>
                    <a:pt x="223" y="2736"/>
                  </a:cubicBezTo>
                  <a:cubicBezTo>
                    <a:pt x="1034" y="2736"/>
                    <a:pt x="4478" y="699"/>
                    <a:pt x="4311" y="122"/>
                  </a:cubicBezTo>
                  <a:cubicBezTo>
                    <a:pt x="4288" y="38"/>
                    <a:pt x="4199" y="1"/>
                    <a:pt x="4062" y="1"/>
                  </a:cubicBezTo>
                  <a:close/>
                </a:path>
              </a:pathLst>
            </a:custGeom>
            <a:solidFill>
              <a:srgbClr val="FB3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5580801" y="3386020"/>
              <a:ext cx="202921" cy="202982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55" y="1"/>
                  </a:moveTo>
                  <a:cubicBezTo>
                    <a:pt x="741" y="1"/>
                    <a:pt x="0" y="741"/>
                    <a:pt x="0" y="1655"/>
                  </a:cubicBezTo>
                  <a:cubicBezTo>
                    <a:pt x="0" y="2568"/>
                    <a:pt x="741" y="3308"/>
                    <a:pt x="1655" y="3308"/>
                  </a:cubicBezTo>
                  <a:cubicBezTo>
                    <a:pt x="2568" y="3308"/>
                    <a:pt x="3308" y="2568"/>
                    <a:pt x="3308" y="1655"/>
                  </a:cubicBezTo>
                  <a:cubicBezTo>
                    <a:pt x="3308" y="741"/>
                    <a:pt x="2568" y="1"/>
                    <a:pt x="1655" y="1"/>
                  </a:cubicBezTo>
                  <a:close/>
                </a:path>
              </a:pathLst>
            </a:custGeom>
            <a:solidFill>
              <a:srgbClr val="341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5015650" y="2914412"/>
              <a:ext cx="1264024" cy="1239671"/>
            </a:xfrm>
            <a:custGeom>
              <a:avLst/>
              <a:gdLst/>
              <a:ahLst/>
              <a:cxnLst/>
              <a:rect l="l" t="t" r="r" b="b"/>
              <a:pathLst>
                <a:path w="20606" h="20209" extrusionOk="0">
                  <a:moveTo>
                    <a:pt x="5319" y="0"/>
                  </a:moveTo>
                  <a:cubicBezTo>
                    <a:pt x="2136" y="1895"/>
                    <a:pt x="1" y="5369"/>
                    <a:pt x="1" y="9343"/>
                  </a:cubicBezTo>
                  <a:cubicBezTo>
                    <a:pt x="1" y="15344"/>
                    <a:pt x="4866" y="20209"/>
                    <a:pt x="10868" y="20209"/>
                  </a:cubicBezTo>
                  <a:cubicBezTo>
                    <a:pt x="15136" y="20209"/>
                    <a:pt x="18829" y="17746"/>
                    <a:pt x="20605" y="14165"/>
                  </a:cubicBezTo>
                  <a:cubicBezTo>
                    <a:pt x="17232" y="13941"/>
                    <a:pt x="13948" y="12885"/>
                    <a:pt x="11188" y="10759"/>
                  </a:cubicBezTo>
                  <a:cubicBezTo>
                    <a:pt x="7738" y="8101"/>
                    <a:pt x="6264" y="4092"/>
                    <a:pt x="5319" y="0"/>
                  </a:cubicBezTo>
                  <a:close/>
                </a:path>
              </a:pathLst>
            </a:custGeom>
            <a:solidFill>
              <a:srgbClr val="73BCF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5578654" y="2856013"/>
              <a:ext cx="314012" cy="78150"/>
            </a:xfrm>
            <a:custGeom>
              <a:avLst/>
              <a:gdLst/>
              <a:ahLst/>
              <a:cxnLst/>
              <a:rect l="l" t="t" r="r" b="b"/>
              <a:pathLst>
                <a:path w="5119" h="1274" extrusionOk="0">
                  <a:moveTo>
                    <a:pt x="1866" y="0"/>
                  </a:moveTo>
                  <a:cubicBezTo>
                    <a:pt x="1389" y="0"/>
                    <a:pt x="906" y="50"/>
                    <a:pt x="419" y="149"/>
                  </a:cubicBezTo>
                  <a:cubicBezTo>
                    <a:pt x="0" y="234"/>
                    <a:pt x="141" y="840"/>
                    <a:pt x="528" y="840"/>
                  </a:cubicBezTo>
                  <a:cubicBezTo>
                    <a:pt x="553" y="840"/>
                    <a:pt x="580" y="837"/>
                    <a:pt x="608" y="832"/>
                  </a:cubicBezTo>
                  <a:cubicBezTo>
                    <a:pt x="1034" y="745"/>
                    <a:pt x="1460" y="702"/>
                    <a:pt x="1883" y="702"/>
                  </a:cubicBezTo>
                  <a:cubicBezTo>
                    <a:pt x="2743" y="702"/>
                    <a:pt x="3590" y="881"/>
                    <a:pt x="4398" y="1239"/>
                  </a:cubicBezTo>
                  <a:cubicBezTo>
                    <a:pt x="4451" y="1263"/>
                    <a:pt x="4503" y="1273"/>
                    <a:pt x="4553" y="1273"/>
                  </a:cubicBezTo>
                  <a:cubicBezTo>
                    <a:pt x="4891" y="1273"/>
                    <a:pt x="5118" y="788"/>
                    <a:pt x="4756" y="628"/>
                  </a:cubicBezTo>
                  <a:cubicBezTo>
                    <a:pt x="3817" y="211"/>
                    <a:pt x="2852" y="0"/>
                    <a:pt x="1866" y="0"/>
                  </a:cubicBezTo>
                  <a:close/>
                </a:path>
              </a:pathLst>
            </a:custGeom>
            <a:solidFill>
              <a:srgbClr val="B0A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1"/>
            <p:cNvSpPr/>
            <p:nvPr/>
          </p:nvSpPr>
          <p:spPr>
            <a:xfrm>
              <a:off x="5919537" y="2922142"/>
              <a:ext cx="116612" cy="78825"/>
            </a:xfrm>
            <a:custGeom>
              <a:avLst/>
              <a:gdLst/>
              <a:ahLst/>
              <a:cxnLst/>
              <a:rect l="l" t="t" r="r" b="b"/>
              <a:pathLst>
                <a:path w="1901" h="1285" extrusionOk="0">
                  <a:moveTo>
                    <a:pt x="390" y="0"/>
                  </a:moveTo>
                  <a:cubicBezTo>
                    <a:pt x="271" y="0"/>
                    <a:pt x="158" y="53"/>
                    <a:pt x="89" y="169"/>
                  </a:cubicBezTo>
                  <a:cubicBezTo>
                    <a:pt x="1" y="322"/>
                    <a:pt x="42" y="573"/>
                    <a:pt x="217" y="654"/>
                  </a:cubicBezTo>
                  <a:cubicBezTo>
                    <a:pt x="569" y="817"/>
                    <a:pt x="907" y="1006"/>
                    <a:pt x="1228" y="1223"/>
                  </a:cubicBezTo>
                  <a:cubicBezTo>
                    <a:pt x="1292" y="1266"/>
                    <a:pt x="1354" y="1285"/>
                    <a:pt x="1413" y="1285"/>
                  </a:cubicBezTo>
                  <a:cubicBezTo>
                    <a:pt x="1706" y="1285"/>
                    <a:pt x="1900" y="823"/>
                    <a:pt x="1587" y="612"/>
                  </a:cubicBezTo>
                  <a:cubicBezTo>
                    <a:pt x="1264" y="394"/>
                    <a:pt x="927" y="205"/>
                    <a:pt x="574" y="42"/>
                  </a:cubicBezTo>
                  <a:cubicBezTo>
                    <a:pt x="515" y="15"/>
                    <a:pt x="451" y="0"/>
                    <a:pt x="390" y="0"/>
                  </a:cubicBezTo>
                  <a:close/>
                </a:path>
              </a:pathLst>
            </a:custGeom>
            <a:solidFill>
              <a:srgbClr val="B0A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5643432" y="3417182"/>
              <a:ext cx="82812" cy="78886"/>
            </a:xfrm>
            <a:custGeom>
              <a:avLst/>
              <a:gdLst/>
              <a:ahLst/>
              <a:cxnLst/>
              <a:rect l="l" t="t" r="r" b="b"/>
              <a:pathLst>
                <a:path w="1350" h="1286" extrusionOk="0">
                  <a:moveTo>
                    <a:pt x="527" y="0"/>
                  </a:moveTo>
                  <a:cubicBezTo>
                    <a:pt x="141" y="0"/>
                    <a:pt x="1" y="605"/>
                    <a:pt x="419" y="693"/>
                  </a:cubicBezTo>
                  <a:cubicBezTo>
                    <a:pt x="554" y="721"/>
                    <a:pt x="640" y="802"/>
                    <a:pt x="640" y="943"/>
                  </a:cubicBezTo>
                  <a:cubicBezTo>
                    <a:pt x="639" y="1171"/>
                    <a:pt x="816" y="1286"/>
                    <a:pt x="993" y="1286"/>
                  </a:cubicBezTo>
                  <a:cubicBezTo>
                    <a:pt x="1170" y="1286"/>
                    <a:pt x="1348" y="1171"/>
                    <a:pt x="1348" y="943"/>
                  </a:cubicBezTo>
                  <a:cubicBezTo>
                    <a:pt x="1349" y="503"/>
                    <a:pt x="1044" y="100"/>
                    <a:pt x="608" y="9"/>
                  </a:cubicBezTo>
                  <a:cubicBezTo>
                    <a:pt x="580" y="3"/>
                    <a:pt x="553" y="0"/>
                    <a:pt x="527" y="0"/>
                  </a:cubicBezTo>
                  <a:close/>
                </a:path>
              </a:pathLst>
            </a:custGeom>
            <a:solidFill>
              <a:srgbClr val="B0A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88" name="Google Shape;48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15475">
            <a:off x="8209726" y="4821989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100000">
            <a:off x="10443959" y="2576521"/>
            <a:ext cx="1552567" cy="21347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p21"/>
          <p:cNvGrpSpPr/>
          <p:nvPr/>
        </p:nvGrpSpPr>
        <p:grpSpPr>
          <a:xfrm rot="10800000">
            <a:off x="9630467" y="719346"/>
            <a:ext cx="1666103" cy="917189"/>
            <a:chOff x="2406450" y="1822150"/>
            <a:chExt cx="242825" cy="133675"/>
          </a:xfrm>
        </p:grpSpPr>
        <p:sp>
          <p:nvSpPr>
            <p:cNvPr id="491" name="Google Shape;491;p21"/>
            <p:cNvSpPr/>
            <p:nvPr/>
          </p:nvSpPr>
          <p:spPr>
            <a:xfrm>
              <a:off x="2406450" y="182215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1"/>
            <p:cNvSpPr/>
            <p:nvPr/>
          </p:nvSpPr>
          <p:spPr>
            <a:xfrm>
              <a:off x="2482600" y="192432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1"/>
            <p:cNvSpPr/>
            <p:nvPr/>
          </p:nvSpPr>
          <p:spPr>
            <a:xfrm>
              <a:off x="2514625" y="194627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2554325" y="193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2572350" y="190325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2552825" y="189325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1"/>
            <p:cNvSpPr/>
            <p:nvPr/>
          </p:nvSpPr>
          <p:spPr>
            <a:xfrm>
              <a:off x="2553700" y="191667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2585500" y="193230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2621600" y="1917975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0"/>
                  </a:moveTo>
                  <a:cubicBezTo>
                    <a:pt x="892" y="0"/>
                    <a:pt x="865" y="8"/>
                    <a:pt x="840" y="28"/>
                  </a:cubicBezTo>
                  <a:cubicBezTo>
                    <a:pt x="630" y="194"/>
                    <a:pt x="393" y="313"/>
                    <a:pt x="136" y="388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2"/>
                    <a:pt x="766" y="390"/>
                    <a:pt x="1010" y="198"/>
                  </a:cubicBezTo>
                  <a:cubicBezTo>
                    <a:pt x="1106" y="122"/>
                    <a:pt x="1018" y="0"/>
                    <a:pt x="9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0" name="Google Shape;500;p21"/>
          <p:cNvSpPr/>
          <p:nvPr/>
        </p:nvSpPr>
        <p:spPr>
          <a:xfrm rot="-724569">
            <a:off x="827417" y="757486"/>
            <a:ext cx="432076" cy="635705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" name="Google Shape;501;p21"/>
          <p:cNvSpPr/>
          <p:nvPr/>
        </p:nvSpPr>
        <p:spPr>
          <a:xfrm>
            <a:off x="5430801" y="5656642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2" name="Google Shape;502;p21"/>
          <p:cNvGrpSpPr/>
          <p:nvPr/>
        </p:nvGrpSpPr>
        <p:grpSpPr>
          <a:xfrm rot="1390710">
            <a:off x="189571" y="4387713"/>
            <a:ext cx="2291019" cy="3003339"/>
            <a:chOff x="2753450" y="3322025"/>
            <a:chExt cx="488200" cy="640000"/>
          </a:xfrm>
        </p:grpSpPr>
        <p:sp>
          <p:nvSpPr>
            <p:cNvPr id="503" name="Google Shape;503;p21"/>
            <p:cNvSpPr/>
            <p:nvPr/>
          </p:nvSpPr>
          <p:spPr>
            <a:xfrm>
              <a:off x="2753450" y="3380450"/>
              <a:ext cx="488200" cy="581575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2905175" y="3322025"/>
              <a:ext cx="185850" cy="93400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2983200" y="3333625"/>
              <a:ext cx="47600" cy="8800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3035300" y="3334025"/>
              <a:ext cx="20700" cy="8125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2789400" y="3546675"/>
              <a:ext cx="407625" cy="7925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2" y="265"/>
                  </a:cubicBezTo>
                  <a:cubicBezTo>
                    <a:pt x="2" y="290"/>
                    <a:pt x="20" y="312"/>
                    <a:pt x="44" y="315"/>
                  </a:cubicBezTo>
                  <a:cubicBezTo>
                    <a:pt x="47" y="315"/>
                    <a:pt x="51" y="316"/>
                    <a:pt x="54" y="316"/>
                  </a:cubicBezTo>
                  <a:lnTo>
                    <a:pt x="16252" y="104"/>
                  </a:lnTo>
                  <a:cubicBezTo>
                    <a:pt x="16281" y="104"/>
                    <a:pt x="16305" y="81"/>
                    <a:pt x="16304" y="52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2791400" y="3631825"/>
              <a:ext cx="407600" cy="7925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2" y="1"/>
                  </a:moveTo>
                  <a:cubicBezTo>
                    <a:pt x="16252" y="1"/>
                    <a:pt x="16251" y="1"/>
                    <a:pt x="16250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0"/>
                    <a:pt x="19" y="312"/>
                    <a:pt x="44" y="316"/>
                  </a:cubicBezTo>
                  <a:cubicBezTo>
                    <a:pt x="47" y="316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4" y="24"/>
                    <a:pt x="16281" y="1"/>
                    <a:pt x="16252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2793250" y="3717625"/>
              <a:ext cx="407625" cy="7925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2795325" y="3802425"/>
              <a:ext cx="407600" cy="7925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0" y="1"/>
                  </a:moveTo>
                  <a:lnTo>
                    <a:pt x="52" y="213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1"/>
                    <a:pt x="19" y="312"/>
                    <a:pt x="44" y="316"/>
                  </a:cubicBezTo>
                  <a:cubicBezTo>
                    <a:pt x="47" y="317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3" y="24"/>
                    <a:pt x="16280" y="1"/>
                    <a:pt x="16250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2797175" y="3888250"/>
              <a:ext cx="407625" cy="7900"/>
            </a:xfrm>
            <a:custGeom>
              <a:avLst/>
              <a:gdLst/>
              <a:ahLst/>
              <a:cxnLst/>
              <a:rect l="l" t="t" r="r" b="b"/>
              <a:pathLst>
                <a:path w="16305" h="316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3" y="212"/>
                  </a:lnTo>
                  <a:cubicBezTo>
                    <a:pt x="23" y="212"/>
                    <a:pt x="1" y="235"/>
                    <a:pt x="2" y="264"/>
                  </a:cubicBezTo>
                  <a:cubicBezTo>
                    <a:pt x="2" y="290"/>
                    <a:pt x="20" y="310"/>
                    <a:pt x="44" y="315"/>
                  </a:cubicBezTo>
                  <a:lnTo>
                    <a:pt x="54" y="315"/>
                  </a:lnTo>
                  <a:lnTo>
                    <a:pt x="16252" y="104"/>
                  </a:lnTo>
                  <a:cubicBezTo>
                    <a:pt x="16281" y="104"/>
                    <a:pt x="16305" y="81"/>
                    <a:pt x="16304" y="51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21"/>
          <p:cNvGrpSpPr/>
          <p:nvPr/>
        </p:nvGrpSpPr>
        <p:grpSpPr>
          <a:xfrm rot="-7200021">
            <a:off x="408111" y="2475285"/>
            <a:ext cx="1270688" cy="774432"/>
            <a:chOff x="4560600" y="646575"/>
            <a:chExt cx="172325" cy="105025"/>
          </a:xfrm>
        </p:grpSpPr>
        <p:sp>
          <p:nvSpPr>
            <p:cNvPr id="513" name="Google Shape;513;p2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5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534654">
              <a:defRPr/>
            </a:pP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dirty="0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dirty="0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2020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algn="ctr" defTabSz="802020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4" name="TextBox 6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solidFill>
                  <a:srgbClr val="000000"/>
                </a:solidFill>
                <a:latin typeface="UTM Aquarelle" panose="02040603050506020204" pitchFamily="18" charset="0"/>
              </a:rPr>
              <a:t>Phước</a:t>
            </a:r>
            <a:r>
              <a:rPr lang="en-US" sz="2800" dirty="0">
                <a:solidFill>
                  <a:srgbClr val="000000"/>
                </a:solidFill>
                <a:latin typeface="UTM Aquarelle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quarelle" panose="02040603050506020204" pitchFamily="18" charset="0"/>
              </a:rPr>
              <a:t>Trang</a:t>
            </a:r>
            <a:endParaRPr lang="en-US" sz="2800" dirty="0">
              <a:solidFill>
                <a:srgbClr val="000000"/>
              </a:solidFill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7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132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592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777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6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4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3"/>
          <p:cNvGrpSpPr/>
          <p:nvPr/>
        </p:nvGrpSpPr>
        <p:grpSpPr>
          <a:xfrm>
            <a:off x="1" y="0"/>
            <a:ext cx="12192009" cy="6858011"/>
            <a:chOff x="0" y="0"/>
            <a:chExt cx="9144007" cy="5143508"/>
          </a:xfrm>
        </p:grpSpPr>
        <p:sp>
          <p:nvSpPr>
            <p:cNvPr id="47" name="Google Shape;47;p3"/>
            <p:cNvSpPr/>
            <p:nvPr/>
          </p:nvSpPr>
          <p:spPr>
            <a:xfrm>
              <a:off x="0" y="0"/>
              <a:ext cx="3706157" cy="170120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10800000">
              <a:off x="5437850" y="3442300"/>
              <a:ext cx="3706157" cy="170120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3558567" y="3324633"/>
            <a:ext cx="5130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50334" y="556526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1" name="Google Shape;51;p3"/>
          <p:cNvGrpSpPr/>
          <p:nvPr/>
        </p:nvGrpSpPr>
        <p:grpSpPr>
          <a:xfrm rot="4499998">
            <a:off x="10270998" y="675726"/>
            <a:ext cx="1436893" cy="861241"/>
            <a:chOff x="2418650" y="704500"/>
            <a:chExt cx="200750" cy="120325"/>
          </a:xfrm>
        </p:grpSpPr>
        <p:sp>
          <p:nvSpPr>
            <p:cNvPr id="52" name="Google Shape;52;p3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58;p3"/>
          <p:cNvGrpSpPr/>
          <p:nvPr/>
        </p:nvGrpSpPr>
        <p:grpSpPr>
          <a:xfrm>
            <a:off x="673275" y="5425374"/>
            <a:ext cx="1210887" cy="666468"/>
            <a:chOff x="2406450" y="4052150"/>
            <a:chExt cx="242825" cy="133650"/>
          </a:xfrm>
        </p:grpSpPr>
        <p:sp>
          <p:nvSpPr>
            <p:cNvPr id="59" name="Google Shape;59;p3"/>
            <p:cNvSpPr/>
            <p:nvPr/>
          </p:nvSpPr>
          <p:spPr>
            <a:xfrm>
              <a:off x="2406450" y="4052150"/>
              <a:ext cx="109975" cy="110950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482600" y="4154325"/>
              <a:ext cx="23950" cy="19325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514625" y="4176250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554325" y="416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72350" y="4133225"/>
              <a:ext cx="9950" cy="20375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52825" y="4123225"/>
              <a:ext cx="17200" cy="12750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553700" y="4146650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585500" y="4162275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621600" y="4147950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3558533" y="1639867"/>
            <a:ext cx="5130400" cy="1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4508000" y="4621385"/>
            <a:ext cx="31760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534654">
              <a:defRPr/>
            </a:pP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dirty="0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dirty="0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2020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algn="ctr" defTabSz="802020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3" name="TextBox 4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solidFill>
                  <a:srgbClr val="000000"/>
                </a:solidFill>
                <a:latin typeface="UTM Aquarelle" panose="02040603050506020204" pitchFamily="18" charset="0"/>
              </a:rPr>
              <a:t>Phước</a:t>
            </a:r>
            <a:r>
              <a:rPr lang="en-US" sz="2800" dirty="0">
                <a:solidFill>
                  <a:srgbClr val="000000"/>
                </a:solidFill>
                <a:latin typeface="UTM Aquarelle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quarelle" panose="02040603050506020204" pitchFamily="18" charset="0"/>
              </a:rPr>
              <a:t>Trang</a:t>
            </a:r>
            <a:endParaRPr lang="en-US" sz="2800" dirty="0">
              <a:solidFill>
                <a:srgbClr val="000000"/>
              </a:solidFill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8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18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374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781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52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0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803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077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950967" y="1689433"/>
            <a:ext cx="10345600" cy="4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Lato"/>
              <a:buChar char="●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9474800" y="3429000"/>
            <a:ext cx="5408168" cy="4474421"/>
          </a:xfrm>
          <a:custGeom>
            <a:avLst/>
            <a:gdLst/>
            <a:ahLst/>
            <a:cxnLst/>
            <a:rect l="l" t="t" r="r" b="b"/>
            <a:pathLst>
              <a:path w="34485" h="28531" extrusionOk="0">
                <a:moveTo>
                  <a:pt x="23843" y="1"/>
                </a:moveTo>
                <a:cubicBezTo>
                  <a:pt x="21342" y="1"/>
                  <a:pt x="18844" y="291"/>
                  <a:pt x="16428" y="836"/>
                </a:cubicBezTo>
                <a:cubicBezTo>
                  <a:pt x="10823" y="2101"/>
                  <a:pt x="5385" y="4832"/>
                  <a:pt x="2386" y="9136"/>
                </a:cubicBezTo>
                <a:cubicBezTo>
                  <a:pt x="519" y="11816"/>
                  <a:pt x="1" y="14755"/>
                  <a:pt x="664" y="17797"/>
                </a:cubicBezTo>
                <a:cubicBezTo>
                  <a:pt x="1293" y="20685"/>
                  <a:pt x="2604" y="23433"/>
                  <a:pt x="3188" y="26331"/>
                </a:cubicBezTo>
                <a:cubicBezTo>
                  <a:pt x="3335" y="27064"/>
                  <a:pt x="3422" y="27806"/>
                  <a:pt x="3403" y="28531"/>
                </a:cubicBezTo>
                <a:lnTo>
                  <a:pt x="19346" y="28531"/>
                </a:lnTo>
                <a:cubicBezTo>
                  <a:pt x="19357" y="28439"/>
                  <a:pt x="19370" y="28346"/>
                  <a:pt x="19378" y="28254"/>
                </a:cubicBezTo>
                <a:cubicBezTo>
                  <a:pt x="19555" y="26175"/>
                  <a:pt x="18751" y="24164"/>
                  <a:pt x="18218" y="22162"/>
                </a:cubicBezTo>
                <a:cubicBezTo>
                  <a:pt x="17719" y="20288"/>
                  <a:pt x="17375" y="18206"/>
                  <a:pt x="18287" y="16380"/>
                </a:cubicBezTo>
                <a:cubicBezTo>
                  <a:pt x="18908" y="15135"/>
                  <a:pt x="20111" y="14247"/>
                  <a:pt x="21634" y="13847"/>
                </a:cubicBezTo>
                <a:cubicBezTo>
                  <a:pt x="22458" y="13631"/>
                  <a:pt x="23321" y="13537"/>
                  <a:pt x="24196" y="13537"/>
                </a:cubicBezTo>
                <a:cubicBezTo>
                  <a:pt x="26650" y="13537"/>
                  <a:pt x="29206" y="14275"/>
                  <a:pt x="31304" y="15123"/>
                </a:cubicBezTo>
                <a:cubicBezTo>
                  <a:pt x="32488" y="15601"/>
                  <a:pt x="33545" y="16210"/>
                  <a:pt x="34484" y="16919"/>
                </a:cubicBezTo>
                <a:lnTo>
                  <a:pt x="34484" y="1613"/>
                </a:lnTo>
                <a:cubicBezTo>
                  <a:pt x="31463" y="872"/>
                  <a:pt x="28428" y="174"/>
                  <a:pt x="25266" y="32"/>
                </a:cubicBezTo>
                <a:cubicBezTo>
                  <a:pt x="24792" y="11"/>
                  <a:pt x="24317" y="1"/>
                  <a:pt x="23843" y="1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74;p4"/>
          <p:cNvGrpSpPr/>
          <p:nvPr/>
        </p:nvGrpSpPr>
        <p:grpSpPr>
          <a:xfrm rot="8100000">
            <a:off x="10535067" y="5387466"/>
            <a:ext cx="1523047" cy="912903"/>
            <a:chOff x="2418650" y="704500"/>
            <a:chExt cx="200750" cy="120325"/>
          </a:xfrm>
        </p:grpSpPr>
        <p:sp>
          <p:nvSpPr>
            <p:cNvPr id="75" name="Google Shape;75;p4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4"/>
          <p:cNvSpPr/>
          <p:nvPr/>
        </p:nvSpPr>
        <p:spPr>
          <a:xfrm>
            <a:off x="310967" y="242217"/>
            <a:ext cx="523229" cy="591768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62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950967" y="1689433"/>
            <a:ext cx="10345600" cy="4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Lato"/>
              <a:buChar char="●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9474800" y="3429000"/>
            <a:ext cx="5408168" cy="4474421"/>
          </a:xfrm>
          <a:custGeom>
            <a:avLst/>
            <a:gdLst/>
            <a:ahLst/>
            <a:cxnLst/>
            <a:rect l="l" t="t" r="r" b="b"/>
            <a:pathLst>
              <a:path w="34485" h="28531" extrusionOk="0">
                <a:moveTo>
                  <a:pt x="23843" y="1"/>
                </a:moveTo>
                <a:cubicBezTo>
                  <a:pt x="21342" y="1"/>
                  <a:pt x="18844" y="291"/>
                  <a:pt x="16428" y="836"/>
                </a:cubicBezTo>
                <a:cubicBezTo>
                  <a:pt x="10823" y="2101"/>
                  <a:pt x="5385" y="4832"/>
                  <a:pt x="2386" y="9136"/>
                </a:cubicBezTo>
                <a:cubicBezTo>
                  <a:pt x="519" y="11816"/>
                  <a:pt x="1" y="14755"/>
                  <a:pt x="664" y="17797"/>
                </a:cubicBezTo>
                <a:cubicBezTo>
                  <a:pt x="1293" y="20685"/>
                  <a:pt x="2604" y="23433"/>
                  <a:pt x="3188" y="26331"/>
                </a:cubicBezTo>
                <a:cubicBezTo>
                  <a:pt x="3335" y="27064"/>
                  <a:pt x="3422" y="27806"/>
                  <a:pt x="3403" y="28531"/>
                </a:cubicBezTo>
                <a:lnTo>
                  <a:pt x="19346" y="28531"/>
                </a:lnTo>
                <a:cubicBezTo>
                  <a:pt x="19357" y="28439"/>
                  <a:pt x="19370" y="28346"/>
                  <a:pt x="19378" y="28254"/>
                </a:cubicBezTo>
                <a:cubicBezTo>
                  <a:pt x="19555" y="26175"/>
                  <a:pt x="18751" y="24164"/>
                  <a:pt x="18218" y="22162"/>
                </a:cubicBezTo>
                <a:cubicBezTo>
                  <a:pt x="17719" y="20288"/>
                  <a:pt x="17375" y="18206"/>
                  <a:pt x="18287" y="16380"/>
                </a:cubicBezTo>
                <a:cubicBezTo>
                  <a:pt x="18908" y="15135"/>
                  <a:pt x="20111" y="14247"/>
                  <a:pt x="21634" y="13847"/>
                </a:cubicBezTo>
                <a:cubicBezTo>
                  <a:pt x="22458" y="13631"/>
                  <a:pt x="23321" y="13537"/>
                  <a:pt x="24196" y="13537"/>
                </a:cubicBezTo>
                <a:cubicBezTo>
                  <a:pt x="26650" y="13537"/>
                  <a:pt x="29206" y="14275"/>
                  <a:pt x="31304" y="15123"/>
                </a:cubicBezTo>
                <a:cubicBezTo>
                  <a:pt x="32488" y="15601"/>
                  <a:pt x="33545" y="16210"/>
                  <a:pt x="34484" y="16919"/>
                </a:cubicBezTo>
                <a:lnTo>
                  <a:pt x="34484" y="1613"/>
                </a:lnTo>
                <a:cubicBezTo>
                  <a:pt x="31463" y="872"/>
                  <a:pt x="28428" y="174"/>
                  <a:pt x="25266" y="32"/>
                </a:cubicBezTo>
                <a:cubicBezTo>
                  <a:pt x="24792" y="11"/>
                  <a:pt x="24317" y="1"/>
                  <a:pt x="23843" y="1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74;p4"/>
          <p:cNvGrpSpPr/>
          <p:nvPr/>
        </p:nvGrpSpPr>
        <p:grpSpPr>
          <a:xfrm rot="8100000">
            <a:off x="10535067" y="5387466"/>
            <a:ext cx="1523047" cy="912903"/>
            <a:chOff x="2418650" y="704500"/>
            <a:chExt cx="200750" cy="120325"/>
          </a:xfrm>
        </p:grpSpPr>
        <p:sp>
          <p:nvSpPr>
            <p:cNvPr id="75" name="Google Shape;75;p4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4"/>
          <p:cNvSpPr/>
          <p:nvPr/>
        </p:nvSpPr>
        <p:spPr>
          <a:xfrm>
            <a:off x="310967" y="242217"/>
            <a:ext cx="523229" cy="591768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84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950967" y="1689433"/>
            <a:ext cx="10345600" cy="4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Lato"/>
              <a:buChar char="●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9474800" y="3429000"/>
            <a:ext cx="5408168" cy="4474421"/>
          </a:xfrm>
          <a:custGeom>
            <a:avLst/>
            <a:gdLst/>
            <a:ahLst/>
            <a:cxnLst/>
            <a:rect l="l" t="t" r="r" b="b"/>
            <a:pathLst>
              <a:path w="34485" h="28531" extrusionOk="0">
                <a:moveTo>
                  <a:pt x="23843" y="1"/>
                </a:moveTo>
                <a:cubicBezTo>
                  <a:pt x="21342" y="1"/>
                  <a:pt x="18844" y="291"/>
                  <a:pt x="16428" y="836"/>
                </a:cubicBezTo>
                <a:cubicBezTo>
                  <a:pt x="10823" y="2101"/>
                  <a:pt x="5385" y="4832"/>
                  <a:pt x="2386" y="9136"/>
                </a:cubicBezTo>
                <a:cubicBezTo>
                  <a:pt x="519" y="11816"/>
                  <a:pt x="1" y="14755"/>
                  <a:pt x="664" y="17797"/>
                </a:cubicBezTo>
                <a:cubicBezTo>
                  <a:pt x="1293" y="20685"/>
                  <a:pt x="2604" y="23433"/>
                  <a:pt x="3188" y="26331"/>
                </a:cubicBezTo>
                <a:cubicBezTo>
                  <a:pt x="3335" y="27064"/>
                  <a:pt x="3422" y="27806"/>
                  <a:pt x="3403" y="28531"/>
                </a:cubicBezTo>
                <a:lnTo>
                  <a:pt x="19346" y="28531"/>
                </a:lnTo>
                <a:cubicBezTo>
                  <a:pt x="19357" y="28439"/>
                  <a:pt x="19370" y="28346"/>
                  <a:pt x="19378" y="28254"/>
                </a:cubicBezTo>
                <a:cubicBezTo>
                  <a:pt x="19555" y="26175"/>
                  <a:pt x="18751" y="24164"/>
                  <a:pt x="18218" y="22162"/>
                </a:cubicBezTo>
                <a:cubicBezTo>
                  <a:pt x="17719" y="20288"/>
                  <a:pt x="17375" y="18206"/>
                  <a:pt x="18287" y="16380"/>
                </a:cubicBezTo>
                <a:cubicBezTo>
                  <a:pt x="18908" y="15135"/>
                  <a:pt x="20111" y="14247"/>
                  <a:pt x="21634" y="13847"/>
                </a:cubicBezTo>
                <a:cubicBezTo>
                  <a:pt x="22458" y="13631"/>
                  <a:pt x="23321" y="13537"/>
                  <a:pt x="24196" y="13537"/>
                </a:cubicBezTo>
                <a:cubicBezTo>
                  <a:pt x="26650" y="13537"/>
                  <a:pt x="29206" y="14275"/>
                  <a:pt x="31304" y="15123"/>
                </a:cubicBezTo>
                <a:cubicBezTo>
                  <a:pt x="32488" y="15601"/>
                  <a:pt x="33545" y="16210"/>
                  <a:pt x="34484" y="16919"/>
                </a:cubicBezTo>
                <a:lnTo>
                  <a:pt x="34484" y="1613"/>
                </a:lnTo>
                <a:cubicBezTo>
                  <a:pt x="31463" y="872"/>
                  <a:pt x="28428" y="174"/>
                  <a:pt x="25266" y="32"/>
                </a:cubicBezTo>
                <a:cubicBezTo>
                  <a:pt x="24792" y="11"/>
                  <a:pt x="24317" y="1"/>
                  <a:pt x="23843" y="1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74;p4"/>
          <p:cNvGrpSpPr/>
          <p:nvPr/>
        </p:nvGrpSpPr>
        <p:grpSpPr>
          <a:xfrm rot="8100000">
            <a:off x="10535067" y="5387466"/>
            <a:ext cx="1523047" cy="912903"/>
            <a:chOff x="2418650" y="704500"/>
            <a:chExt cx="200750" cy="120325"/>
          </a:xfrm>
        </p:grpSpPr>
        <p:sp>
          <p:nvSpPr>
            <p:cNvPr id="75" name="Google Shape;75;p4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4"/>
          <p:cNvSpPr/>
          <p:nvPr/>
        </p:nvSpPr>
        <p:spPr>
          <a:xfrm>
            <a:off x="310967" y="242217"/>
            <a:ext cx="523229" cy="591768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26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950967" y="1689433"/>
            <a:ext cx="10345600" cy="4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Lato"/>
              <a:buChar char="●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9474800" y="3429000"/>
            <a:ext cx="5408168" cy="4474421"/>
          </a:xfrm>
          <a:custGeom>
            <a:avLst/>
            <a:gdLst/>
            <a:ahLst/>
            <a:cxnLst/>
            <a:rect l="l" t="t" r="r" b="b"/>
            <a:pathLst>
              <a:path w="34485" h="28531" extrusionOk="0">
                <a:moveTo>
                  <a:pt x="23843" y="1"/>
                </a:moveTo>
                <a:cubicBezTo>
                  <a:pt x="21342" y="1"/>
                  <a:pt x="18844" y="291"/>
                  <a:pt x="16428" y="836"/>
                </a:cubicBezTo>
                <a:cubicBezTo>
                  <a:pt x="10823" y="2101"/>
                  <a:pt x="5385" y="4832"/>
                  <a:pt x="2386" y="9136"/>
                </a:cubicBezTo>
                <a:cubicBezTo>
                  <a:pt x="519" y="11816"/>
                  <a:pt x="1" y="14755"/>
                  <a:pt x="664" y="17797"/>
                </a:cubicBezTo>
                <a:cubicBezTo>
                  <a:pt x="1293" y="20685"/>
                  <a:pt x="2604" y="23433"/>
                  <a:pt x="3188" y="26331"/>
                </a:cubicBezTo>
                <a:cubicBezTo>
                  <a:pt x="3335" y="27064"/>
                  <a:pt x="3422" y="27806"/>
                  <a:pt x="3403" y="28531"/>
                </a:cubicBezTo>
                <a:lnTo>
                  <a:pt x="19346" y="28531"/>
                </a:lnTo>
                <a:cubicBezTo>
                  <a:pt x="19357" y="28439"/>
                  <a:pt x="19370" y="28346"/>
                  <a:pt x="19378" y="28254"/>
                </a:cubicBezTo>
                <a:cubicBezTo>
                  <a:pt x="19555" y="26175"/>
                  <a:pt x="18751" y="24164"/>
                  <a:pt x="18218" y="22162"/>
                </a:cubicBezTo>
                <a:cubicBezTo>
                  <a:pt x="17719" y="20288"/>
                  <a:pt x="17375" y="18206"/>
                  <a:pt x="18287" y="16380"/>
                </a:cubicBezTo>
                <a:cubicBezTo>
                  <a:pt x="18908" y="15135"/>
                  <a:pt x="20111" y="14247"/>
                  <a:pt x="21634" y="13847"/>
                </a:cubicBezTo>
                <a:cubicBezTo>
                  <a:pt x="22458" y="13631"/>
                  <a:pt x="23321" y="13537"/>
                  <a:pt x="24196" y="13537"/>
                </a:cubicBezTo>
                <a:cubicBezTo>
                  <a:pt x="26650" y="13537"/>
                  <a:pt x="29206" y="14275"/>
                  <a:pt x="31304" y="15123"/>
                </a:cubicBezTo>
                <a:cubicBezTo>
                  <a:pt x="32488" y="15601"/>
                  <a:pt x="33545" y="16210"/>
                  <a:pt x="34484" y="16919"/>
                </a:cubicBezTo>
                <a:lnTo>
                  <a:pt x="34484" y="1613"/>
                </a:lnTo>
                <a:cubicBezTo>
                  <a:pt x="31463" y="872"/>
                  <a:pt x="28428" y="174"/>
                  <a:pt x="25266" y="32"/>
                </a:cubicBezTo>
                <a:cubicBezTo>
                  <a:pt x="24792" y="11"/>
                  <a:pt x="24317" y="1"/>
                  <a:pt x="23843" y="1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74;p4"/>
          <p:cNvGrpSpPr/>
          <p:nvPr/>
        </p:nvGrpSpPr>
        <p:grpSpPr>
          <a:xfrm rot="8100000">
            <a:off x="10535067" y="5387466"/>
            <a:ext cx="1523047" cy="912903"/>
            <a:chOff x="2418650" y="704500"/>
            <a:chExt cx="200750" cy="120325"/>
          </a:xfrm>
        </p:grpSpPr>
        <p:sp>
          <p:nvSpPr>
            <p:cNvPr id="75" name="Google Shape;75;p4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4"/>
          <p:cNvSpPr/>
          <p:nvPr/>
        </p:nvSpPr>
        <p:spPr>
          <a:xfrm>
            <a:off x="310967" y="242217"/>
            <a:ext cx="523229" cy="591768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1953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950967" y="1689433"/>
            <a:ext cx="10345600" cy="4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Lato"/>
              <a:buChar char="●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9474800" y="3429000"/>
            <a:ext cx="5408168" cy="4474421"/>
          </a:xfrm>
          <a:custGeom>
            <a:avLst/>
            <a:gdLst/>
            <a:ahLst/>
            <a:cxnLst/>
            <a:rect l="l" t="t" r="r" b="b"/>
            <a:pathLst>
              <a:path w="34485" h="28531" extrusionOk="0">
                <a:moveTo>
                  <a:pt x="23843" y="1"/>
                </a:moveTo>
                <a:cubicBezTo>
                  <a:pt x="21342" y="1"/>
                  <a:pt x="18844" y="291"/>
                  <a:pt x="16428" y="836"/>
                </a:cubicBezTo>
                <a:cubicBezTo>
                  <a:pt x="10823" y="2101"/>
                  <a:pt x="5385" y="4832"/>
                  <a:pt x="2386" y="9136"/>
                </a:cubicBezTo>
                <a:cubicBezTo>
                  <a:pt x="519" y="11816"/>
                  <a:pt x="1" y="14755"/>
                  <a:pt x="664" y="17797"/>
                </a:cubicBezTo>
                <a:cubicBezTo>
                  <a:pt x="1293" y="20685"/>
                  <a:pt x="2604" y="23433"/>
                  <a:pt x="3188" y="26331"/>
                </a:cubicBezTo>
                <a:cubicBezTo>
                  <a:pt x="3335" y="27064"/>
                  <a:pt x="3422" y="27806"/>
                  <a:pt x="3403" y="28531"/>
                </a:cubicBezTo>
                <a:lnTo>
                  <a:pt x="19346" y="28531"/>
                </a:lnTo>
                <a:cubicBezTo>
                  <a:pt x="19357" y="28439"/>
                  <a:pt x="19370" y="28346"/>
                  <a:pt x="19378" y="28254"/>
                </a:cubicBezTo>
                <a:cubicBezTo>
                  <a:pt x="19555" y="26175"/>
                  <a:pt x="18751" y="24164"/>
                  <a:pt x="18218" y="22162"/>
                </a:cubicBezTo>
                <a:cubicBezTo>
                  <a:pt x="17719" y="20288"/>
                  <a:pt x="17375" y="18206"/>
                  <a:pt x="18287" y="16380"/>
                </a:cubicBezTo>
                <a:cubicBezTo>
                  <a:pt x="18908" y="15135"/>
                  <a:pt x="20111" y="14247"/>
                  <a:pt x="21634" y="13847"/>
                </a:cubicBezTo>
                <a:cubicBezTo>
                  <a:pt x="22458" y="13631"/>
                  <a:pt x="23321" y="13537"/>
                  <a:pt x="24196" y="13537"/>
                </a:cubicBezTo>
                <a:cubicBezTo>
                  <a:pt x="26650" y="13537"/>
                  <a:pt x="29206" y="14275"/>
                  <a:pt x="31304" y="15123"/>
                </a:cubicBezTo>
                <a:cubicBezTo>
                  <a:pt x="32488" y="15601"/>
                  <a:pt x="33545" y="16210"/>
                  <a:pt x="34484" y="16919"/>
                </a:cubicBezTo>
                <a:lnTo>
                  <a:pt x="34484" y="1613"/>
                </a:lnTo>
                <a:cubicBezTo>
                  <a:pt x="31463" y="872"/>
                  <a:pt x="28428" y="174"/>
                  <a:pt x="25266" y="32"/>
                </a:cubicBezTo>
                <a:cubicBezTo>
                  <a:pt x="24792" y="11"/>
                  <a:pt x="24317" y="1"/>
                  <a:pt x="23843" y="1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74;p4"/>
          <p:cNvGrpSpPr/>
          <p:nvPr/>
        </p:nvGrpSpPr>
        <p:grpSpPr>
          <a:xfrm rot="8100000">
            <a:off x="10535067" y="5387466"/>
            <a:ext cx="1523047" cy="912903"/>
            <a:chOff x="2418650" y="704500"/>
            <a:chExt cx="200750" cy="120325"/>
          </a:xfrm>
        </p:grpSpPr>
        <p:sp>
          <p:nvSpPr>
            <p:cNvPr id="75" name="Google Shape;75;p4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4"/>
          <p:cNvSpPr/>
          <p:nvPr/>
        </p:nvSpPr>
        <p:spPr>
          <a:xfrm>
            <a:off x="310967" y="242217"/>
            <a:ext cx="523229" cy="591768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9716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666025" y="1850667"/>
            <a:ext cx="3990400" cy="8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subTitle" idx="1"/>
          </p:nvPr>
        </p:nvSpPr>
        <p:spPr>
          <a:xfrm>
            <a:off x="6666025" y="2909581"/>
            <a:ext cx="3990400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-25" y="0"/>
            <a:ext cx="12192016" cy="6858035"/>
            <a:chOff x="-19" y="0"/>
            <a:chExt cx="9144012" cy="5143526"/>
          </a:xfrm>
        </p:grpSpPr>
        <p:sp>
          <p:nvSpPr>
            <p:cNvPr id="137" name="Google Shape;137;p7"/>
            <p:cNvSpPr/>
            <p:nvPr/>
          </p:nvSpPr>
          <p:spPr>
            <a:xfrm>
              <a:off x="5667549" y="0"/>
              <a:ext cx="3476444" cy="1492563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5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5279" y="11675"/>
                    <a:pt x="36169" y="11502"/>
                    <a:pt x="37070" y="11380"/>
                  </a:cubicBezTo>
                  <a:lnTo>
                    <a:pt x="42786" y="11380"/>
                  </a:lnTo>
                  <a:lnTo>
                    <a:pt x="42786" y="5069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 flipH="1">
              <a:off x="-19" y="3650926"/>
              <a:ext cx="1804083" cy="1492599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7"/>
          <p:cNvGrpSpPr/>
          <p:nvPr/>
        </p:nvGrpSpPr>
        <p:grpSpPr>
          <a:xfrm rot="2063237">
            <a:off x="704426" y="5409529"/>
            <a:ext cx="1230153" cy="677072"/>
            <a:chOff x="2406450" y="4052150"/>
            <a:chExt cx="242825" cy="133650"/>
          </a:xfrm>
        </p:grpSpPr>
        <p:sp>
          <p:nvSpPr>
            <p:cNvPr id="140" name="Google Shape;140;p7"/>
            <p:cNvSpPr/>
            <p:nvPr/>
          </p:nvSpPr>
          <p:spPr>
            <a:xfrm>
              <a:off x="2406450" y="4052150"/>
              <a:ext cx="109975" cy="110950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2482600" y="4154325"/>
              <a:ext cx="23950" cy="19325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2514625" y="4176250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2554325" y="416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2572350" y="4133225"/>
              <a:ext cx="9950" cy="20375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2552825" y="4123225"/>
              <a:ext cx="17200" cy="12750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2553700" y="4146650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2585500" y="4162275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2621600" y="4147950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7"/>
          <p:cNvGrpSpPr/>
          <p:nvPr/>
        </p:nvGrpSpPr>
        <p:grpSpPr>
          <a:xfrm>
            <a:off x="676458" y="537795"/>
            <a:ext cx="1341733" cy="804404"/>
            <a:chOff x="2418650" y="2934475"/>
            <a:chExt cx="200750" cy="120350"/>
          </a:xfrm>
        </p:grpSpPr>
        <p:sp>
          <p:nvSpPr>
            <p:cNvPr id="150" name="Google Shape;150;p7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961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matic SC"/>
              <a:buNone/>
              <a:defRPr sz="36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942200"/>
            <a:ext cx="10345600" cy="4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●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○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■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●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○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■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●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"/>
              <a:buChar char="○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Nunito"/>
              <a:buChar char="■"/>
              <a:defRPr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3519F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3519F"/>
              </a:solidFill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2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534654">
              <a:defRPr/>
            </a:pP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dirty="0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dirty="0">
                <a:solidFill>
                  <a:srgbClr val="44546A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2020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algn="ctr" defTabSz="802020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solidFill>
                  <a:srgbClr val="000000"/>
                </a:solidFill>
                <a:latin typeface="UTM Aquarelle" panose="02040603050506020204" pitchFamily="18" charset="0"/>
              </a:rPr>
              <a:t>Phước</a:t>
            </a:r>
            <a:r>
              <a:rPr lang="en-US" sz="2800" dirty="0">
                <a:solidFill>
                  <a:srgbClr val="000000"/>
                </a:solidFill>
                <a:latin typeface="UTM Aquarelle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quarelle" panose="02040603050506020204" pitchFamily="18" charset="0"/>
              </a:rPr>
              <a:t>Trang</a:t>
            </a:r>
            <a:endParaRPr lang="en-US" sz="2800" dirty="0">
              <a:solidFill>
                <a:srgbClr val="000000"/>
              </a:solidFill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5165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94" r:id="rId2"/>
    <p:sldLayoutId id="2147483662" r:id="rId3"/>
    <p:sldLayoutId id="2147483663" r:id="rId4"/>
    <p:sldLayoutId id="2147483699" r:id="rId5"/>
    <p:sldLayoutId id="2147483698" r:id="rId6"/>
    <p:sldLayoutId id="2147483697" r:id="rId7"/>
    <p:sldLayoutId id="2147483696" r:id="rId8"/>
    <p:sldLayoutId id="2147483666" r:id="rId9"/>
    <p:sldLayoutId id="2147483702" r:id="rId10"/>
    <p:sldLayoutId id="2147483667" r:id="rId11"/>
    <p:sldLayoutId id="2147483668" r:id="rId12"/>
    <p:sldLayoutId id="2147483669" r:id="rId13"/>
    <p:sldLayoutId id="2147483704" r:id="rId14"/>
    <p:sldLayoutId id="2147483671" r:id="rId15"/>
    <p:sldLayoutId id="2147483672" r:id="rId16"/>
    <p:sldLayoutId id="2147483673" r:id="rId17"/>
    <p:sldLayoutId id="2147483695" r:id="rId18"/>
    <p:sldLayoutId id="2147483676" r:id="rId19"/>
    <p:sldLayoutId id="2147483705" r:id="rId20"/>
    <p:sldLayoutId id="2147483677" r:id="rId21"/>
    <p:sldLayoutId id="2147483678" r:id="rId22"/>
    <p:sldLayoutId id="2147483679" r:id="rId23"/>
    <p:sldLayoutId id="2147483680" r:id="rId2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8" grpId="0"/>
      <p:bldP spid="2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gif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21.gif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21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gif"/><Relationship Id="rId5" Type="http://schemas.openxmlformats.org/officeDocument/2006/relationships/image" Target="../media/image53.gif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7.gif"/><Relationship Id="rId7" Type="http://schemas.microsoft.com/office/2007/relationships/hdphoto" Target="../media/hdphoto7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41.png"/><Relationship Id="rId4" Type="http://schemas.openxmlformats.org/officeDocument/2006/relationships/image" Target="../media/image3.gif"/><Relationship Id="rId9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png"/><Relationship Id="rId4" Type="http://schemas.openxmlformats.org/officeDocument/2006/relationships/image" Target="../media/image1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gif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003433" y="284019"/>
            <a:ext cx="886183" cy="871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68300" y="5238920"/>
            <a:ext cx="591488" cy="59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264044" y="5749221"/>
            <a:ext cx="786701" cy="79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755967" y="5022698"/>
            <a:ext cx="1217500" cy="122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0451" y="4941642"/>
            <a:ext cx="1558655" cy="1373353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6"/>
          <p:cNvSpPr/>
          <p:nvPr/>
        </p:nvSpPr>
        <p:spPr>
          <a:xfrm>
            <a:off x="10627767" y="3850367"/>
            <a:ext cx="378768" cy="382197"/>
          </a:xfrm>
          <a:custGeom>
            <a:avLst/>
            <a:gdLst/>
            <a:ahLst/>
            <a:cxnLst/>
            <a:rect l="l" t="t" r="r" b="b"/>
            <a:pathLst>
              <a:path w="4399" h="4439" extrusionOk="0">
                <a:moveTo>
                  <a:pt x="1428" y="1"/>
                </a:moveTo>
                <a:cubicBezTo>
                  <a:pt x="1411" y="1"/>
                  <a:pt x="1395" y="3"/>
                  <a:pt x="1381" y="8"/>
                </a:cubicBezTo>
                <a:cubicBezTo>
                  <a:pt x="1087" y="104"/>
                  <a:pt x="1198" y="1291"/>
                  <a:pt x="1122" y="1439"/>
                </a:cubicBezTo>
                <a:cubicBezTo>
                  <a:pt x="1056" y="1567"/>
                  <a:pt x="19" y="2241"/>
                  <a:pt x="13" y="2403"/>
                </a:cubicBezTo>
                <a:cubicBezTo>
                  <a:pt x="1" y="2685"/>
                  <a:pt x="1127" y="2972"/>
                  <a:pt x="1289" y="3081"/>
                </a:cubicBezTo>
                <a:cubicBezTo>
                  <a:pt x="1400" y="3157"/>
                  <a:pt x="1735" y="4421"/>
                  <a:pt x="1947" y="4438"/>
                </a:cubicBezTo>
                <a:cubicBezTo>
                  <a:pt x="1949" y="4439"/>
                  <a:pt x="1951" y="4439"/>
                  <a:pt x="1953" y="4439"/>
                </a:cubicBezTo>
                <a:cubicBezTo>
                  <a:pt x="2171" y="4439"/>
                  <a:pt x="2799" y="3508"/>
                  <a:pt x="2936" y="3388"/>
                </a:cubicBezTo>
                <a:cubicBezTo>
                  <a:pt x="3089" y="3253"/>
                  <a:pt x="4206" y="3349"/>
                  <a:pt x="4303" y="3135"/>
                </a:cubicBezTo>
                <a:cubicBezTo>
                  <a:pt x="4399" y="2921"/>
                  <a:pt x="3649" y="2029"/>
                  <a:pt x="3631" y="1816"/>
                </a:cubicBezTo>
                <a:cubicBezTo>
                  <a:pt x="3613" y="1612"/>
                  <a:pt x="4122" y="630"/>
                  <a:pt x="3932" y="514"/>
                </a:cubicBezTo>
                <a:cubicBezTo>
                  <a:pt x="3875" y="480"/>
                  <a:pt x="3794" y="466"/>
                  <a:pt x="3698" y="466"/>
                </a:cubicBezTo>
                <a:cubicBezTo>
                  <a:pt x="3327" y="466"/>
                  <a:pt x="2747" y="674"/>
                  <a:pt x="2587" y="674"/>
                </a:cubicBezTo>
                <a:cubicBezTo>
                  <a:pt x="2581" y="674"/>
                  <a:pt x="2575" y="674"/>
                  <a:pt x="2570" y="673"/>
                </a:cubicBezTo>
                <a:cubicBezTo>
                  <a:pt x="2383" y="647"/>
                  <a:pt x="1719" y="1"/>
                  <a:pt x="1428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4757" y="1055297"/>
            <a:ext cx="11482225" cy="3497647"/>
            <a:chOff x="284757" y="1055297"/>
            <a:chExt cx="11482225" cy="34976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439" y="1191103"/>
              <a:ext cx="10711122" cy="3361841"/>
            </a:xfrm>
            <a:prstGeom prst="rect">
              <a:avLst/>
            </a:prstGeom>
          </p:spPr>
        </p:pic>
        <p:grpSp>
          <p:nvGrpSpPr>
            <p:cNvPr id="539" name="Google Shape;539;p26"/>
            <p:cNvGrpSpPr/>
            <p:nvPr/>
          </p:nvGrpSpPr>
          <p:grpSpPr>
            <a:xfrm rot="2612338">
              <a:off x="10342792" y="1055297"/>
              <a:ext cx="1424190" cy="524321"/>
              <a:chOff x="3564825" y="3020625"/>
              <a:chExt cx="785675" cy="394802"/>
            </a:xfrm>
          </p:grpSpPr>
          <p:sp>
            <p:nvSpPr>
              <p:cNvPr id="540" name="Google Shape;540;p26"/>
              <p:cNvSpPr/>
              <p:nvPr/>
            </p:nvSpPr>
            <p:spPr>
              <a:xfrm>
                <a:off x="3564825" y="3020625"/>
                <a:ext cx="785675" cy="394802"/>
              </a:xfrm>
              <a:custGeom>
                <a:avLst/>
                <a:gdLst/>
                <a:ahLst/>
                <a:cxnLst/>
                <a:rect l="l" t="t" r="r" b="b"/>
                <a:pathLst>
                  <a:path w="7435" h="3736" extrusionOk="0">
                    <a:moveTo>
                      <a:pt x="3812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6" y="607"/>
                      <a:pt x="1039" y="728"/>
                    </a:cubicBezTo>
                    <a:cubicBezTo>
                      <a:pt x="1074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8" y="2312"/>
                      <a:pt x="66" y="2488"/>
                    </a:cubicBezTo>
                    <a:cubicBezTo>
                      <a:pt x="115" y="2665"/>
                      <a:pt x="877" y="2834"/>
                      <a:pt x="900" y="2915"/>
                    </a:cubicBezTo>
                    <a:cubicBezTo>
                      <a:pt x="923" y="2997"/>
                      <a:pt x="171" y="3394"/>
                      <a:pt x="243" y="3652"/>
                    </a:cubicBezTo>
                    <a:cubicBezTo>
                      <a:pt x="259" y="3713"/>
                      <a:pt x="568" y="3736"/>
                      <a:pt x="1041" y="3736"/>
                    </a:cubicBezTo>
                    <a:cubicBezTo>
                      <a:pt x="2391" y="3736"/>
                      <a:pt x="5086" y="3551"/>
                      <a:pt x="6182" y="3551"/>
                    </a:cubicBezTo>
                    <a:cubicBezTo>
                      <a:pt x="6328" y="3551"/>
                      <a:pt x="6446" y="3555"/>
                      <a:pt x="6529" y="3562"/>
                    </a:cubicBezTo>
                    <a:cubicBezTo>
                      <a:pt x="6569" y="3566"/>
                      <a:pt x="6607" y="3568"/>
                      <a:pt x="6641" y="3568"/>
                    </a:cubicBezTo>
                    <a:cubicBezTo>
                      <a:pt x="7363" y="3568"/>
                      <a:pt x="6736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2" y="2791"/>
                      <a:pt x="6567" y="2792"/>
                      <a:pt x="6564" y="2792"/>
                    </a:cubicBezTo>
                    <a:cubicBezTo>
                      <a:pt x="6486" y="2792"/>
                      <a:pt x="7003" y="2379"/>
                      <a:pt x="7074" y="2256"/>
                    </a:cubicBezTo>
                    <a:cubicBezTo>
                      <a:pt x="7147" y="2127"/>
                      <a:pt x="6619" y="1908"/>
                      <a:pt x="6596" y="1827"/>
                    </a:cubicBezTo>
                    <a:cubicBezTo>
                      <a:pt x="6573" y="1745"/>
                      <a:pt x="7214" y="1341"/>
                      <a:pt x="7180" y="1219"/>
                    </a:cubicBezTo>
                    <a:cubicBezTo>
                      <a:pt x="7147" y="1098"/>
                      <a:pt x="6790" y="816"/>
                      <a:pt x="6768" y="734"/>
                    </a:cubicBezTo>
                    <a:cubicBezTo>
                      <a:pt x="6746" y="653"/>
                      <a:pt x="7435" y="346"/>
                      <a:pt x="7379" y="142"/>
                    </a:cubicBezTo>
                    <a:cubicBezTo>
                      <a:pt x="7348" y="30"/>
                      <a:pt x="5557" y="1"/>
                      <a:pt x="3812" y="1"/>
                    </a:cubicBezTo>
                    <a:close/>
                  </a:path>
                </a:pathLst>
              </a:custGeom>
              <a:solidFill>
                <a:srgbClr val="8AE7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26"/>
              <p:cNvSpPr/>
              <p:nvPr/>
            </p:nvSpPr>
            <p:spPr>
              <a:xfrm>
                <a:off x="3894629" y="3069658"/>
                <a:ext cx="201306" cy="37198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52" extrusionOk="0">
                    <a:moveTo>
                      <a:pt x="1250" y="0"/>
                    </a:moveTo>
                    <a:cubicBezTo>
                      <a:pt x="898" y="0"/>
                      <a:pt x="547" y="14"/>
                      <a:pt x="196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7" y="311"/>
                      <a:pt x="1292" y="311"/>
                    </a:cubicBezTo>
                    <a:cubicBezTo>
                      <a:pt x="1430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5" y="317"/>
                      <a:pt x="1872" y="13"/>
                      <a:pt x="1676" y="7"/>
                    </a:cubicBezTo>
                    <a:cubicBezTo>
                      <a:pt x="1534" y="2"/>
                      <a:pt x="1392" y="0"/>
                      <a:pt x="1250" y="0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6"/>
              <p:cNvSpPr/>
              <p:nvPr/>
            </p:nvSpPr>
            <p:spPr>
              <a:xfrm>
                <a:off x="4114850" y="3071349"/>
                <a:ext cx="87497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6" y="1"/>
                    </a:moveTo>
                    <a:cubicBezTo>
                      <a:pt x="395" y="1"/>
                      <a:pt x="296" y="4"/>
                      <a:pt x="196" y="13"/>
                    </a:cubicBezTo>
                    <a:cubicBezTo>
                      <a:pt x="1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6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8" y="5"/>
                    </a:cubicBezTo>
                    <a:cubicBezTo>
                      <a:pt x="624" y="2"/>
                      <a:pt x="560" y="1"/>
                      <a:pt x="496" y="1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539;p26"/>
            <p:cNvGrpSpPr/>
            <p:nvPr/>
          </p:nvGrpSpPr>
          <p:grpSpPr>
            <a:xfrm rot="12516612">
              <a:off x="284757" y="4142409"/>
              <a:ext cx="1137168" cy="364260"/>
              <a:chOff x="3564825" y="3020625"/>
              <a:chExt cx="785675" cy="394802"/>
            </a:xfrm>
          </p:grpSpPr>
          <p:sp>
            <p:nvSpPr>
              <p:cNvPr id="30" name="Google Shape;540;p26"/>
              <p:cNvSpPr/>
              <p:nvPr/>
            </p:nvSpPr>
            <p:spPr>
              <a:xfrm>
                <a:off x="3564825" y="3020625"/>
                <a:ext cx="785675" cy="394802"/>
              </a:xfrm>
              <a:custGeom>
                <a:avLst/>
                <a:gdLst/>
                <a:ahLst/>
                <a:cxnLst/>
                <a:rect l="l" t="t" r="r" b="b"/>
                <a:pathLst>
                  <a:path w="7435" h="3736" extrusionOk="0">
                    <a:moveTo>
                      <a:pt x="3812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6" y="607"/>
                      <a:pt x="1039" y="728"/>
                    </a:cubicBezTo>
                    <a:cubicBezTo>
                      <a:pt x="1074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8" y="2312"/>
                      <a:pt x="66" y="2488"/>
                    </a:cubicBezTo>
                    <a:cubicBezTo>
                      <a:pt x="115" y="2665"/>
                      <a:pt x="877" y="2834"/>
                      <a:pt x="900" y="2915"/>
                    </a:cubicBezTo>
                    <a:cubicBezTo>
                      <a:pt x="923" y="2997"/>
                      <a:pt x="171" y="3394"/>
                      <a:pt x="243" y="3652"/>
                    </a:cubicBezTo>
                    <a:cubicBezTo>
                      <a:pt x="259" y="3713"/>
                      <a:pt x="568" y="3736"/>
                      <a:pt x="1041" y="3736"/>
                    </a:cubicBezTo>
                    <a:cubicBezTo>
                      <a:pt x="2391" y="3736"/>
                      <a:pt x="5086" y="3551"/>
                      <a:pt x="6182" y="3551"/>
                    </a:cubicBezTo>
                    <a:cubicBezTo>
                      <a:pt x="6328" y="3551"/>
                      <a:pt x="6446" y="3555"/>
                      <a:pt x="6529" y="3562"/>
                    </a:cubicBezTo>
                    <a:cubicBezTo>
                      <a:pt x="6569" y="3566"/>
                      <a:pt x="6607" y="3568"/>
                      <a:pt x="6641" y="3568"/>
                    </a:cubicBezTo>
                    <a:cubicBezTo>
                      <a:pt x="7363" y="3568"/>
                      <a:pt x="6736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2" y="2791"/>
                      <a:pt x="6567" y="2792"/>
                      <a:pt x="6564" y="2792"/>
                    </a:cubicBezTo>
                    <a:cubicBezTo>
                      <a:pt x="6486" y="2792"/>
                      <a:pt x="7003" y="2379"/>
                      <a:pt x="7074" y="2256"/>
                    </a:cubicBezTo>
                    <a:cubicBezTo>
                      <a:pt x="7147" y="2127"/>
                      <a:pt x="6619" y="1908"/>
                      <a:pt x="6596" y="1827"/>
                    </a:cubicBezTo>
                    <a:cubicBezTo>
                      <a:pt x="6573" y="1745"/>
                      <a:pt x="7214" y="1341"/>
                      <a:pt x="7180" y="1219"/>
                    </a:cubicBezTo>
                    <a:cubicBezTo>
                      <a:pt x="7147" y="1098"/>
                      <a:pt x="6790" y="816"/>
                      <a:pt x="6768" y="734"/>
                    </a:cubicBezTo>
                    <a:cubicBezTo>
                      <a:pt x="6746" y="653"/>
                      <a:pt x="7435" y="346"/>
                      <a:pt x="7379" y="142"/>
                    </a:cubicBezTo>
                    <a:cubicBezTo>
                      <a:pt x="7348" y="30"/>
                      <a:pt x="5557" y="1"/>
                      <a:pt x="3812" y="1"/>
                    </a:cubicBezTo>
                    <a:close/>
                  </a:path>
                </a:pathLst>
              </a:custGeom>
              <a:solidFill>
                <a:srgbClr val="8AE7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541;p26"/>
              <p:cNvSpPr/>
              <p:nvPr/>
            </p:nvSpPr>
            <p:spPr>
              <a:xfrm>
                <a:off x="3894629" y="3069658"/>
                <a:ext cx="201306" cy="37198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52" extrusionOk="0">
                    <a:moveTo>
                      <a:pt x="1250" y="0"/>
                    </a:moveTo>
                    <a:cubicBezTo>
                      <a:pt x="898" y="0"/>
                      <a:pt x="547" y="14"/>
                      <a:pt x="196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7" y="311"/>
                      <a:pt x="1292" y="311"/>
                    </a:cubicBezTo>
                    <a:cubicBezTo>
                      <a:pt x="1430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5" y="317"/>
                      <a:pt x="1872" y="13"/>
                      <a:pt x="1676" y="7"/>
                    </a:cubicBezTo>
                    <a:cubicBezTo>
                      <a:pt x="1534" y="2"/>
                      <a:pt x="1392" y="0"/>
                      <a:pt x="1250" y="0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542;p26"/>
              <p:cNvSpPr/>
              <p:nvPr/>
            </p:nvSpPr>
            <p:spPr>
              <a:xfrm>
                <a:off x="4114850" y="3071349"/>
                <a:ext cx="87497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6" y="1"/>
                    </a:moveTo>
                    <a:cubicBezTo>
                      <a:pt x="395" y="1"/>
                      <a:pt x="296" y="4"/>
                      <a:pt x="196" y="13"/>
                    </a:cubicBezTo>
                    <a:cubicBezTo>
                      <a:pt x="1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6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8" y="5"/>
                    </a:cubicBezTo>
                    <a:cubicBezTo>
                      <a:pt x="624" y="2"/>
                      <a:pt x="560" y="1"/>
                      <a:pt x="496" y="1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026" name="Picture 2" descr="Infographic – Đội ta lớn lên cùng đất nước – chia sẻ chibi vector đội viên  - Thái Triể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4" y="3728254"/>
            <a:ext cx="1446209" cy="265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152">
            <a:off x="725823" y="672669"/>
            <a:ext cx="2255716" cy="158509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8178026" y="3198634"/>
            <a:ext cx="192402" cy="1448752"/>
            <a:chOff x="6814619" y="3738546"/>
            <a:chExt cx="192402" cy="1448752"/>
          </a:xfrm>
        </p:grpSpPr>
        <p:sp>
          <p:nvSpPr>
            <p:cNvPr id="41" name="Rectangle 40"/>
            <p:cNvSpPr/>
            <p:nvPr/>
          </p:nvSpPr>
          <p:spPr>
            <a:xfrm>
              <a:off x="6814619" y="3738546"/>
              <a:ext cx="184730" cy="144655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altLang="zh-CN" sz="8800" dirty="0">
                <a:ln w="155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3号-英雄黑体" panose="00000500000000000000" pitchFamily="2" charset="-122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822291" y="3740748"/>
              <a:ext cx="18473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zh-CN" altLang="en-US" sz="8800" dirty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  <a:prstDash val="sysDash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3号-英雄黑体" panose="00000500000000000000" pitchFamily="2" charset="-122"/>
              </a:endParaRPr>
            </a:p>
          </p:txBody>
        </p:sp>
      </p:grpSp>
      <p:pic>
        <p:nvPicPr>
          <p:cNvPr id="551" name="Google Shape;5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25762" y="2072469"/>
            <a:ext cx="591500" cy="596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7803108" y="3810974"/>
            <a:ext cx="1433346" cy="835311"/>
            <a:chOff x="2962841" y="5810608"/>
            <a:chExt cx="1706487" cy="939387"/>
          </a:xfrm>
        </p:grpSpPr>
        <p:grpSp>
          <p:nvGrpSpPr>
            <p:cNvPr id="124" name="Google Shape;1173;p41"/>
            <p:cNvGrpSpPr/>
            <p:nvPr/>
          </p:nvGrpSpPr>
          <p:grpSpPr>
            <a:xfrm>
              <a:off x="3260736" y="5925238"/>
              <a:ext cx="1408592" cy="824757"/>
              <a:chOff x="2486700" y="3663225"/>
              <a:chExt cx="625300" cy="366125"/>
            </a:xfrm>
          </p:grpSpPr>
          <p:sp>
            <p:nvSpPr>
              <p:cNvPr id="125" name="Google Shape;1174;p41"/>
              <p:cNvSpPr/>
              <p:nvPr/>
            </p:nvSpPr>
            <p:spPr>
              <a:xfrm>
                <a:off x="2506450" y="3803200"/>
                <a:ext cx="583775" cy="211425"/>
              </a:xfrm>
              <a:custGeom>
                <a:avLst/>
                <a:gdLst/>
                <a:ahLst/>
                <a:cxnLst/>
                <a:rect l="l" t="t" r="r" b="b"/>
                <a:pathLst>
                  <a:path w="23351" h="8457" extrusionOk="0">
                    <a:moveTo>
                      <a:pt x="23339" y="0"/>
                    </a:moveTo>
                    <a:lnTo>
                      <a:pt x="13662" y="6614"/>
                    </a:lnTo>
                    <a:lnTo>
                      <a:pt x="597" y="3480"/>
                    </a:lnTo>
                    <a:lnTo>
                      <a:pt x="593" y="3496"/>
                    </a:lnTo>
                    <a:cubicBezTo>
                      <a:pt x="1" y="4265"/>
                      <a:pt x="449" y="5105"/>
                      <a:pt x="449" y="5105"/>
                    </a:cubicBezTo>
                    <a:lnTo>
                      <a:pt x="13669" y="8457"/>
                    </a:lnTo>
                    <a:lnTo>
                      <a:pt x="23350" y="1676"/>
                    </a:lnTo>
                    <a:lnTo>
                      <a:pt x="23350" y="1444"/>
                    </a:lnTo>
                    <a:lnTo>
                      <a:pt x="23350" y="15"/>
                    </a:lnTo>
                    <a:lnTo>
                      <a:pt x="233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175;p41"/>
              <p:cNvSpPr/>
              <p:nvPr/>
            </p:nvSpPr>
            <p:spPr>
              <a:xfrm>
                <a:off x="2486700" y="3839300"/>
                <a:ext cx="625300" cy="190050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7602" extrusionOk="0">
                    <a:moveTo>
                      <a:pt x="24140" y="0"/>
                    </a:moveTo>
                    <a:lnTo>
                      <a:pt x="24140" y="232"/>
                    </a:lnTo>
                    <a:lnTo>
                      <a:pt x="14459" y="7013"/>
                    </a:lnTo>
                    <a:lnTo>
                      <a:pt x="1239" y="3661"/>
                    </a:lnTo>
                    <a:cubicBezTo>
                      <a:pt x="1239" y="3661"/>
                      <a:pt x="791" y="2821"/>
                      <a:pt x="1383" y="2052"/>
                    </a:cubicBezTo>
                    <a:lnTo>
                      <a:pt x="1387" y="2036"/>
                    </a:lnTo>
                    <a:lnTo>
                      <a:pt x="858" y="1908"/>
                    </a:lnTo>
                    <a:cubicBezTo>
                      <a:pt x="858" y="1908"/>
                      <a:pt x="0" y="2613"/>
                      <a:pt x="858" y="3965"/>
                    </a:cubicBezTo>
                    <a:lnTo>
                      <a:pt x="14507" y="7601"/>
                    </a:lnTo>
                    <a:lnTo>
                      <a:pt x="25012" y="119"/>
                    </a:lnTo>
                    <a:lnTo>
                      <a:pt x="241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176;p41"/>
              <p:cNvSpPr/>
              <p:nvPr/>
            </p:nvSpPr>
            <p:spPr>
              <a:xfrm>
                <a:off x="2508150" y="3735425"/>
                <a:ext cx="594325" cy="233150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9326" extrusionOk="0">
                    <a:moveTo>
                      <a:pt x="10857" y="0"/>
                    </a:moveTo>
                    <a:lnTo>
                      <a:pt x="0" y="6063"/>
                    </a:lnTo>
                    <a:lnTo>
                      <a:pt x="529" y="6191"/>
                    </a:lnTo>
                    <a:lnTo>
                      <a:pt x="13594" y="9325"/>
                    </a:lnTo>
                    <a:lnTo>
                      <a:pt x="23271" y="2711"/>
                    </a:lnTo>
                    <a:lnTo>
                      <a:pt x="23773" y="2369"/>
                    </a:lnTo>
                    <a:lnTo>
                      <a:pt x="1085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177;p41"/>
              <p:cNvSpPr/>
              <p:nvPr/>
            </p:nvSpPr>
            <p:spPr>
              <a:xfrm>
                <a:off x="2839900" y="3974825"/>
                <a:ext cx="12575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195" extrusionOk="0">
                    <a:moveTo>
                      <a:pt x="305" y="1"/>
                    </a:moveTo>
                    <a:cubicBezTo>
                      <a:pt x="254" y="1"/>
                      <a:pt x="206" y="31"/>
                      <a:pt x="180" y="79"/>
                    </a:cubicBezTo>
                    <a:cubicBezTo>
                      <a:pt x="0" y="408"/>
                      <a:pt x="27" y="828"/>
                      <a:pt x="237" y="1137"/>
                    </a:cubicBezTo>
                    <a:cubicBezTo>
                      <a:pt x="262" y="1174"/>
                      <a:pt x="306" y="1194"/>
                      <a:pt x="349" y="1194"/>
                    </a:cubicBezTo>
                    <a:cubicBezTo>
                      <a:pt x="377" y="1194"/>
                      <a:pt x="405" y="1186"/>
                      <a:pt x="428" y="1170"/>
                    </a:cubicBezTo>
                    <a:cubicBezTo>
                      <a:pt x="490" y="1126"/>
                      <a:pt x="502" y="1039"/>
                      <a:pt x="461" y="978"/>
                    </a:cubicBezTo>
                    <a:cubicBezTo>
                      <a:pt x="418" y="914"/>
                      <a:pt x="397" y="873"/>
                      <a:pt x="370" y="793"/>
                    </a:cubicBezTo>
                    <a:cubicBezTo>
                      <a:pt x="364" y="776"/>
                      <a:pt x="359" y="757"/>
                      <a:pt x="354" y="739"/>
                    </a:cubicBezTo>
                    <a:cubicBezTo>
                      <a:pt x="352" y="732"/>
                      <a:pt x="352" y="730"/>
                      <a:pt x="351" y="728"/>
                    </a:cubicBezTo>
                    <a:cubicBezTo>
                      <a:pt x="351" y="720"/>
                      <a:pt x="349" y="713"/>
                      <a:pt x="348" y="706"/>
                    </a:cubicBezTo>
                    <a:cubicBezTo>
                      <a:pt x="341" y="668"/>
                      <a:pt x="337" y="630"/>
                      <a:pt x="335" y="592"/>
                    </a:cubicBezTo>
                    <a:cubicBezTo>
                      <a:pt x="334" y="573"/>
                      <a:pt x="334" y="554"/>
                      <a:pt x="334" y="535"/>
                    </a:cubicBezTo>
                    <a:cubicBezTo>
                      <a:pt x="334" y="528"/>
                      <a:pt x="334" y="525"/>
                      <a:pt x="334" y="523"/>
                    </a:cubicBezTo>
                    <a:cubicBezTo>
                      <a:pt x="335" y="516"/>
                      <a:pt x="335" y="508"/>
                      <a:pt x="336" y="500"/>
                    </a:cubicBezTo>
                    <a:cubicBezTo>
                      <a:pt x="339" y="463"/>
                      <a:pt x="345" y="425"/>
                      <a:pt x="353" y="388"/>
                    </a:cubicBezTo>
                    <a:cubicBezTo>
                      <a:pt x="368" y="319"/>
                      <a:pt x="388" y="268"/>
                      <a:pt x="427" y="196"/>
                    </a:cubicBezTo>
                    <a:cubicBezTo>
                      <a:pt x="463" y="131"/>
                      <a:pt x="426" y="44"/>
                      <a:pt x="362" y="14"/>
                    </a:cubicBezTo>
                    <a:cubicBezTo>
                      <a:pt x="343" y="5"/>
                      <a:pt x="324" y="1"/>
                      <a:pt x="305" y="1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178;p41"/>
              <p:cNvSpPr/>
              <p:nvPr/>
            </p:nvSpPr>
            <p:spPr>
              <a:xfrm>
                <a:off x="2861925" y="3839925"/>
                <a:ext cx="201500" cy="132600"/>
              </a:xfrm>
              <a:custGeom>
                <a:avLst/>
                <a:gdLst/>
                <a:ahLst/>
                <a:cxnLst/>
                <a:rect l="l" t="t" r="r" b="b"/>
                <a:pathLst>
                  <a:path w="8060" h="5304" extrusionOk="0">
                    <a:moveTo>
                      <a:pt x="7849" y="1"/>
                    </a:moveTo>
                    <a:cubicBezTo>
                      <a:pt x="7825" y="1"/>
                      <a:pt x="7800" y="7"/>
                      <a:pt x="7775" y="23"/>
                    </a:cubicBezTo>
                    <a:cubicBezTo>
                      <a:pt x="5752" y="1274"/>
                      <a:pt x="3755" y="2568"/>
                      <a:pt x="1787" y="3906"/>
                    </a:cubicBezTo>
                    <a:cubicBezTo>
                      <a:pt x="1229" y="4286"/>
                      <a:pt x="674" y="4669"/>
                      <a:pt x="120" y="5054"/>
                    </a:cubicBezTo>
                    <a:cubicBezTo>
                      <a:pt x="0" y="5137"/>
                      <a:pt x="86" y="5304"/>
                      <a:pt x="202" y="5304"/>
                    </a:cubicBezTo>
                    <a:cubicBezTo>
                      <a:pt x="226" y="5304"/>
                      <a:pt x="252" y="5296"/>
                      <a:pt x="278" y="5278"/>
                    </a:cubicBezTo>
                    <a:cubicBezTo>
                      <a:pt x="2229" y="3916"/>
                      <a:pt x="4210" y="2597"/>
                      <a:pt x="6218" y="1322"/>
                    </a:cubicBezTo>
                    <a:cubicBezTo>
                      <a:pt x="6787" y="959"/>
                      <a:pt x="7359" y="601"/>
                      <a:pt x="7934" y="247"/>
                    </a:cubicBezTo>
                    <a:cubicBezTo>
                      <a:pt x="8059" y="169"/>
                      <a:pt x="7969" y="1"/>
                      <a:pt x="7849" y="1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179;p41"/>
              <p:cNvSpPr/>
              <p:nvPr/>
            </p:nvSpPr>
            <p:spPr>
              <a:xfrm>
                <a:off x="2869950" y="3941300"/>
                <a:ext cx="576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1842" extrusionOk="0">
                    <a:moveTo>
                      <a:pt x="2140" y="0"/>
                    </a:moveTo>
                    <a:cubicBezTo>
                      <a:pt x="2114" y="0"/>
                      <a:pt x="2088" y="8"/>
                      <a:pt x="2068" y="26"/>
                    </a:cubicBezTo>
                    <a:cubicBezTo>
                      <a:pt x="1451" y="588"/>
                      <a:pt x="800" y="1111"/>
                      <a:pt x="119" y="1593"/>
                    </a:cubicBezTo>
                    <a:cubicBezTo>
                      <a:pt x="0" y="1676"/>
                      <a:pt x="86" y="1842"/>
                      <a:pt x="200" y="1842"/>
                    </a:cubicBezTo>
                    <a:cubicBezTo>
                      <a:pt x="225" y="1842"/>
                      <a:pt x="252" y="1834"/>
                      <a:pt x="278" y="1816"/>
                    </a:cubicBezTo>
                    <a:cubicBezTo>
                      <a:pt x="959" y="1335"/>
                      <a:pt x="1609" y="812"/>
                      <a:pt x="2227" y="250"/>
                    </a:cubicBezTo>
                    <a:cubicBezTo>
                      <a:pt x="2281" y="200"/>
                      <a:pt x="2305" y="125"/>
                      <a:pt x="2259" y="59"/>
                    </a:cubicBezTo>
                    <a:cubicBezTo>
                      <a:pt x="2235" y="24"/>
                      <a:pt x="2187" y="0"/>
                      <a:pt x="2140" y="0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180;p41"/>
              <p:cNvSpPr/>
              <p:nvPr/>
            </p:nvSpPr>
            <p:spPr>
              <a:xfrm>
                <a:off x="2529550" y="3921875"/>
                <a:ext cx="266575" cy="65350"/>
              </a:xfrm>
              <a:custGeom>
                <a:avLst/>
                <a:gdLst/>
                <a:ahLst/>
                <a:cxnLst/>
                <a:rect l="l" t="t" r="r" b="b"/>
                <a:pathLst>
                  <a:path w="10663" h="2614" extrusionOk="0">
                    <a:moveTo>
                      <a:pt x="186" y="0"/>
                    </a:moveTo>
                    <a:cubicBezTo>
                      <a:pt x="35" y="0"/>
                      <a:pt x="1" y="242"/>
                      <a:pt x="165" y="272"/>
                    </a:cubicBezTo>
                    <a:cubicBezTo>
                      <a:pt x="2853" y="775"/>
                      <a:pt x="5526" y="1357"/>
                      <a:pt x="8179" y="2019"/>
                    </a:cubicBezTo>
                    <a:cubicBezTo>
                      <a:pt x="8940" y="2209"/>
                      <a:pt x="9700" y="2406"/>
                      <a:pt x="10457" y="2608"/>
                    </a:cubicBezTo>
                    <a:cubicBezTo>
                      <a:pt x="10470" y="2612"/>
                      <a:pt x="10483" y="2614"/>
                      <a:pt x="10495" y="2614"/>
                    </a:cubicBezTo>
                    <a:cubicBezTo>
                      <a:pt x="10634" y="2614"/>
                      <a:pt x="10663" y="2381"/>
                      <a:pt x="10507" y="2339"/>
                    </a:cubicBezTo>
                    <a:cubicBezTo>
                      <a:pt x="7865" y="1632"/>
                      <a:pt x="5203" y="1003"/>
                      <a:pt x="2524" y="455"/>
                    </a:cubicBezTo>
                    <a:cubicBezTo>
                      <a:pt x="1756" y="297"/>
                      <a:pt x="986" y="147"/>
                      <a:pt x="214" y="3"/>
                    </a:cubicBezTo>
                    <a:cubicBezTo>
                      <a:pt x="204" y="1"/>
                      <a:pt x="195" y="0"/>
                      <a:pt x="186" y="0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181;p41"/>
              <p:cNvSpPr/>
              <p:nvPr/>
            </p:nvSpPr>
            <p:spPr>
              <a:xfrm>
                <a:off x="2665850" y="3939200"/>
                <a:ext cx="1446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5784" h="1287" extrusionOk="0">
                    <a:moveTo>
                      <a:pt x="191" y="1"/>
                    </a:moveTo>
                    <a:cubicBezTo>
                      <a:pt x="37" y="1"/>
                      <a:pt x="1" y="245"/>
                      <a:pt x="166" y="272"/>
                    </a:cubicBezTo>
                    <a:cubicBezTo>
                      <a:pt x="1975" y="571"/>
                      <a:pt x="3778" y="908"/>
                      <a:pt x="5572" y="1283"/>
                    </a:cubicBezTo>
                    <a:cubicBezTo>
                      <a:pt x="5583" y="1285"/>
                      <a:pt x="5593" y="1286"/>
                      <a:pt x="5603" y="1286"/>
                    </a:cubicBezTo>
                    <a:cubicBezTo>
                      <a:pt x="5751" y="1286"/>
                      <a:pt x="5784" y="1047"/>
                      <a:pt x="5623" y="1013"/>
                    </a:cubicBezTo>
                    <a:cubicBezTo>
                      <a:pt x="3827" y="638"/>
                      <a:pt x="2025" y="302"/>
                      <a:pt x="216" y="3"/>
                    </a:cubicBezTo>
                    <a:cubicBezTo>
                      <a:pt x="207" y="1"/>
                      <a:pt x="199" y="1"/>
                      <a:pt x="191" y="1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182;p41"/>
              <p:cNvSpPr/>
              <p:nvPr/>
            </p:nvSpPr>
            <p:spPr>
              <a:xfrm>
                <a:off x="2639275" y="3900050"/>
                <a:ext cx="112950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1418" extrusionOk="0">
                    <a:moveTo>
                      <a:pt x="162" y="1"/>
                    </a:moveTo>
                    <a:cubicBezTo>
                      <a:pt x="28" y="1"/>
                      <a:pt x="0" y="230"/>
                      <a:pt x="153" y="277"/>
                    </a:cubicBezTo>
                    <a:cubicBezTo>
                      <a:pt x="1527" y="696"/>
                      <a:pt x="2913" y="1075"/>
                      <a:pt x="4309" y="1413"/>
                    </a:cubicBezTo>
                    <a:cubicBezTo>
                      <a:pt x="4321" y="1416"/>
                      <a:pt x="4333" y="1417"/>
                      <a:pt x="4344" y="1417"/>
                    </a:cubicBezTo>
                    <a:cubicBezTo>
                      <a:pt x="4487" y="1417"/>
                      <a:pt x="4517" y="1182"/>
                      <a:pt x="4358" y="1143"/>
                    </a:cubicBezTo>
                    <a:cubicBezTo>
                      <a:pt x="2963" y="806"/>
                      <a:pt x="1576" y="427"/>
                      <a:pt x="203" y="7"/>
                    </a:cubicBezTo>
                    <a:cubicBezTo>
                      <a:pt x="189" y="3"/>
                      <a:pt x="175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183;p41"/>
              <p:cNvSpPr/>
              <p:nvPr/>
            </p:nvSpPr>
            <p:spPr>
              <a:xfrm>
                <a:off x="2760200" y="3932825"/>
                <a:ext cx="4177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562" extrusionOk="0">
                    <a:moveTo>
                      <a:pt x="146" y="0"/>
                    </a:moveTo>
                    <a:cubicBezTo>
                      <a:pt x="84" y="0"/>
                      <a:pt x="25" y="55"/>
                      <a:pt x="14" y="115"/>
                    </a:cubicBezTo>
                    <a:cubicBezTo>
                      <a:pt x="0" y="194"/>
                      <a:pt x="52" y="254"/>
                      <a:pt x="125" y="274"/>
                    </a:cubicBezTo>
                    <a:cubicBezTo>
                      <a:pt x="561" y="399"/>
                      <a:pt x="1005" y="494"/>
                      <a:pt x="1454" y="560"/>
                    </a:cubicBezTo>
                    <a:cubicBezTo>
                      <a:pt x="1462" y="561"/>
                      <a:pt x="1470" y="561"/>
                      <a:pt x="1477" y="561"/>
                    </a:cubicBezTo>
                    <a:cubicBezTo>
                      <a:pt x="1633" y="561"/>
                      <a:pt x="1670" y="314"/>
                      <a:pt x="1503" y="290"/>
                    </a:cubicBezTo>
                    <a:cubicBezTo>
                      <a:pt x="1054" y="224"/>
                      <a:pt x="610" y="129"/>
                      <a:pt x="174" y="4"/>
                    </a:cubicBezTo>
                    <a:cubicBezTo>
                      <a:pt x="165" y="1"/>
                      <a:pt x="156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184;p41"/>
              <p:cNvSpPr/>
              <p:nvPr/>
            </p:nvSpPr>
            <p:spPr>
              <a:xfrm>
                <a:off x="2746725" y="3910425"/>
                <a:ext cx="3055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555" extrusionOk="0">
                    <a:moveTo>
                      <a:pt x="145" y="1"/>
                    </a:moveTo>
                    <a:cubicBezTo>
                      <a:pt x="84" y="1"/>
                      <a:pt x="25" y="56"/>
                      <a:pt x="14" y="114"/>
                    </a:cubicBezTo>
                    <a:cubicBezTo>
                      <a:pt x="0" y="194"/>
                      <a:pt x="54" y="254"/>
                      <a:pt x="125" y="274"/>
                    </a:cubicBezTo>
                    <a:cubicBezTo>
                      <a:pt x="433" y="366"/>
                      <a:pt x="740" y="459"/>
                      <a:pt x="1047" y="551"/>
                    </a:cubicBezTo>
                    <a:cubicBezTo>
                      <a:pt x="1057" y="553"/>
                      <a:pt x="1066" y="555"/>
                      <a:pt x="1075" y="555"/>
                    </a:cubicBezTo>
                    <a:cubicBezTo>
                      <a:pt x="1137" y="555"/>
                      <a:pt x="1196" y="498"/>
                      <a:pt x="1207" y="440"/>
                    </a:cubicBezTo>
                    <a:cubicBezTo>
                      <a:pt x="1221" y="361"/>
                      <a:pt x="1168" y="302"/>
                      <a:pt x="1097" y="281"/>
                    </a:cubicBezTo>
                    <a:cubicBezTo>
                      <a:pt x="789" y="188"/>
                      <a:pt x="482" y="97"/>
                      <a:pt x="174" y="5"/>
                    </a:cubicBezTo>
                    <a:cubicBezTo>
                      <a:pt x="164" y="2"/>
                      <a:pt x="155" y="1"/>
                      <a:pt x="145" y="1"/>
                    </a:cubicBezTo>
                    <a:close/>
                  </a:path>
                </a:pathLst>
              </a:custGeom>
              <a:solidFill>
                <a:srgbClr val="F9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185;p41"/>
              <p:cNvSpPr/>
              <p:nvPr/>
            </p:nvSpPr>
            <p:spPr>
              <a:xfrm>
                <a:off x="2864525" y="3804625"/>
                <a:ext cx="1997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7991" h="5605" extrusionOk="0">
                    <a:moveTo>
                      <a:pt x="7784" y="1"/>
                    </a:moveTo>
                    <a:cubicBezTo>
                      <a:pt x="7760" y="1"/>
                      <a:pt x="7734" y="8"/>
                      <a:pt x="7708" y="24"/>
                    </a:cubicBezTo>
                    <a:cubicBezTo>
                      <a:pt x="5693" y="1341"/>
                      <a:pt x="3710" y="2710"/>
                      <a:pt x="1765" y="4129"/>
                    </a:cubicBezTo>
                    <a:cubicBezTo>
                      <a:pt x="1212" y="4533"/>
                      <a:pt x="662" y="4942"/>
                      <a:pt x="115" y="5353"/>
                    </a:cubicBezTo>
                    <a:cubicBezTo>
                      <a:pt x="0" y="5439"/>
                      <a:pt x="84" y="5605"/>
                      <a:pt x="196" y="5605"/>
                    </a:cubicBezTo>
                    <a:cubicBezTo>
                      <a:pt x="221" y="5605"/>
                      <a:pt x="248" y="5596"/>
                      <a:pt x="274" y="5577"/>
                    </a:cubicBezTo>
                    <a:cubicBezTo>
                      <a:pt x="2197" y="4128"/>
                      <a:pt x="4158" y="2730"/>
                      <a:pt x="6155" y="1383"/>
                    </a:cubicBezTo>
                    <a:cubicBezTo>
                      <a:pt x="6723" y="1000"/>
                      <a:pt x="7294" y="622"/>
                      <a:pt x="7867" y="247"/>
                    </a:cubicBezTo>
                    <a:cubicBezTo>
                      <a:pt x="7990" y="168"/>
                      <a:pt x="7902" y="1"/>
                      <a:pt x="77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186;p41"/>
              <p:cNvSpPr/>
              <p:nvPr/>
            </p:nvSpPr>
            <p:spPr>
              <a:xfrm>
                <a:off x="2550775" y="3721850"/>
                <a:ext cx="504575" cy="210150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8406" extrusionOk="0">
                    <a:moveTo>
                      <a:pt x="20175" y="0"/>
                    </a:moveTo>
                    <a:lnTo>
                      <a:pt x="11671" y="5875"/>
                    </a:lnTo>
                    <a:lnTo>
                      <a:pt x="513" y="3013"/>
                    </a:lnTo>
                    <a:lnTo>
                      <a:pt x="512" y="3020"/>
                    </a:lnTo>
                    <a:cubicBezTo>
                      <a:pt x="1" y="3684"/>
                      <a:pt x="387" y="5507"/>
                      <a:pt x="387" y="5507"/>
                    </a:cubicBezTo>
                    <a:lnTo>
                      <a:pt x="11814" y="8406"/>
                    </a:lnTo>
                    <a:lnTo>
                      <a:pt x="20183" y="2544"/>
                    </a:lnTo>
                    <a:lnTo>
                      <a:pt x="20183" y="2048"/>
                    </a:lnTo>
                    <a:lnTo>
                      <a:pt x="20183" y="11"/>
                    </a:lnTo>
                    <a:lnTo>
                      <a:pt x="2017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187;p41"/>
              <p:cNvSpPr/>
              <p:nvPr/>
            </p:nvSpPr>
            <p:spPr>
              <a:xfrm>
                <a:off x="2533725" y="3773050"/>
                <a:ext cx="540475" cy="170150"/>
              </a:xfrm>
              <a:custGeom>
                <a:avLst/>
                <a:gdLst/>
                <a:ahLst/>
                <a:cxnLst/>
                <a:rect l="l" t="t" r="r" b="b"/>
                <a:pathLst>
                  <a:path w="21619" h="6806" extrusionOk="0">
                    <a:moveTo>
                      <a:pt x="20865" y="0"/>
                    </a:moveTo>
                    <a:lnTo>
                      <a:pt x="20865" y="496"/>
                    </a:lnTo>
                    <a:lnTo>
                      <a:pt x="12496" y="6358"/>
                    </a:lnTo>
                    <a:lnTo>
                      <a:pt x="1069" y="3459"/>
                    </a:lnTo>
                    <a:cubicBezTo>
                      <a:pt x="1069" y="3459"/>
                      <a:pt x="683" y="1636"/>
                      <a:pt x="1194" y="972"/>
                    </a:cubicBezTo>
                    <a:lnTo>
                      <a:pt x="1195" y="965"/>
                    </a:lnTo>
                    <a:lnTo>
                      <a:pt x="740" y="848"/>
                    </a:lnTo>
                    <a:cubicBezTo>
                      <a:pt x="740" y="848"/>
                      <a:pt x="1" y="2553"/>
                      <a:pt x="740" y="3721"/>
                    </a:cubicBezTo>
                    <a:lnTo>
                      <a:pt x="12661" y="6806"/>
                    </a:lnTo>
                    <a:lnTo>
                      <a:pt x="21619" y="395"/>
                    </a:lnTo>
                    <a:lnTo>
                      <a:pt x="2092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188;p41"/>
              <p:cNvSpPr/>
              <p:nvPr/>
            </p:nvSpPr>
            <p:spPr>
              <a:xfrm>
                <a:off x="2552200" y="3663225"/>
                <a:ext cx="513750" cy="205500"/>
              </a:xfrm>
              <a:custGeom>
                <a:avLst/>
                <a:gdLst/>
                <a:ahLst/>
                <a:cxnLst/>
                <a:rect l="l" t="t" r="r" b="b"/>
                <a:pathLst>
                  <a:path w="20550" h="8220" extrusionOk="0">
                    <a:moveTo>
                      <a:pt x="9386" y="0"/>
                    </a:moveTo>
                    <a:lnTo>
                      <a:pt x="1" y="5241"/>
                    </a:lnTo>
                    <a:lnTo>
                      <a:pt x="456" y="5358"/>
                    </a:lnTo>
                    <a:lnTo>
                      <a:pt x="11614" y="8220"/>
                    </a:lnTo>
                    <a:lnTo>
                      <a:pt x="20118" y="2345"/>
                    </a:lnTo>
                    <a:lnTo>
                      <a:pt x="20550" y="2046"/>
                    </a:lnTo>
                    <a:lnTo>
                      <a:pt x="93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189;p41"/>
              <p:cNvSpPr/>
              <p:nvPr/>
            </p:nvSpPr>
            <p:spPr>
              <a:xfrm>
                <a:off x="2834000" y="3871800"/>
                <a:ext cx="191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161" extrusionOk="0">
                    <a:moveTo>
                      <a:pt x="453" y="1"/>
                    </a:moveTo>
                    <a:cubicBezTo>
                      <a:pt x="407" y="1"/>
                      <a:pt x="361" y="22"/>
                      <a:pt x="334" y="74"/>
                    </a:cubicBezTo>
                    <a:cubicBezTo>
                      <a:pt x="0" y="712"/>
                      <a:pt x="56" y="1515"/>
                      <a:pt x="469" y="2104"/>
                    </a:cubicBezTo>
                    <a:cubicBezTo>
                      <a:pt x="497" y="2144"/>
                      <a:pt x="535" y="2160"/>
                      <a:pt x="572" y="2160"/>
                    </a:cubicBezTo>
                    <a:cubicBezTo>
                      <a:pt x="669" y="2160"/>
                      <a:pt x="765" y="2049"/>
                      <a:pt x="692" y="1945"/>
                    </a:cubicBezTo>
                    <a:cubicBezTo>
                      <a:pt x="333" y="1433"/>
                      <a:pt x="292" y="744"/>
                      <a:pt x="582" y="192"/>
                    </a:cubicBezTo>
                    <a:cubicBezTo>
                      <a:pt x="636" y="87"/>
                      <a:pt x="544" y="1"/>
                      <a:pt x="453" y="1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190;p41"/>
              <p:cNvSpPr/>
              <p:nvPr/>
            </p:nvSpPr>
            <p:spPr>
              <a:xfrm>
                <a:off x="2849300" y="3753200"/>
                <a:ext cx="192950" cy="127775"/>
              </a:xfrm>
              <a:custGeom>
                <a:avLst/>
                <a:gdLst/>
                <a:ahLst/>
                <a:cxnLst/>
                <a:rect l="l" t="t" r="r" b="b"/>
                <a:pathLst>
                  <a:path w="7718" h="5111" extrusionOk="0">
                    <a:moveTo>
                      <a:pt x="7503" y="0"/>
                    </a:moveTo>
                    <a:cubicBezTo>
                      <a:pt x="7480" y="0"/>
                      <a:pt x="7455" y="6"/>
                      <a:pt x="7431" y="21"/>
                    </a:cubicBezTo>
                    <a:cubicBezTo>
                      <a:pt x="5457" y="1161"/>
                      <a:pt x="3537" y="2394"/>
                      <a:pt x="1678" y="3717"/>
                    </a:cubicBezTo>
                    <a:cubicBezTo>
                      <a:pt x="1152" y="4090"/>
                      <a:pt x="632" y="4472"/>
                      <a:pt x="116" y="4860"/>
                    </a:cubicBezTo>
                    <a:cubicBezTo>
                      <a:pt x="1" y="4946"/>
                      <a:pt x="84" y="5111"/>
                      <a:pt x="196" y="5111"/>
                    </a:cubicBezTo>
                    <a:cubicBezTo>
                      <a:pt x="222" y="5111"/>
                      <a:pt x="248" y="5102"/>
                      <a:pt x="275" y="5083"/>
                    </a:cubicBezTo>
                    <a:cubicBezTo>
                      <a:pt x="2097" y="3713"/>
                      <a:pt x="3983" y="2428"/>
                      <a:pt x="5926" y="1235"/>
                    </a:cubicBezTo>
                    <a:cubicBezTo>
                      <a:pt x="6477" y="897"/>
                      <a:pt x="7030" y="567"/>
                      <a:pt x="7589" y="244"/>
                    </a:cubicBezTo>
                    <a:cubicBezTo>
                      <a:pt x="7718" y="170"/>
                      <a:pt x="7626" y="0"/>
                      <a:pt x="7503" y="0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191;p41"/>
              <p:cNvSpPr/>
              <p:nvPr/>
            </p:nvSpPr>
            <p:spPr>
              <a:xfrm>
                <a:off x="2862950" y="3781675"/>
                <a:ext cx="166725" cy="1132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4531" extrusionOk="0">
                    <a:moveTo>
                      <a:pt x="6467" y="1"/>
                    </a:moveTo>
                    <a:cubicBezTo>
                      <a:pt x="6442" y="1"/>
                      <a:pt x="6416" y="9"/>
                      <a:pt x="6391" y="26"/>
                    </a:cubicBezTo>
                    <a:cubicBezTo>
                      <a:pt x="4316" y="1467"/>
                      <a:pt x="2227" y="2886"/>
                      <a:pt x="122" y="4282"/>
                    </a:cubicBezTo>
                    <a:cubicBezTo>
                      <a:pt x="1" y="4363"/>
                      <a:pt x="88" y="4531"/>
                      <a:pt x="206" y="4531"/>
                    </a:cubicBezTo>
                    <a:cubicBezTo>
                      <a:pt x="230" y="4531"/>
                      <a:pt x="256" y="4523"/>
                      <a:pt x="281" y="4506"/>
                    </a:cubicBezTo>
                    <a:cubicBezTo>
                      <a:pt x="2386" y="3110"/>
                      <a:pt x="4475" y="1690"/>
                      <a:pt x="6550" y="250"/>
                    </a:cubicBezTo>
                    <a:cubicBezTo>
                      <a:pt x="6668" y="168"/>
                      <a:pt x="6582" y="1"/>
                      <a:pt x="6467" y="1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92;p41"/>
              <p:cNvSpPr/>
              <p:nvPr/>
            </p:nvSpPr>
            <p:spPr>
              <a:xfrm>
                <a:off x="2606775" y="3852150"/>
                <a:ext cx="2109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439" h="2347" extrusionOk="0">
                    <a:moveTo>
                      <a:pt x="177" y="1"/>
                    </a:moveTo>
                    <a:cubicBezTo>
                      <a:pt x="32" y="1"/>
                      <a:pt x="1" y="238"/>
                      <a:pt x="161" y="274"/>
                    </a:cubicBezTo>
                    <a:cubicBezTo>
                      <a:pt x="2870" y="888"/>
                      <a:pt x="5563" y="1577"/>
                      <a:pt x="8235" y="2341"/>
                    </a:cubicBezTo>
                    <a:cubicBezTo>
                      <a:pt x="8249" y="2345"/>
                      <a:pt x="8262" y="2347"/>
                      <a:pt x="8274" y="2347"/>
                    </a:cubicBezTo>
                    <a:cubicBezTo>
                      <a:pt x="8411" y="2347"/>
                      <a:pt x="8439" y="2116"/>
                      <a:pt x="8284" y="2071"/>
                    </a:cubicBezTo>
                    <a:cubicBezTo>
                      <a:pt x="5613" y="1307"/>
                      <a:pt x="2921" y="618"/>
                      <a:pt x="210" y="5"/>
                    </a:cubicBezTo>
                    <a:cubicBezTo>
                      <a:pt x="199" y="2"/>
                      <a:pt x="187" y="1"/>
                      <a:pt x="177" y="1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93;p41"/>
              <p:cNvSpPr/>
              <p:nvPr/>
            </p:nvSpPr>
            <p:spPr>
              <a:xfrm>
                <a:off x="2685750" y="3854000"/>
                <a:ext cx="1302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1346" extrusionOk="0">
                    <a:moveTo>
                      <a:pt x="185" y="1"/>
                    </a:moveTo>
                    <a:cubicBezTo>
                      <a:pt x="35" y="1"/>
                      <a:pt x="0" y="242"/>
                      <a:pt x="164" y="274"/>
                    </a:cubicBezTo>
                    <a:cubicBezTo>
                      <a:pt x="1787" y="584"/>
                      <a:pt x="3401" y="939"/>
                      <a:pt x="5002" y="1341"/>
                    </a:cubicBezTo>
                    <a:cubicBezTo>
                      <a:pt x="5015" y="1344"/>
                      <a:pt x="5027" y="1345"/>
                      <a:pt x="5038" y="1345"/>
                    </a:cubicBezTo>
                    <a:cubicBezTo>
                      <a:pt x="5180" y="1345"/>
                      <a:pt x="5210" y="1111"/>
                      <a:pt x="5053" y="1071"/>
                    </a:cubicBezTo>
                    <a:cubicBezTo>
                      <a:pt x="3450" y="670"/>
                      <a:pt x="1836" y="314"/>
                      <a:pt x="214" y="4"/>
                    </a:cubicBezTo>
                    <a:cubicBezTo>
                      <a:pt x="204" y="2"/>
                      <a:pt x="194" y="1"/>
                      <a:pt x="185" y="1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94;p41"/>
              <p:cNvSpPr/>
              <p:nvPr/>
            </p:nvSpPr>
            <p:spPr>
              <a:xfrm>
                <a:off x="2841575" y="3719025"/>
                <a:ext cx="186450" cy="135250"/>
              </a:xfrm>
              <a:custGeom>
                <a:avLst/>
                <a:gdLst/>
                <a:ahLst/>
                <a:cxnLst/>
                <a:rect l="l" t="t" r="r" b="b"/>
                <a:pathLst>
                  <a:path w="7458" h="5410" extrusionOk="0">
                    <a:moveTo>
                      <a:pt x="7265" y="1"/>
                    </a:moveTo>
                    <a:cubicBezTo>
                      <a:pt x="7240" y="1"/>
                      <a:pt x="7213" y="10"/>
                      <a:pt x="7187" y="30"/>
                    </a:cubicBezTo>
                    <a:cubicBezTo>
                      <a:pt x="5411" y="1437"/>
                      <a:pt x="3590" y="2786"/>
                      <a:pt x="1725" y="4075"/>
                    </a:cubicBezTo>
                    <a:cubicBezTo>
                      <a:pt x="1194" y="4442"/>
                      <a:pt x="660" y="4804"/>
                      <a:pt x="122" y="5162"/>
                    </a:cubicBezTo>
                    <a:cubicBezTo>
                      <a:pt x="0" y="5243"/>
                      <a:pt x="87" y="5409"/>
                      <a:pt x="204" y="5409"/>
                    </a:cubicBezTo>
                    <a:cubicBezTo>
                      <a:pt x="229" y="5409"/>
                      <a:pt x="255" y="5402"/>
                      <a:pt x="281" y="5385"/>
                    </a:cubicBezTo>
                    <a:cubicBezTo>
                      <a:pt x="2168" y="4131"/>
                      <a:pt x="4014" y="2817"/>
                      <a:pt x="5816" y="1443"/>
                    </a:cubicBezTo>
                    <a:cubicBezTo>
                      <a:pt x="6330" y="1052"/>
                      <a:pt x="6839" y="655"/>
                      <a:pt x="7345" y="254"/>
                    </a:cubicBezTo>
                    <a:cubicBezTo>
                      <a:pt x="7458" y="165"/>
                      <a:pt x="7375" y="1"/>
                      <a:pt x="72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1037;p41"/>
            <p:cNvGrpSpPr/>
            <p:nvPr/>
          </p:nvGrpSpPr>
          <p:grpSpPr>
            <a:xfrm>
              <a:off x="2962841" y="5810608"/>
              <a:ext cx="450221" cy="922461"/>
              <a:chOff x="1495375" y="1193125"/>
              <a:chExt cx="319700" cy="898275"/>
            </a:xfrm>
          </p:grpSpPr>
          <p:sp>
            <p:nvSpPr>
              <p:cNvPr id="113" name="Google Shape;1038;p41"/>
              <p:cNvSpPr/>
              <p:nvPr/>
            </p:nvSpPr>
            <p:spPr>
              <a:xfrm>
                <a:off x="1607925" y="1810800"/>
                <a:ext cx="201800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8072" h="8762" extrusionOk="0">
                    <a:moveTo>
                      <a:pt x="4836" y="0"/>
                    </a:moveTo>
                    <a:cubicBezTo>
                      <a:pt x="4573" y="0"/>
                      <a:pt x="4310" y="23"/>
                      <a:pt x="4052" y="74"/>
                    </a:cubicBezTo>
                    <a:cubicBezTo>
                      <a:pt x="3074" y="266"/>
                      <a:pt x="2135" y="697"/>
                      <a:pt x="1394" y="1364"/>
                    </a:cubicBezTo>
                    <a:cubicBezTo>
                      <a:pt x="833" y="1870"/>
                      <a:pt x="443" y="2546"/>
                      <a:pt x="219" y="3263"/>
                    </a:cubicBezTo>
                    <a:cubicBezTo>
                      <a:pt x="119" y="3581"/>
                      <a:pt x="1" y="3911"/>
                      <a:pt x="121" y="4229"/>
                    </a:cubicBezTo>
                    <a:cubicBezTo>
                      <a:pt x="262" y="4602"/>
                      <a:pt x="587" y="4966"/>
                      <a:pt x="785" y="5317"/>
                    </a:cubicBezTo>
                    <a:cubicBezTo>
                      <a:pt x="1333" y="6295"/>
                      <a:pt x="1784" y="7327"/>
                      <a:pt x="2130" y="8393"/>
                    </a:cubicBezTo>
                    <a:cubicBezTo>
                      <a:pt x="2502" y="8337"/>
                      <a:pt x="2882" y="8305"/>
                      <a:pt x="3261" y="8305"/>
                    </a:cubicBezTo>
                    <a:cubicBezTo>
                      <a:pt x="4036" y="8305"/>
                      <a:pt x="4803" y="8438"/>
                      <a:pt x="5472" y="8761"/>
                    </a:cubicBezTo>
                    <a:cubicBezTo>
                      <a:pt x="5472" y="8762"/>
                      <a:pt x="5473" y="8762"/>
                      <a:pt x="5474" y="8762"/>
                    </a:cubicBezTo>
                    <a:cubicBezTo>
                      <a:pt x="5574" y="8762"/>
                      <a:pt x="6618" y="6647"/>
                      <a:pt x="6714" y="6441"/>
                    </a:cubicBezTo>
                    <a:cubicBezTo>
                      <a:pt x="7091" y="5637"/>
                      <a:pt x="7411" y="4806"/>
                      <a:pt x="7672" y="3956"/>
                    </a:cubicBezTo>
                    <a:cubicBezTo>
                      <a:pt x="7797" y="3546"/>
                      <a:pt x="7902" y="3132"/>
                      <a:pt x="7983" y="2711"/>
                    </a:cubicBezTo>
                    <a:cubicBezTo>
                      <a:pt x="8023" y="2505"/>
                      <a:pt x="8071" y="2334"/>
                      <a:pt x="8002" y="2134"/>
                    </a:cubicBezTo>
                    <a:cubicBezTo>
                      <a:pt x="7929" y="1923"/>
                      <a:pt x="7848" y="1716"/>
                      <a:pt x="7746" y="1517"/>
                    </a:cubicBezTo>
                    <a:cubicBezTo>
                      <a:pt x="7546" y="1131"/>
                      <a:pt x="7277" y="773"/>
                      <a:pt x="6929" y="548"/>
                    </a:cubicBezTo>
                    <a:cubicBezTo>
                      <a:pt x="6387" y="195"/>
                      <a:pt x="5724" y="40"/>
                      <a:pt x="5084" y="7"/>
                    </a:cubicBezTo>
                    <a:cubicBezTo>
                      <a:pt x="5002" y="3"/>
                      <a:pt x="4919" y="0"/>
                      <a:pt x="48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039;p41"/>
              <p:cNvSpPr/>
              <p:nvPr/>
            </p:nvSpPr>
            <p:spPr>
              <a:xfrm>
                <a:off x="1608425" y="1836650"/>
                <a:ext cx="88150" cy="184000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7360" extrusionOk="0">
                    <a:moveTo>
                      <a:pt x="1867" y="0"/>
                    </a:moveTo>
                    <a:cubicBezTo>
                      <a:pt x="1701" y="0"/>
                      <a:pt x="1504" y="213"/>
                      <a:pt x="1374" y="330"/>
                    </a:cubicBezTo>
                    <a:cubicBezTo>
                      <a:pt x="1059" y="614"/>
                      <a:pt x="797" y="954"/>
                      <a:pt x="589" y="1323"/>
                    </a:cubicBezTo>
                    <a:cubicBezTo>
                      <a:pt x="485" y="1506"/>
                      <a:pt x="391" y="1699"/>
                      <a:pt x="316" y="1897"/>
                    </a:cubicBezTo>
                    <a:cubicBezTo>
                      <a:pt x="255" y="2059"/>
                      <a:pt x="190" y="2220"/>
                      <a:pt x="136" y="2384"/>
                    </a:cubicBezTo>
                    <a:cubicBezTo>
                      <a:pt x="90" y="2525"/>
                      <a:pt x="58" y="2669"/>
                      <a:pt x="24" y="2813"/>
                    </a:cubicBezTo>
                    <a:cubicBezTo>
                      <a:pt x="8" y="2881"/>
                      <a:pt x="1" y="2933"/>
                      <a:pt x="19" y="3002"/>
                    </a:cubicBezTo>
                    <a:cubicBezTo>
                      <a:pt x="35" y="3063"/>
                      <a:pt x="62" y="3120"/>
                      <a:pt x="85" y="3178"/>
                    </a:cubicBezTo>
                    <a:cubicBezTo>
                      <a:pt x="250" y="3581"/>
                      <a:pt x="553" y="3906"/>
                      <a:pt x="765" y="4283"/>
                    </a:cubicBezTo>
                    <a:cubicBezTo>
                      <a:pt x="1313" y="5261"/>
                      <a:pt x="1764" y="6293"/>
                      <a:pt x="2110" y="7359"/>
                    </a:cubicBezTo>
                    <a:cubicBezTo>
                      <a:pt x="2479" y="7303"/>
                      <a:pt x="2855" y="7272"/>
                      <a:pt x="3230" y="7272"/>
                    </a:cubicBezTo>
                    <a:cubicBezTo>
                      <a:pt x="3319" y="7272"/>
                      <a:pt x="3407" y="7274"/>
                      <a:pt x="3496" y="7277"/>
                    </a:cubicBezTo>
                    <a:cubicBezTo>
                      <a:pt x="3525" y="6458"/>
                      <a:pt x="3494" y="5636"/>
                      <a:pt x="3390" y="4818"/>
                    </a:cubicBezTo>
                    <a:cubicBezTo>
                      <a:pt x="3187" y="3213"/>
                      <a:pt x="2738" y="1638"/>
                      <a:pt x="2069" y="166"/>
                    </a:cubicBezTo>
                    <a:cubicBezTo>
                      <a:pt x="2015" y="46"/>
                      <a:pt x="1944" y="0"/>
                      <a:pt x="18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040;p41"/>
              <p:cNvSpPr/>
              <p:nvPr/>
            </p:nvSpPr>
            <p:spPr>
              <a:xfrm>
                <a:off x="1495375" y="1193125"/>
                <a:ext cx="228875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9155" h="8477" extrusionOk="0">
                    <a:moveTo>
                      <a:pt x="4188" y="1"/>
                    </a:moveTo>
                    <a:cubicBezTo>
                      <a:pt x="3628" y="1"/>
                      <a:pt x="3071" y="129"/>
                      <a:pt x="2571" y="416"/>
                    </a:cubicBezTo>
                    <a:cubicBezTo>
                      <a:pt x="907" y="1370"/>
                      <a:pt x="0" y="3671"/>
                      <a:pt x="708" y="5347"/>
                    </a:cubicBezTo>
                    <a:cubicBezTo>
                      <a:pt x="1144" y="6379"/>
                      <a:pt x="1603" y="7421"/>
                      <a:pt x="2030" y="8477"/>
                    </a:cubicBezTo>
                    <a:cubicBezTo>
                      <a:pt x="1988" y="8370"/>
                      <a:pt x="2824" y="7747"/>
                      <a:pt x="2910" y="7681"/>
                    </a:cubicBezTo>
                    <a:cubicBezTo>
                      <a:pt x="3277" y="7397"/>
                      <a:pt x="3666" y="7127"/>
                      <a:pt x="4061" y="6877"/>
                    </a:cubicBezTo>
                    <a:cubicBezTo>
                      <a:pt x="4141" y="6827"/>
                      <a:pt x="4221" y="6777"/>
                      <a:pt x="4301" y="6729"/>
                    </a:cubicBezTo>
                    <a:cubicBezTo>
                      <a:pt x="5774" y="5837"/>
                      <a:pt x="7484" y="5430"/>
                      <a:pt x="9155" y="5084"/>
                    </a:cubicBezTo>
                    <a:cubicBezTo>
                      <a:pt x="8709" y="4038"/>
                      <a:pt x="8224" y="3013"/>
                      <a:pt x="7680" y="2044"/>
                    </a:cubicBezTo>
                    <a:cubicBezTo>
                      <a:pt x="7613" y="1924"/>
                      <a:pt x="7545" y="1805"/>
                      <a:pt x="7470" y="1691"/>
                    </a:cubicBezTo>
                    <a:cubicBezTo>
                      <a:pt x="6812" y="694"/>
                      <a:pt x="5492" y="1"/>
                      <a:pt x="41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041;p41"/>
              <p:cNvSpPr/>
              <p:nvPr/>
            </p:nvSpPr>
            <p:spPr>
              <a:xfrm>
                <a:off x="1495375" y="1201400"/>
                <a:ext cx="112000" cy="203650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8146" extrusionOk="0">
                    <a:moveTo>
                      <a:pt x="2729" y="0"/>
                    </a:moveTo>
                    <a:cubicBezTo>
                      <a:pt x="2676" y="27"/>
                      <a:pt x="2624" y="54"/>
                      <a:pt x="2571" y="85"/>
                    </a:cubicBezTo>
                    <a:cubicBezTo>
                      <a:pt x="907" y="1039"/>
                      <a:pt x="0" y="3340"/>
                      <a:pt x="708" y="5016"/>
                    </a:cubicBezTo>
                    <a:cubicBezTo>
                      <a:pt x="1144" y="6048"/>
                      <a:pt x="1603" y="7090"/>
                      <a:pt x="2030" y="8146"/>
                    </a:cubicBezTo>
                    <a:cubicBezTo>
                      <a:pt x="1988" y="8039"/>
                      <a:pt x="2824" y="7416"/>
                      <a:pt x="2910" y="7350"/>
                    </a:cubicBezTo>
                    <a:cubicBezTo>
                      <a:pt x="3277" y="7066"/>
                      <a:pt x="3666" y="6796"/>
                      <a:pt x="4061" y="6546"/>
                    </a:cubicBezTo>
                    <a:cubicBezTo>
                      <a:pt x="4141" y="6496"/>
                      <a:pt x="4221" y="6446"/>
                      <a:pt x="4301" y="6398"/>
                    </a:cubicBezTo>
                    <a:cubicBezTo>
                      <a:pt x="4360" y="6362"/>
                      <a:pt x="4419" y="6329"/>
                      <a:pt x="4479" y="6294"/>
                    </a:cubicBezTo>
                    <a:cubicBezTo>
                      <a:pt x="3180" y="4946"/>
                      <a:pt x="2490" y="3159"/>
                      <a:pt x="2520" y="1265"/>
                    </a:cubicBezTo>
                    <a:cubicBezTo>
                      <a:pt x="2527" y="810"/>
                      <a:pt x="2600" y="388"/>
                      <a:pt x="2729" y="0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042;p41"/>
              <p:cNvSpPr/>
              <p:nvPr/>
            </p:nvSpPr>
            <p:spPr>
              <a:xfrm>
                <a:off x="1674575" y="1320225"/>
                <a:ext cx="140500" cy="555300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22212" extrusionOk="0">
                    <a:moveTo>
                      <a:pt x="1987" y="0"/>
                    </a:moveTo>
                    <a:cubicBezTo>
                      <a:pt x="1260" y="151"/>
                      <a:pt x="601" y="322"/>
                      <a:pt x="1" y="508"/>
                    </a:cubicBezTo>
                    <a:cubicBezTo>
                      <a:pt x="1412" y="3396"/>
                      <a:pt x="4237" y="10559"/>
                      <a:pt x="3516" y="20496"/>
                    </a:cubicBezTo>
                    <a:lnTo>
                      <a:pt x="3519" y="20493"/>
                    </a:lnTo>
                    <a:lnTo>
                      <a:pt x="5360" y="22212"/>
                    </a:lnTo>
                    <a:cubicBezTo>
                      <a:pt x="5567" y="18876"/>
                      <a:pt x="5620" y="15489"/>
                      <a:pt x="5350" y="12157"/>
                    </a:cubicBezTo>
                    <a:cubicBezTo>
                      <a:pt x="5125" y="9379"/>
                      <a:pt x="4439" y="6669"/>
                      <a:pt x="3521" y="4042"/>
                    </a:cubicBezTo>
                    <a:cubicBezTo>
                      <a:pt x="3054" y="2707"/>
                      <a:pt x="2554" y="1336"/>
                      <a:pt x="19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043;p41"/>
              <p:cNvSpPr/>
              <p:nvPr/>
            </p:nvSpPr>
            <p:spPr>
              <a:xfrm>
                <a:off x="1597325" y="1332900"/>
                <a:ext cx="183175" cy="567000"/>
              </a:xfrm>
              <a:custGeom>
                <a:avLst/>
                <a:gdLst/>
                <a:ahLst/>
                <a:cxnLst/>
                <a:rect l="l" t="t" r="r" b="b"/>
                <a:pathLst>
                  <a:path w="7327" h="22680" extrusionOk="0">
                    <a:moveTo>
                      <a:pt x="3091" y="1"/>
                    </a:moveTo>
                    <a:cubicBezTo>
                      <a:pt x="1798" y="401"/>
                      <a:pt x="784" y="863"/>
                      <a:pt x="0" y="1313"/>
                    </a:cubicBezTo>
                    <a:cubicBezTo>
                      <a:pt x="1326" y="4298"/>
                      <a:pt x="3619" y="11065"/>
                      <a:pt x="2754" y="20799"/>
                    </a:cubicBezTo>
                    <a:lnTo>
                      <a:pt x="4350" y="22680"/>
                    </a:lnTo>
                    <a:lnTo>
                      <a:pt x="6606" y="19989"/>
                    </a:lnTo>
                    <a:cubicBezTo>
                      <a:pt x="7327" y="10052"/>
                      <a:pt x="4502" y="2889"/>
                      <a:pt x="30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044;p41"/>
              <p:cNvSpPr/>
              <p:nvPr/>
            </p:nvSpPr>
            <p:spPr>
              <a:xfrm>
                <a:off x="1546125" y="1332600"/>
                <a:ext cx="151675" cy="57722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23089" extrusionOk="0">
                    <a:moveTo>
                      <a:pt x="4980" y="1"/>
                    </a:moveTo>
                    <a:cubicBezTo>
                      <a:pt x="4983" y="7"/>
                      <a:pt x="4839" y="163"/>
                      <a:pt x="4824" y="175"/>
                    </a:cubicBezTo>
                    <a:cubicBezTo>
                      <a:pt x="4768" y="220"/>
                      <a:pt x="4695" y="241"/>
                      <a:pt x="4626" y="269"/>
                    </a:cubicBezTo>
                    <a:cubicBezTo>
                      <a:pt x="4466" y="339"/>
                      <a:pt x="4304" y="408"/>
                      <a:pt x="4143" y="476"/>
                    </a:cubicBezTo>
                    <a:cubicBezTo>
                      <a:pt x="3820" y="614"/>
                      <a:pt x="3497" y="751"/>
                      <a:pt x="3176" y="889"/>
                    </a:cubicBezTo>
                    <a:cubicBezTo>
                      <a:pt x="2803" y="1047"/>
                      <a:pt x="2430" y="1195"/>
                      <a:pt x="2067" y="1366"/>
                    </a:cubicBezTo>
                    <a:cubicBezTo>
                      <a:pt x="1777" y="1502"/>
                      <a:pt x="1495" y="1653"/>
                      <a:pt x="1224" y="1836"/>
                    </a:cubicBezTo>
                    <a:cubicBezTo>
                      <a:pt x="776" y="2139"/>
                      <a:pt x="367" y="2499"/>
                      <a:pt x="0" y="2898"/>
                    </a:cubicBezTo>
                    <a:cubicBezTo>
                      <a:pt x="204" y="3399"/>
                      <a:pt x="401" y="3904"/>
                      <a:pt x="584" y="4413"/>
                    </a:cubicBezTo>
                    <a:cubicBezTo>
                      <a:pt x="934" y="5385"/>
                      <a:pt x="1236" y="6373"/>
                      <a:pt x="1449" y="7382"/>
                    </a:cubicBezTo>
                    <a:cubicBezTo>
                      <a:pt x="1939" y="9702"/>
                      <a:pt x="2338" y="12034"/>
                      <a:pt x="2539" y="14400"/>
                    </a:cubicBezTo>
                    <a:cubicBezTo>
                      <a:pt x="2688" y="16147"/>
                      <a:pt x="2740" y="17907"/>
                      <a:pt x="2633" y="19658"/>
                    </a:cubicBezTo>
                    <a:lnTo>
                      <a:pt x="2494" y="23089"/>
                    </a:lnTo>
                    <a:lnTo>
                      <a:pt x="2494" y="23089"/>
                    </a:lnTo>
                    <a:lnTo>
                      <a:pt x="4780" y="20785"/>
                    </a:lnTo>
                    <a:lnTo>
                      <a:pt x="4802" y="20811"/>
                    </a:lnTo>
                    <a:cubicBezTo>
                      <a:pt x="4999" y="18603"/>
                      <a:pt x="5047" y="16380"/>
                      <a:pt x="4927" y="14166"/>
                    </a:cubicBezTo>
                    <a:cubicBezTo>
                      <a:pt x="4829" y="12325"/>
                      <a:pt x="4615" y="10489"/>
                      <a:pt x="4273" y="8676"/>
                    </a:cubicBezTo>
                    <a:cubicBezTo>
                      <a:pt x="4002" y="7237"/>
                      <a:pt x="3650" y="5811"/>
                      <a:pt x="3208" y="4414"/>
                    </a:cubicBezTo>
                    <a:cubicBezTo>
                      <a:pt x="3113" y="4115"/>
                      <a:pt x="2885" y="3576"/>
                      <a:pt x="3124" y="3300"/>
                    </a:cubicBezTo>
                    <a:cubicBezTo>
                      <a:pt x="3238" y="3171"/>
                      <a:pt x="3355" y="3154"/>
                      <a:pt x="3515" y="3093"/>
                    </a:cubicBezTo>
                    <a:cubicBezTo>
                      <a:pt x="3940" y="2930"/>
                      <a:pt x="4363" y="2767"/>
                      <a:pt x="4787" y="2604"/>
                    </a:cubicBezTo>
                    <a:lnTo>
                      <a:pt x="5415" y="2363"/>
                    </a:lnTo>
                    <a:cubicBezTo>
                      <a:pt x="5614" y="2286"/>
                      <a:pt x="5836" y="2199"/>
                      <a:pt x="6066" y="2124"/>
                    </a:cubicBezTo>
                    <a:cubicBezTo>
                      <a:pt x="6003" y="1940"/>
                      <a:pt x="5909" y="1730"/>
                      <a:pt x="5833" y="1557"/>
                    </a:cubicBezTo>
                    <a:cubicBezTo>
                      <a:pt x="5754" y="1377"/>
                      <a:pt x="5657" y="1220"/>
                      <a:pt x="5569" y="1044"/>
                    </a:cubicBezTo>
                    <a:cubicBezTo>
                      <a:pt x="5390" y="687"/>
                      <a:pt x="5194" y="339"/>
                      <a:pt x="49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045;p41"/>
              <p:cNvSpPr/>
              <p:nvPr/>
            </p:nvSpPr>
            <p:spPr>
              <a:xfrm>
                <a:off x="1661150" y="2018400"/>
                <a:ext cx="835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2920" extrusionOk="0">
                    <a:moveTo>
                      <a:pt x="1132" y="1"/>
                    </a:moveTo>
                    <a:cubicBezTo>
                      <a:pt x="753" y="1"/>
                      <a:pt x="373" y="33"/>
                      <a:pt x="1" y="89"/>
                    </a:cubicBezTo>
                    <a:cubicBezTo>
                      <a:pt x="180" y="644"/>
                      <a:pt x="331" y="1207"/>
                      <a:pt x="453" y="1777"/>
                    </a:cubicBezTo>
                    <a:cubicBezTo>
                      <a:pt x="519" y="2088"/>
                      <a:pt x="582" y="2416"/>
                      <a:pt x="784" y="2661"/>
                    </a:cubicBezTo>
                    <a:cubicBezTo>
                      <a:pt x="934" y="2843"/>
                      <a:pt x="1091" y="2919"/>
                      <a:pt x="1249" y="2919"/>
                    </a:cubicBezTo>
                    <a:cubicBezTo>
                      <a:pt x="1412" y="2919"/>
                      <a:pt x="1577" y="2837"/>
                      <a:pt x="1737" y="2709"/>
                    </a:cubicBezTo>
                    <a:cubicBezTo>
                      <a:pt x="2205" y="2333"/>
                      <a:pt x="2626" y="1555"/>
                      <a:pt x="2838" y="1243"/>
                    </a:cubicBezTo>
                    <a:cubicBezTo>
                      <a:pt x="3013" y="985"/>
                      <a:pt x="3181" y="723"/>
                      <a:pt x="3343" y="457"/>
                    </a:cubicBezTo>
                    <a:cubicBezTo>
                      <a:pt x="2674" y="134"/>
                      <a:pt x="1907" y="1"/>
                      <a:pt x="11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046;p41"/>
              <p:cNvSpPr/>
              <p:nvPr/>
            </p:nvSpPr>
            <p:spPr>
              <a:xfrm>
                <a:off x="1661150" y="2018450"/>
                <a:ext cx="34025" cy="70725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29" extrusionOk="0">
                    <a:moveTo>
                      <a:pt x="1125" y="0"/>
                    </a:moveTo>
                    <a:cubicBezTo>
                      <a:pt x="749" y="0"/>
                      <a:pt x="370" y="31"/>
                      <a:pt x="1" y="87"/>
                    </a:cubicBezTo>
                    <a:cubicBezTo>
                      <a:pt x="180" y="642"/>
                      <a:pt x="331" y="1205"/>
                      <a:pt x="453" y="1775"/>
                    </a:cubicBezTo>
                    <a:cubicBezTo>
                      <a:pt x="519" y="2086"/>
                      <a:pt x="582" y="2414"/>
                      <a:pt x="784" y="2659"/>
                    </a:cubicBezTo>
                    <a:cubicBezTo>
                      <a:pt x="844" y="2731"/>
                      <a:pt x="905" y="2787"/>
                      <a:pt x="966" y="2828"/>
                    </a:cubicBezTo>
                    <a:cubicBezTo>
                      <a:pt x="1263" y="1916"/>
                      <a:pt x="1290" y="959"/>
                      <a:pt x="1361" y="4"/>
                    </a:cubicBezTo>
                    <a:cubicBezTo>
                      <a:pt x="1282" y="2"/>
                      <a:pt x="1204" y="0"/>
                      <a:pt x="1125" y="0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047;p41"/>
              <p:cNvSpPr/>
              <p:nvPr/>
            </p:nvSpPr>
            <p:spPr>
              <a:xfrm>
                <a:off x="1533750" y="1297175"/>
                <a:ext cx="211350" cy="145800"/>
              </a:xfrm>
              <a:custGeom>
                <a:avLst/>
                <a:gdLst/>
                <a:ahLst/>
                <a:cxnLst/>
                <a:rect l="l" t="t" r="r" b="b"/>
                <a:pathLst>
                  <a:path w="8454" h="5832" extrusionOk="0">
                    <a:moveTo>
                      <a:pt x="7240" y="0"/>
                    </a:moveTo>
                    <a:cubicBezTo>
                      <a:pt x="7225" y="0"/>
                      <a:pt x="7211" y="1"/>
                      <a:pt x="7196" y="3"/>
                    </a:cubicBezTo>
                    <a:cubicBezTo>
                      <a:pt x="6151" y="121"/>
                      <a:pt x="2453" y="722"/>
                      <a:pt x="112" y="3418"/>
                    </a:cubicBezTo>
                    <a:cubicBezTo>
                      <a:pt x="24" y="3519"/>
                      <a:pt x="1" y="3662"/>
                      <a:pt x="48" y="3788"/>
                    </a:cubicBezTo>
                    <a:lnTo>
                      <a:pt x="735" y="5593"/>
                    </a:lnTo>
                    <a:cubicBezTo>
                      <a:pt x="793" y="5746"/>
                      <a:pt x="937" y="5832"/>
                      <a:pt x="1083" y="5832"/>
                    </a:cubicBezTo>
                    <a:cubicBezTo>
                      <a:pt x="1175" y="5832"/>
                      <a:pt x="1268" y="5798"/>
                      <a:pt x="1341" y="5724"/>
                    </a:cubicBezTo>
                    <a:cubicBezTo>
                      <a:pt x="1847" y="5216"/>
                      <a:pt x="2913" y="4363"/>
                      <a:pt x="4893" y="3618"/>
                    </a:cubicBezTo>
                    <a:cubicBezTo>
                      <a:pt x="6615" y="2970"/>
                      <a:pt x="7561" y="2765"/>
                      <a:pt x="8060" y="2709"/>
                    </a:cubicBezTo>
                    <a:cubicBezTo>
                      <a:pt x="8303" y="2681"/>
                      <a:pt x="8454" y="2433"/>
                      <a:pt x="8364" y="2205"/>
                    </a:cubicBezTo>
                    <a:lnTo>
                      <a:pt x="7581" y="234"/>
                    </a:lnTo>
                    <a:cubicBezTo>
                      <a:pt x="7525" y="91"/>
                      <a:pt x="7389" y="0"/>
                      <a:pt x="72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048;p41"/>
              <p:cNvSpPr/>
              <p:nvPr/>
            </p:nvSpPr>
            <p:spPr>
              <a:xfrm>
                <a:off x="1533750" y="1338775"/>
                <a:ext cx="80475" cy="104200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4168" extrusionOk="0">
                    <a:moveTo>
                      <a:pt x="2221" y="1"/>
                    </a:moveTo>
                    <a:cubicBezTo>
                      <a:pt x="1472" y="455"/>
                      <a:pt x="742" y="1027"/>
                      <a:pt x="112" y="1754"/>
                    </a:cubicBezTo>
                    <a:cubicBezTo>
                      <a:pt x="24" y="1855"/>
                      <a:pt x="1" y="1998"/>
                      <a:pt x="48" y="2124"/>
                    </a:cubicBezTo>
                    <a:lnTo>
                      <a:pt x="735" y="3929"/>
                    </a:lnTo>
                    <a:cubicBezTo>
                      <a:pt x="793" y="4082"/>
                      <a:pt x="937" y="4168"/>
                      <a:pt x="1083" y="4168"/>
                    </a:cubicBezTo>
                    <a:cubicBezTo>
                      <a:pt x="1175" y="4168"/>
                      <a:pt x="1268" y="4134"/>
                      <a:pt x="1341" y="4060"/>
                    </a:cubicBezTo>
                    <a:cubicBezTo>
                      <a:pt x="1679" y="3720"/>
                      <a:pt x="2271" y="3225"/>
                      <a:pt x="3219" y="2712"/>
                    </a:cubicBezTo>
                    <a:cubicBezTo>
                      <a:pt x="2946" y="1785"/>
                      <a:pt x="2663" y="862"/>
                      <a:pt x="2221" y="1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4894" y="3683238"/>
            <a:ext cx="5162213" cy="1087021"/>
          </a:xfrm>
          <a:prstGeom prst="rect">
            <a:avLst/>
          </a:prstGeom>
        </p:spPr>
      </p:pic>
      <p:pic>
        <p:nvPicPr>
          <p:cNvPr id="1028" name="Picture 4" descr="Infographic – Đội ta lớn lên cùng đất nước – chia sẻ chibi vector đội viên  - Thái Triể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420" y="3829556"/>
            <a:ext cx="1678885" cy="280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78" y="2026414"/>
            <a:ext cx="10004403" cy="1530229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967" y="557116"/>
            <a:ext cx="1630815" cy="163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3299" y="401267"/>
            <a:ext cx="10077561" cy="121930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73400" y="2597835"/>
            <a:ext cx="588264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trưa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mênh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endParaRPr lang="en-US" sz="32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21679" y="2630536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80278" y="3429000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68159" y="3354773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46719" y="2597835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745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1536;p65"/>
          <p:cNvSpPr/>
          <p:nvPr/>
        </p:nvSpPr>
        <p:spPr>
          <a:xfrm>
            <a:off x="8110632" y="2773680"/>
            <a:ext cx="3438100" cy="1490080"/>
          </a:xfrm>
          <a:custGeom>
            <a:avLst/>
            <a:gdLst/>
            <a:ahLst/>
            <a:cxnLst/>
            <a:rect l="l" t="t" r="r" b="b"/>
            <a:pathLst>
              <a:path w="3264" h="3549" extrusionOk="0">
                <a:moveTo>
                  <a:pt x="1" y="1"/>
                </a:moveTo>
                <a:lnTo>
                  <a:pt x="1" y="2811"/>
                </a:lnTo>
                <a:lnTo>
                  <a:pt x="930" y="2811"/>
                </a:lnTo>
                <a:lnTo>
                  <a:pt x="1668" y="3549"/>
                </a:lnTo>
                <a:lnTo>
                  <a:pt x="2406" y="2811"/>
                </a:lnTo>
                <a:lnTo>
                  <a:pt x="3264" y="2811"/>
                </a:lnTo>
                <a:lnTo>
                  <a:pt x="3264" y="1"/>
                </a:lnTo>
                <a:close/>
              </a:path>
            </a:pathLst>
          </a:custGeom>
          <a:solidFill>
            <a:schemeClr val="lt2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5400" kern="0" dirty="0" err="1">
                <a:solidFill>
                  <a:srgbClr val="7030A0"/>
                </a:solidFill>
                <a:latin typeface="#9Slide07 Itim" panose="00000500000000000000" pitchFamily="2" charset="-34"/>
                <a:cs typeface="#9Slide07 Itim" panose="00000500000000000000" pitchFamily="2" charset="-34"/>
                <a:sym typeface="Arial"/>
              </a:rPr>
              <a:t>Khao</a:t>
            </a:r>
            <a:r>
              <a:rPr lang="en-US" sz="5400" kern="0" dirty="0">
                <a:solidFill>
                  <a:srgbClr val="7030A0"/>
                </a:solidFill>
                <a:latin typeface="#9Slide07 Itim" panose="00000500000000000000" pitchFamily="2" charset="-34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400" kern="0" dirty="0" err="1">
                <a:solidFill>
                  <a:srgbClr val="7030A0"/>
                </a:solidFill>
                <a:latin typeface="#9Slide07 Itim" panose="00000500000000000000" pitchFamily="2" charset="-34"/>
                <a:cs typeface="#9Slide07 Itim" panose="00000500000000000000" pitchFamily="2" charset="-34"/>
                <a:sym typeface="Arial"/>
              </a:rPr>
              <a:t>khát</a:t>
            </a:r>
            <a:endParaRPr lang="en-US" sz="5400" kern="0" dirty="0">
              <a:solidFill>
                <a:srgbClr val="7030A0"/>
              </a:solidFill>
              <a:latin typeface="#9Slide07 Itim" panose="00000500000000000000" pitchFamily="2" charset="-34"/>
              <a:cs typeface="#9Slide07 Itim" panose="00000500000000000000" pitchFamily="2" charset="-34"/>
              <a:sym typeface="Arial"/>
            </a:endParaRPr>
          </a:p>
        </p:txBody>
      </p:sp>
      <p:sp>
        <p:nvSpPr>
          <p:cNvPr id="34" name="Google Shape;11537;p65"/>
          <p:cNvSpPr/>
          <p:nvPr/>
        </p:nvSpPr>
        <p:spPr>
          <a:xfrm>
            <a:off x="4216400" y="2773680"/>
            <a:ext cx="3274243" cy="1490080"/>
          </a:xfrm>
          <a:custGeom>
            <a:avLst/>
            <a:gdLst/>
            <a:ahLst/>
            <a:cxnLst/>
            <a:rect l="l" t="t" r="r" b="b"/>
            <a:pathLst>
              <a:path w="3287" h="3549" extrusionOk="0">
                <a:moveTo>
                  <a:pt x="0" y="1"/>
                </a:moveTo>
                <a:lnTo>
                  <a:pt x="0" y="2811"/>
                </a:lnTo>
                <a:lnTo>
                  <a:pt x="929" y="2811"/>
                </a:lnTo>
                <a:lnTo>
                  <a:pt x="1667" y="3549"/>
                </a:lnTo>
                <a:lnTo>
                  <a:pt x="2429" y="2811"/>
                </a:lnTo>
                <a:lnTo>
                  <a:pt x="3286" y="2811"/>
                </a:lnTo>
                <a:lnTo>
                  <a:pt x="3286" y="1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400" kern="0" dirty="0" err="1">
                <a:solidFill>
                  <a:schemeClr val="accent3">
                    <a:lumMod val="10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  <a:sym typeface="Arial"/>
              </a:rPr>
              <a:t>Đội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10000"/>
                </a:schemeClr>
              </a:solidFill>
              <a:effectLst/>
              <a:uLnTx/>
              <a:uFillTx/>
              <a:latin typeface="#9Slide07 Itim" panose="00000500000000000000" pitchFamily="2" charset="-34"/>
              <a:cs typeface="#9Slide07 Itim" panose="00000500000000000000" pitchFamily="2" charset="-34"/>
              <a:sym typeface="Arial"/>
            </a:endParaRPr>
          </a:p>
        </p:txBody>
      </p:sp>
      <p:sp>
        <p:nvSpPr>
          <p:cNvPr id="35" name="Google Shape;11538;p65"/>
          <p:cNvSpPr/>
          <p:nvPr/>
        </p:nvSpPr>
        <p:spPr>
          <a:xfrm>
            <a:off x="451413" y="2773680"/>
            <a:ext cx="3166503" cy="1490080"/>
          </a:xfrm>
          <a:custGeom>
            <a:avLst/>
            <a:gdLst/>
            <a:ahLst/>
            <a:cxnLst/>
            <a:rect l="l" t="t" r="r" b="b"/>
            <a:pathLst>
              <a:path w="3264" h="3549" extrusionOk="0">
                <a:moveTo>
                  <a:pt x="1" y="1"/>
                </a:moveTo>
                <a:lnTo>
                  <a:pt x="1" y="2811"/>
                </a:lnTo>
                <a:lnTo>
                  <a:pt x="930" y="2811"/>
                </a:lnTo>
                <a:lnTo>
                  <a:pt x="1668" y="3549"/>
                </a:lnTo>
                <a:lnTo>
                  <a:pt x="2406" y="2811"/>
                </a:lnTo>
                <a:lnTo>
                  <a:pt x="3264" y="2811"/>
                </a:lnTo>
                <a:lnTo>
                  <a:pt x="3264" y="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400" kern="0" noProof="0" dirty="0" err="1">
                <a:solidFill>
                  <a:schemeClr val="accent6"/>
                </a:solidFill>
                <a:latin typeface="#9Slide07 Itim" panose="00000500000000000000" pitchFamily="2" charset="-34"/>
                <a:cs typeface="#9Slide07 Itim" panose="00000500000000000000" pitchFamily="2" charset="-34"/>
                <a:sym typeface="Arial"/>
              </a:rPr>
              <a:t>Đoàn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#9Slide07 Itim" panose="00000500000000000000" pitchFamily="2" charset="-34"/>
              <a:cs typeface="#9Slide07 Itim" panose="00000500000000000000" pitchFamily="2" charset="-34"/>
              <a:sym typeface="Arial"/>
            </a:endParaRPr>
          </a:p>
        </p:txBody>
      </p:sp>
      <p:sp>
        <p:nvSpPr>
          <p:cNvPr id="36" name="Google Shape;11539;p65"/>
          <p:cNvSpPr/>
          <p:nvPr/>
        </p:nvSpPr>
        <p:spPr>
          <a:xfrm>
            <a:off x="4237905" y="4382613"/>
            <a:ext cx="3231233" cy="1500007"/>
          </a:xfrm>
          <a:custGeom>
            <a:avLst/>
            <a:gdLst/>
            <a:ahLst/>
            <a:cxnLst/>
            <a:rect l="l" t="t" r="r" b="b"/>
            <a:pathLst>
              <a:path w="3359" h="2144" extrusionOk="0">
                <a:moveTo>
                  <a:pt x="0" y="0"/>
                </a:moveTo>
                <a:lnTo>
                  <a:pt x="0" y="2143"/>
                </a:lnTo>
                <a:lnTo>
                  <a:pt x="3358" y="2143"/>
                </a:lnTo>
                <a:lnTo>
                  <a:pt x="3358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200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32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</a:p>
        </p:txBody>
      </p:sp>
      <p:sp>
        <p:nvSpPr>
          <p:cNvPr id="37" name="Google Shape;11540;p65"/>
          <p:cNvSpPr/>
          <p:nvPr/>
        </p:nvSpPr>
        <p:spPr>
          <a:xfrm>
            <a:off x="8110632" y="4382613"/>
            <a:ext cx="3438100" cy="1500007"/>
          </a:xfrm>
          <a:custGeom>
            <a:avLst/>
            <a:gdLst/>
            <a:ahLst/>
            <a:cxnLst/>
            <a:rect l="l" t="t" r="r" b="b"/>
            <a:pathLst>
              <a:path w="3383" h="2144" extrusionOk="0">
                <a:moveTo>
                  <a:pt x="1" y="0"/>
                </a:moveTo>
                <a:lnTo>
                  <a:pt x="1" y="2143"/>
                </a:lnTo>
                <a:lnTo>
                  <a:pt x="3383" y="2143"/>
                </a:lnTo>
                <a:lnTo>
                  <a:pt x="3383" y="0"/>
                </a:lnTo>
                <a:close/>
              </a:path>
            </a:pathLst>
          </a:custGeom>
          <a:solidFill>
            <a:schemeClr val="lt2"/>
          </a:solidFill>
          <a:ln>
            <a:solidFill>
              <a:srgbClr val="00B05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</a:pP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8" name="Google Shape;11541;p65"/>
          <p:cNvSpPr/>
          <p:nvPr/>
        </p:nvSpPr>
        <p:spPr>
          <a:xfrm>
            <a:off x="451413" y="4382613"/>
            <a:ext cx="3166503" cy="1500007"/>
          </a:xfrm>
          <a:custGeom>
            <a:avLst/>
            <a:gdLst/>
            <a:ahLst/>
            <a:cxnLst/>
            <a:rect l="l" t="t" r="r" b="b"/>
            <a:pathLst>
              <a:path w="3383" h="2144" extrusionOk="0">
                <a:moveTo>
                  <a:pt x="1" y="0"/>
                </a:moveTo>
                <a:lnTo>
                  <a:pt x="1" y="2143"/>
                </a:lnTo>
                <a:lnTo>
                  <a:pt x="3383" y="2143"/>
                </a:lnTo>
                <a:lnTo>
                  <a:pt x="3383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2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32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2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32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32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70" y="510991"/>
            <a:ext cx="7620660" cy="1304657"/>
          </a:xfrm>
          <a:prstGeom prst="rect">
            <a:avLst/>
          </a:prstGeom>
        </p:spPr>
      </p:pic>
      <p:pic>
        <p:nvPicPr>
          <p:cNvPr id="1026" name="Picture 2" descr="Logo đoàn và ý nghĩa sâu sắc đằng sau logo - Rub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3" y="1774257"/>
            <a:ext cx="1480073" cy="157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721" y="1843022"/>
            <a:ext cx="1487663" cy="15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31"/>
          <p:cNvGrpSpPr/>
          <p:nvPr/>
        </p:nvGrpSpPr>
        <p:grpSpPr>
          <a:xfrm>
            <a:off x="2971800" y="721755"/>
            <a:ext cx="6484917" cy="5414492"/>
            <a:chOff x="2668900" y="541316"/>
            <a:chExt cx="3847862" cy="4060869"/>
          </a:xfrm>
        </p:grpSpPr>
        <p:grpSp>
          <p:nvGrpSpPr>
            <p:cNvPr id="658" name="Google Shape;658;p31"/>
            <p:cNvGrpSpPr/>
            <p:nvPr/>
          </p:nvGrpSpPr>
          <p:grpSpPr>
            <a:xfrm>
              <a:off x="2668900" y="541316"/>
              <a:ext cx="3847862" cy="4060869"/>
              <a:chOff x="2668900" y="442016"/>
              <a:chExt cx="3847862" cy="4060869"/>
            </a:xfrm>
          </p:grpSpPr>
          <p:grpSp>
            <p:nvGrpSpPr>
              <p:cNvPr id="659" name="Google Shape;659;p31"/>
              <p:cNvGrpSpPr/>
              <p:nvPr/>
            </p:nvGrpSpPr>
            <p:grpSpPr>
              <a:xfrm>
                <a:off x="2668900" y="785225"/>
                <a:ext cx="3847862" cy="3717660"/>
                <a:chOff x="748375" y="882689"/>
                <a:chExt cx="2867687" cy="3717660"/>
              </a:xfrm>
            </p:grpSpPr>
            <p:sp>
              <p:nvSpPr>
                <p:cNvPr id="660" name="Google Shape;660;p31"/>
                <p:cNvSpPr/>
                <p:nvPr/>
              </p:nvSpPr>
              <p:spPr>
                <a:xfrm>
                  <a:off x="748375" y="882689"/>
                  <a:ext cx="2867687" cy="371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31"/>
                <p:cNvSpPr/>
                <p:nvPr/>
              </p:nvSpPr>
              <p:spPr>
                <a:xfrm>
                  <a:off x="982156" y="2305375"/>
                  <a:ext cx="2394389" cy="46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05" h="317" extrusionOk="0">
                      <a:moveTo>
                        <a:pt x="16251" y="1"/>
                      </a:moveTo>
                      <a:lnTo>
                        <a:pt x="53" y="213"/>
                      </a:lnTo>
                      <a:cubicBezTo>
                        <a:pt x="24" y="213"/>
                        <a:pt x="1" y="236"/>
                        <a:pt x="2" y="265"/>
                      </a:cubicBezTo>
                      <a:cubicBezTo>
                        <a:pt x="2" y="291"/>
                        <a:pt x="20" y="311"/>
                        <a:pt x="44" y="315"/>
                      </a:cubicBezTo>
                      <a:cubicBezTo>
                        <a:pt x="47" y="316"/>
                        <a:pt x="51" y="316"/>
                        <a:pt x="54" y="316"/>
                      </a:cubicBezTo>
                      <a:lnTo>
                        <a:pt x="16252" y="105"/>
                      </a:lnTo>
                      <a:cubicBezTo>
                        <a:pt x="16281" y="104"/>
                        <a:pt x="16305" y="80"/>
                        <a:pt x="16304" y="52"/>
                      </a:cubicBezTo>
                      <a:cubicBezTo>
                        <a:pt x="16304" y="23"/>
                        <a:pt x="16281" y="1"/>
                        <a:pt x="16251" y="1"/>
                      </a:cubicBezTo>
                      <a:close/>
                    </a:path>
                  </a:pathLst>
                </a:custGeom>
                <a:solidFill>
                  <a:srgbClr val="93CC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31"/>
              <p:cNvGrpSpPr/>
              <p:nvPr/>
            </p:nvGrpSpPr>
            <p:grpSpPr>
              <a:xfrm>
                <a:off x="3879830" y="442016"/>
                <a:ext cx="1390695" cy="548641"/>
                <a:chOff x="1639601" y="539501"/>
                <a:chExt cx="1091683" cy="548641"/>
              </a:xfrm>
            </p:grpSpPr>
            <p:sp>
              <p:nvSpPr>
                <p:cNvPr id="663" name="Google Shape;663;p31"/>
                <p:cNvSpPr/>
                <p:nvPr/>
              </p:nvSpPr>
              <p:spPr>
                <a:xfrm>
                  <a:off x="1639601" y="539501"/>
                  <a:ext cx="1091683" cy="54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8AE7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31"/>
                <p:cNvSpPr/>
                <p:nvPr/>
              </p:nvSpPr>
              <p:spPr>
                <a:xfrm>
                  <a:off x="2097918" y="607640"/>
                  <a:ext cx="279602" cy="5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31"/>
                <p:cNvSpPr/>
                <p:nvPr/>
              </p:nvSpPr>
              <p:spPr>
                <a:xfrm>
                  <a:off x="2403952" y="609989"/>
                  <a:ext cx="121592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66" name="Google Shape;666;p31"/>
            <p:cNvSpPr/>
            <p:nvPr/>
          </p:nvSpPr>
          <p:spPr>
            <a:xfrm>
              <a:off x="2982588" y="3335273"/>
              <a:ext cx="321277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8" name="Google Shape;6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7701" y="4965121"/>
            <a:ext cx="1076567" cy="148909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1"/>
          <p:cNvSpPr/>
          <p:nvPr/>
        </p:nvSpPr>
        <p:spPr>
          <a:xfrm>
            <a:off x="10902039" y="5757885"/>
            <a:ext cx="592931" cy="555547"/>
          </a:xfrm>
          <a:custGeom>
            <a:avLst/>
            <a:gdLst/>
            <a:ahLst/>
            <a:cxnLst/>
            <a:rect l="l" t="t" r="r" b="b"/>
            <a:pathLst>
              <a:path w="2728" h="2556" extrusionOk="0">
                <a:moveTo>
                  <a:pt x="2101" y="1"/>
                </a:moveTo>
                <a:cubicBezTo>
                  <a:pt x="1984" y="1"/>
                  <a:pt x="1851" y="36"/>
                  <a:pt x="1710" y="126"/>
                </a:cubicBezTo>
                <a:cubicBezTo>
                  <a:pt x="1237" y="424"/>
                  <a:pt x="695" y="1043"/>
                  <a:pt x="371" y="1412"/>
                </a:cubicBezTo>
                <a:cubicBezTo>
                  <a:pt x="310" y="1483"/>
                  <a:pt x="256" y="1544"/>
                  <a:pt x="210" y="1595"/>
                </a:cubicBezTo>
                <a:cubicBezTo>
                  <a:pt x="0" y="1827"/>
                  <a:pt x="42" y="2095"/>
                  <a:pt x="191" y="2240"/>
                </a:cubicBezTo>
                <a:cubicBezTo>
                  <a:pt x="261" y="2309"/>
                  <a:pt x="361" y="2354"/>
                  <a:pt x="474" y="2354"/>
                </a:cubicBezTo>
                <a:cubicBezTo>
                  <a:pt x="588" y="2354"/>
                  <a:pt x="714" y="2308"/>
                  <a:pt x="835" y="2192"/>
                </a:cubicBezTo>
                <a:cubicBezTo>
                  <a:pt x="1370" y="1682"/>
                  <a:pt x="2042" y="884"/>
                  <a:pt x="2070" y="851"/>
                </a:cubicBezTo>
                <a:cubicBezTo>
                  <a:pt x="2119" y="793"/>
                  <a:pt x="2111" y="707"/>
                  <a:pt x="2054" y="658"/>
                </a:cubicBezTo>
                <a:cubicBezTo>
                  <a:pt x="2028" y="637"/>
                  <a:pt x="1997" y="626"/>
                  <a:pt x="1965" y="626"/>
                </a:cubicBezTo>
                <a:cubicBezTo>
                  <a:pt x="1926" y="626"/>
                  <a:pt x="1887" y="643"/>
                  <a:pt x="1861" y="675"/>
                </a:cubicBezTo>
                <a:cubicBezTo>
                  <a:pt x="1854" y="683"/>
                  <a:pt x="1171" y="1494"/>
                  <a:pt x="647" y="1994"/>
                </a:cubicBezTo>
                <a:cubicBezTo>
                  <a:pt x="587" y="2050"/>
                  <a:pt x="525" y="2080"/>
                  <a:pt x="471" y="2080"/>
                </a:cubicBezTo>
                <a:cubicBezTo>
                  <a:pt x="437" y="2080"/>
                  <a:pt x="406" y="2068"/>
                  <a:pt x="381" y="2044"/>
                </a:cubicBezTo>
                <a:cubicBezTo>
                  <a:pt x="328" y="1992"/>
                  <a:pt x="315" y="1887"/>
                  <a:pt x="413" y="1778"/>
                </a:cubicBezTo>
                <a:cubicBezTo>
                  <a:pt x="459" y="1728"/>
                  <a:pt x="514" y="1665"/>
                  <a:pt x="578" y="1593"/>
                </a:cubicBezTo>
                <a:cubicBezTo>
                  <a:pt x="891" y="1235"/>
                  <a:pt x="1416" y="634"/>
                  <a:pt x="1856" y="357"/>
                </a:cubicBezTo>
                <a:cubicBezTo>
                  <a:pt x="1943" y="302"/>
                  <a:pt x="2027" y="274"/>
                  <a:pt x="2103" y="274"/>
                </a:cubicBezTo>
                <a:cubicBezTo>
                  <a:pt x="2175" y="274"/>
                  <a:pt x="2240" y="300"/>
                  <a:pt x="2292" y="351"/>
                </a:cubicBezTo>
                <a:cubicBezTo>
                  <a:pt x="2400" y="458"/>
                  <a:pt x="2441" y="679"/>
                  <a:pt x="2309" y="896"/>
                </a:cubicBezTo>
                <a:cubicBezTo>
                  <a:pt x="2072" y="1283"/>
                  <a:pt x="1474" y="1780"/>
                  <a:pt x="1079" y="2110"/>
                </a:cubicBezTo>
                <a:cubicBezTo>
                  <a:pt x="986" y="2187"/>
                  <a:pt x="903" y="2256"/>
                  <a:pt x="835" y="2315"/>
                </a:cubicBezTo>
                <a:cubicBezTo>
                  <a:pt x="778" y="2365"/>
                  <a:pt x="772" y="2451"/>
                  <a:pt x="821" y="2508"/>
                </a:cubicBezTo>
                <a:cubicBezTo>
                  <a:pt x="848" y="2539"/>
                  <a:pt x="886" y="2555"/>
                  <a:pt x="925" y="2555"/>
                </a:cubicBezTo>
                <a:cubicBezTo>
                  <a:pt x="957" y="2555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9"/>
                  <a:pt x="2282" y="1465"/>
                  <a:pt x="2542" y="1039"/>
                </a:cubicBezTo>
                <a:cubicBezTo>
                  <a:pt x="2727" y="735"/>
                  <a:pt x="2703" y="372"/>
                  <a:pt x="2483" y="156"/>
                </a:cubicBezTo>
                <a:cubicBezTo>
                  <a:pt x="2394" y="67"/>
                  <a:pt x="2261" y="1"/>
                  <a:pt x="2101" y="1"/>
                </a:cubicBezTo>
                <a:close/>
              </a:path>
            </a:pathLst>
          </a:custGeom>
          <a:solidFill>
            <a:srgbClr val="704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70" name="Google Shape;670;p31"/>
          <p:cNvGrpSpPr/>
          <p:nvPr/>
        </p:nvGrpSpPr>
        <p:grpSpPr>
          <a:xfrm>
            <a:off x="9825467" y="5091989"/>
            <a:ext cx="1076572" cy="656099"/>
            <a:chOff x="4560600" y="646575"/>
            <a:chExt cx="172325" cy="105025"/>
          </a:xfrm>
        </p:grpSpPr>
        <p:sp>
          <p:nvSpPr>
            <p:cNvPr id="671" name="Google Shape;671;p3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78" name="Google Shape;6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61654" y="2687067"/>
            <a:ext cx="977636" cy="9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9070" y="1639871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9267166" y="1603932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333" y="3179917"/>
            <a:ext cx="6590347" cy="1457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0668" y="1408434"/>
            <a:ext cx="5127180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2993" y="195396"/>
            <a:ext cx="10441359" cy="2492990"/>
            <a:chOff x="2993" y="195396"/>
            <a:chExt cx="10441359" cy="2492990"/>
          </a:xfrm>
        </p:grpSpPr>
        <p:grpSp>
          <p:nvGrpSpPr>
            <p:cNvPr id="45" name="Group 44"/>
            <p:cNvGrpSpPr/>
            <p:nvPr/>
          </p:nvGrpSpPr>
          <p:grpSpPr>
            <a:xfrm>
              <a:off x="2993" y="195396"/>
              <a:ext cx="10441359" cy="2492990"/>
              <a:chOff x="182690" y="222864"/>
              <a:chExt cx="10441359" cy="2492990"/>
            </a:xfrm>
          </p:grpSpPr>
          <p:sp>
            <p:nvSpPr>
              <p:cNvPr id="26" name="Google Shape;9360;p61"/>
              <p:cNvSpPr/>
              <p:nvPr/>
            </p:nvSpPr>
            <p:spPr>
              <a:xfrm>
                <a:off x="182690" y="867811"/>
                <a:ext cx="2866343" cy="1213374"/>
              </a:xfrm>
              <a:custGeom>
                <a:avLst/>
                <a:gdLst/>
                <a:ahLst/>
                <a:cxnLst/>
                <a:rect l="l" t="t" r="r" b="b"/>
                <a:pathLst>
                  <a:path w="8098" h="3440" extrusionOk="0">
                    <a:moveTo>
                      <a:pt x="6407" y="724"/>
                    </a:moveTo>
                    <a:cubicBezTo>
                      <a:pt x="6430" y="724"/>
                      <a:pt x="6454" y="724"/>
                      <a:pt x="6454" y="748"/>
                    </a:cubicBezTo>
                    <a:lnTo>
                      <a:pt x="7716" y="2534"/>
                    </a:lnTo>
                    <a:cubicBezTo>
                      <a:pt x="7740" y="2582"/>
                      <a:pt x="7716" y="2606"/>
                      <a:pt x="7716" y="2630"/>
                    </a:cubicBezTo>
                    <a:cubicBezTo>
                      <a:pt x="7716" y="2653"/>
                      <a:pt x="7669" y="2653"/>
                      <a:pt x="7645" y="2653"/>
                    </a:cubicBezTo>
                    <a:lnTo>
                      <a:pt x="3239" y="2653"/>
                    </a:lnTo>
                    <a:cubicBezTo>
                      <a:pt x="3430" y="2391"/>
                      <a:pt x="3549" y="2034"/>
                      <a:pt x="3549" y="1677"/>
                    </a:cubicBezTo>
                    <a:cubicBezTo>
                      <a:pt x="3549" y="1320"/>
                      <a:pt x="3406" y="1034"/>
                      <a:pt x="3215" y="724"/>
                    </a:cubicBezTo>
                    <a:close/>
                    <a:moveTo>
                      <a:pt x="1787" y="343"/>
                    </a:moveTo>
                    <a:cubicBezTo>
                      <a:pt x="2525" y="343"/>
                      <a:pt x="3168" y="963"/>
                      <a:pt x="3168" y="1701"/>
                    </a:cubicBezTo>
                    <a:cubicBezTo>
                      <a:pt x="3168" y="2463"/>
                      <a:pt x="2525" y="3082"/>
                      <a:pt x="1787" y="3082"/>
                    </a:cubicBezTo>
                    <a:cubicBezTo>
                      <a:pt x="1048" y="3082"/>
                      <a:pt x="429" y="2463"/>
                      <a:pt x="429" y="1701"/>
                    </a:cubicBezTo>
                    <a:cubicBezTo>
                      <a:pt x="429" y="939"/>
                      <a:pt x="1048" y="343"/>
                      <a:pt x="1787" y="343"/>
                    </a:cubicBezTo>
                    <a:close/>
                    <a:moveTo>
                      <a:pt x="1801" y="1"/>
                    </a:moveTo>
                    <a:cubicBezTo>
                      <a:pt x="1741" y="1"/>
                      <a:pt x="1680" y="4"/>
                      <a:pt x="1620" y="10"/>
                    </a:cubicBezTo>
                    <a:cubicBezTo>
                      <a:pt x="810" y="105"/>
                      <a:pt x="143" y="748"/>
                      <a:pt x="96" y="1582"/>
                    </a:cubicBezTo>
                    <a:cubicBezTo>
                      <a:pt x="0" y="2582"/>
                      <a:pt x="810" y="3439"/>
                      <a:pt x="1787" y="3439"/>
                    </a:cubicBezTo>
                    <a:cubicBezTo>
                      <a:pt x="2215" y="3439"/>
                      <a:pt x="2596" y="3296"/>
                      <a:pt x="2882" y="3058"/>
                    </a:cubicBezTo>
                    <a:lnTo>
                      <a:pt x="7621" y="3058"/>
                    </a:lnTo>
                    <a:cubicBezTo>
                      <a:pt x="7764" y="3058"/>
                      <a:pt x="7883" y="2987"/>
                      <a:pt x="7978" y="2868"/>
                    </a:cubicBezTo>
                    <a:cubicBezTo>
                      <a:pt x="8097" y="2725"/>
                      <a:pt x="8097" y="2510"/>
                      <a:pt x="7978" y="2368"/>
                    </a:cubicBezTo>
                    <a:lnTo>
                      <a:pt x="6740" y="582"/>
                    </a:lnTo>
                    <a:cubicBezTo>
                      <a:pt x="6645" y="462"/>
                      <a:pt x="6526" y="391"/>
                      <a:pt x="6383" y="391"/>
                    </a:cubicBezTo>
                    <a:lnTo>
                      <a:pt x="2882" y="391"/>
                    </a:lnTo>
                    <a:cubicBezTo>
                      <a:pt x="2612" y="142"/>
                      <a:pt x="2214" y="1"/>
                      <a:pt x="18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774690" y="222864"/>
                <a:ext cx="8849359" cy="249299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762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6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Người chị muốn nói gì với em của mình qua 2 dòng thơ "</a:t>
                </a:r>
                <a:r>
                  <a:rPr lang="vi-VN" sz="26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 khăn đỏ dắt em/Bước qua</a:t>
                </a:r>
                <a:r>
                  <a:rPr lang="en-US" sz="26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6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 thơ dại</a:t>
                </a:r>
                <a:r>
                  <a:rPr lang="vi-VN" sz="26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"? Chọn câu trả lời hoặc nêu ý kiến khác của em</a:t>
                </a:r>
                <a:r>
                  <a:rPr lang="en-US" sz="26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sz="26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/>
                <a:r>
                  <a:rPr lang="vi-VN" sz="2600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Đeo khăn quàng sẽ giúp em khôn lớn</a:t>
                </a:r>
              </a:p>
              <a:p>
                <a:pPr lvl="0"/>
                <a:r>
                  <a:rPr lang="vi-VN" sz="2600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Em sẽ trưởng thành hơn khi được kết nạp vào Đội.</a:t>
                </a:r>
              </a:p>
              <a:p>
                <a:pPr lvl="0"/>
                <a:r>
                  <a:rPr lang="vi-VN" sz="2600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 Nêu ý kiến khác của em.</a:t>
                </a:r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004" y="944149"/>
              <a:ext cx="999831" cy="1109568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356802" y="2814639"/>
            <a:ext cx="10439103" cy="1235298"/>
            <a:chOff x="356802" y="2814639"/>
            <a:chExt cx="10439103" cy="1235298"/>
          </a:xfrm>
        </p:grpSpPr>
        <p:grpSp>
          <p:nvGrpSpPr>
            <p:cNvPr id="51" name="Group 50"/>
            <p:cNvGrpSpPr/>
            <p:nvPr/>
          </p:nvGrpSpPr>
          <p:grpSpPr>
            <a:xfrm>
              <a:off x="356802" y="2814639"/>
              <a:ext cx="10439103" cy="1188526"/>
              <a:chOff x="363969" y="2814639"/>
              <a:chExt cx="10439103" cy="1188526"/>
            </a:xfrm>
          </p:grpSpPr>
          <p:sp>
            <p:nvSpPr>
              <p:cNvPr id="27" name="Google Shape;9361;p61"/>
              <p:cNvSpPr/>
              <p:nvPr/>
            </p:nvSpPr>
            <p:spPr>
              <a:xfrm>
                <a:off x="363969" y="2814639"/>
                <a:ext cx="3509120" cy="1188526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3470" extrusionOk="0">
                    <a:moveTo>
                      <a:pt x="1787" y="350"/>
                    </a:moveTo>
                    <a:cubicBezTo>
                      <a:pt x="2525" y="350"/>
                      <a:pt x="3168" y="969"/>
                      <a:pt x="3168" y="1707"/>
                    </a:cubicBezTo>
                    <a:cubicBezTo>
                      <a:pt x="3168" y="2446"/>
                      <a:pt x="2525" y="3089"/>
                      <a:pt x="1787" y="3089"/>
                    </a:cubicBezTo>
                    <a:cubicBezTo>
                      <a:pt x="1048" y="3089"/>
                      <a:pt x="429" y="2446"/>
                      <a:pt x="429" y="1707"/>
                    </a:cubicBezTo>
                    <a:cubicBezTo>
                      <a:pt x="429" y="969"/>
                      <a:pt x="1048" y="350"/>
                      <a:pt x="1787" y="350"/>
                    </a:cubicBezTo>
                    <a:close/>
                    <a:moveTo>
                      <a:pt x="1866" y="0"/>
                    </a:moveTo>
                    <a:cubicBezTo>
                      <a:pt x="1792" y="0"/>
                      <a:pt x="1718" y="5"/>
                      <a:pt x="1644" y="17"/>
                    </a:cubicBezTo>
                    <a:cubicBezTo>
                      <a:pt x="834" y="112"/>
                      <a:pt x="167" y="755"/>
                      <a:pt x="120" y="1588"/>
                    </a:cubicBezTo>
                    <a:cubicBezTo>
                      <a:pt x="0" y="2612"/>
                      <a:pt x="810" y="3470"/>
                      <a:pt x="1787" y="3470"/>
                    </a:cubicBezTo>
                    <a:cubicBezTo>
                      <a:pt x="2215" y="3470"/>
                      <a:pt x="2596" y="3327"/>
                      <a:pt x="2882" y="3089"/>
                    </a:cubicBezTo>
                    <a:lnTo>
                      <a:pt x="9622" y="3089"/>
                    </a:lnTo>
                    <a:cubicBezTo>
                      <a:pt x="9764" y="3089"/>
                      <a:pt x="9883" y="3017"/>
                      <a:pt x="9979" y="2898"/>
                    </a:cubicBezTo>
                    <a:cubicBezTo>
                      <a:pt x="10098" y="2755"/>
                      <a:pt x="10098" y="2541"/>
                      <a:pt x="9979" y="2398"/>
                    </a:cubicBezTo>
                    <a:lnTo>
                      <a:pt x="8717" y="612"/>
                    </a:lnTo>
                    <a:cubicBezTo>
                      <a:pt x="8621" y="493"/>
                      <a:pt x="8526" y="421"/>
                      <a:pt x="8359" y="421"/>
                    </a:cubicBezTo>
                    <a:lnTo>
                      <a:pt x="7073" y="421"/>
                    </a:lnTo>
                    <a:cubicBezTo>
                      <a:pt x="7002" y="421"/>
                      <a:pt x="6931" y="493"/>
                      <a:pt x="6907" y="588"/>
                    </a:cubicBezTo>
                    <a:cubicBezTo>
                      <a:pt x="6883" y="683"/>
                      <a:pt x="6954" y="779"/>
                      <a:pt x="7073" y="779"/>
                    </a:cubicBezTo>
                    <a:lnTo>
                      <a:pt x="8407" y="779"/>
                    </a:lnTo>
                    <a:cubicBezTo>
                      <a:pt x="8431" y="779"/>
                      <a:pt x="8455" y="779"/>
                      <a:pt x="8455" y="826"/>
                    </a:cubicBezTo>
                    <a:lnTo>
                      <a:pt x="9717" y="2612"/>
                    </a:lnTo>
                    <a:cubicBezTo>
                      <a:pt x="9741" y="2636"/>
                      <a:pt x="9717" y="2660"/>
                      <a:pt x="9717" y="2684"/>
                    </a:cubicBezTo>
                    <a:cubicBezTo>
                      <a:pt x="9717" y="2731"/>
                      <a:pt x="9669" y="2731"/>
                      <a:pt x="9645" y="2731"/>
                    </a:cubicBezTo>
                    <a:lnTo>
                      <a:pt x="3239" y="2731"/>
                    </a:lnTo>
                    <a:cubicBezTo>
                      <a:pt x="3430" y="2446"/>
                      <a:pt x="3549" y="2088"/>
                      <a:pt x="3549" y="1731"/>
                    </a:cubicBezTo>
                    <a:cubicBezTo>
                      <a:pt x="3549" y="1374"/>
                      <a:pt x="3430" y="1064"/>
                      <a:pt x="3239" y="755"/>
                    </a:cubicBezTo>
                    <a:lnTo>
                      <a:pt x="6288" y="755"/>
                    </a:lnTo>
                    <a:cubicBezTo>
                      <a:pt x="6383" y="755"/>
                      <a:pt x="6430" y="707"/>
                      <a:pt x="6454" y="612"/>
                    </a:cubicBezTo>
                    <a:cubicBezTo>
                      <a:pt x="6478" y="493"/>
                      <a:pt x="6407" y="398"/>
                      <a:pt x="6288" y="398"/>
                    </a:cubicBezTo>
                    <a:lnTo>
                      <a:pt x="2906" y="398"/>
                    </a:lnTo>
                    <a:cubicBezTo>
                      <a:pt x="2645" y="156"/>
                      <a:pt x="2265" y="0"/>
                      <a:pt x="18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53713" y="2833614"/>
                <a:ext cx="8849359" cy="116955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solidFill>
                  <a:schemeClr val="tx2"/>
                </a:solidFill>
              </a:ln>
            </p:spPr>
            <p:txBody>
              <a:bodyPr wrap="square" tIns="182880" bIns="182880" rtlCol="0">
                <a:spAutoFit/>
              </a:bodyPr>
              <a:lstStyle/>
              <a:p>
                <a:pPr lvl="0"/>
                <a:r>
                  <a:rPr lang="vi-VN" sz="26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 tiết nào cho thấy chiếc khăn quàng đỏ gắn bó thân thương với người đội viên?</a:t>
                </a: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759" y="2898567"/>
              <a:ext cx="1094434" cy="115137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798593" y="4178416"/>
            <a:ext cx="10441359" cy="1222024"/>
            <a:chOff x="798593" y="4178416"/>
            <a:chExt cx="10441359" cy="1222024"/>
          </a:xfrm>
        </p:grpSpPr>
        <p:grpSp>
          <p:nvGrpSpPr>
            <p:cNvPr id="48" name="Group 47"/>
            <p:cNvGrpSpPr/>
            <p:nvPr/>
          </p:nvGrpSpPr>
          <p:grpSpPr>
            <a:xfrm>
              <a:off x="798593" y="4178416"/>
              <a:ext cx="10441359" cy="1205275"/>
              <a:chOff x="361713" y="4263328"/>
              <a:chExt cx="10441359" cy="1205275"/>
            </a:xfrm>
          </p:grpSpPr>
          <p:sp>
            <p:nvSpPr>
              <p:cNvPr id="28" name="Google Shape;9362;p61"/>
              <p:cNvSpPr/>
              <p:nvPr/>
            </p:nvSpPr>
            <p:spPr>
              <a:xfrm>
                <a:off x="361713" y="4280077"/>
                <a:ext cx="4159360" cy="1188526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3463" extrusionOk="0">
                    <a:moveTo>
                      <a:pt x="1811" y="311"/>
                    </a:moveTo>
                    <a:cubicBezTo>
                      <a:pt x="2549" y="311"/>
                      <a:pt x="3192" y="953"/>
                      <a:pt x="3192" y="1692"/>
                    </a:cubicBezTo>
                    <a:cubicBezTo>
                      <a:pt x="3192" y="2430"/>
                      <a:pt x="2596" y="3073"/>
                      <a:pt x="1811" y="3073"/>
                    </a:cubicBezTo>
                    <a:cubicBezTo>
                      <a:pt x="1072" y="3073"/>
                      <a:pt x="453" y="2430"/>
                      <a:pt x="453" y="1692"/>
                    </a:cubicBezTo>
                    <a:cubicBezTo>
                      <a:pt x="453" y="953"/>
                      <a:pt x="1072" y="311"/>
                      <a:pt x="1811" y="311"/>
                    </a:cubicBezTo>
                    <a:close/>
                    <a:moveTo>
                      <a:pt x="1787" y="1"/>
                    </a:moveTo>
                    <a:cubicBezTo>
                      <a:pt x="763" y="1"/>
                      <a:pt x="1" y="858"/>
                      <a:pt x="48" y="1882"/>
                    </a:cubicBezTo>
                    <a:cubicBezTo>
                      <a:pt x="120" y="2668"/>
                      <a:pt x="763" y="3359"/>
                      <a:pt x="1572" y="3454"/>
                    </a:cubicBezTo>
                    <a:cubicBezTo>
                      <a:pt x="1627" y="3459"/>
                      <a:pt x="1682" y="3462"/>
                      <a:pt x="1736" y="3462"/>
                    </a:cubicBezTo>
                    <a:cubicBezTo>
                      <a:pt x="2156" y="3462"/>
                      <a:pt x="2563" y="3305"/>
                      <a:pt x="2858" y="3073"/>
                    </a:cubicBezTo>
                    <a:lnTo>
                      <a:pt x="3906" y="3073"/>
                    </a:lnTo>
                    <a:cubicBezTo>
                      <a:pt x="3978" y="3073"/>
                      <a:pt x="4049" y="3002"/>
                      <a:pt x="4073" y="2906"/>
                    </a:cubicBezTo>
                    <a:cubicBezTo>
                      <a:pt x="4097" y="2787"/>
                      <a:pt x="4025" y="2716"/>
                      <a:pt x="3906" y="2716"/>
                    </a:cubicBezTo>
                    <a:lnTo>
                      <a:pt x="3192" y="2716"/>
                    </a:lnTo>
                    <a:cubicBezTo>
                      <a:pt x="3359" y="2430"/>
                      <a:pt x="3478" y="2073"/>
                      <a:pt x="3478" y="1716"/>
                    </a:cubicBezTo>
                    <a:cubicBezTo>
                      <a:pt x="3478" y="1358"/>
                      <a:pt x="3359" y="1049"/>
                      <a:pt x="3192" y="739"/>
                    </a:cubicBezTo>
                    <a:lnTo>
                      <a:pt x="10265" y="739"/>
                    </a:lnTo>
                    <a:cubicBezTo>
                      <a:pt x="10289" y="739"/>
                      <a:pt x="10336" y="739"/>
                      <a:pt x="10336" y="763"/>
                    </a:cubicBezTo>
                    <a:lnTo>
                      <a:pt x="11575" y="2549"/>
                    </a:lnTo>
                    <a:cubicBezTo>
                      <a:pt x="11598" y="2597"/>
                      <a:pt x="11575" y="2620"/>
                      <a:pt x="11575" y="2644"/>
                    </a:cubicBezTo>
                    <a:cubicBezTo>
                      <a:pt x="11575" y="2668"/>
                      <a:pt x="11551" y="2668"/>
                      <a:pt x="11527" y="2668"/>
                    </a:cubicBezTo>
                    <a:lnTo>
                      <a:pt x="4716" y="2668"/>
                    </a:lnTo>
                    <a:cubicBezTo>
                      <a:pt x="4644" y="2668"/>
                      <a:pt x="4573" y="2740"/>
                      <a:pt x="4549" y="2835"/>
                    </a:cubicBezTo>
                    <a:cubicBezTo>
                      <a:pt x="4525" y="2954"/>
                      <a:pt x="4597" y="3025"/>
                      <a:pt x="4716" y="3025"/>
                    </a:cubicBezTo>
                    <a:lnTo>
                      <a:pt x="11527" y="3025"/>
                    </a:lnTo>
                    <a:cubicBezTo>
                      <a:pt x="11670" y="3025"/>
                      <a:pt x="11789" y="2978"/>
                      <a:pt x="11860" y="2859"/>
                    </a:cubicBezTo>
                    <a:cubicBezTo>
                      <a:pt x="12027" y="2716"/>
                      <a:pt x="12027" y="2501"/>
                      <a:pt x="11908" y="2359"/>
                    </a:cubicBezTo>
                    <a:lnTo>
                      <a:pt x="10646" y="572"/>
                    </a:lnTo>
                    <a:cubicBezTo>
                      <a:pt x="10574" y="453"/>
                      <a:pt x="10455" y="382"/>
                      <a:pt x="10289" y="382"/>
                    </a:cubicBezTo>
                    <a:lnTo>
                      <a:pt x="2882" y="382"/>
                    </a:lnTo>
                    <a:cubicBezTo>
                      <a:pt x="2596" y="144"/>
                      <a:pt x="2192" y="1"/>
                      <a:pt x="178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953713" y="4263328"/>
                <a:ext cx="8849359" cy="1169551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76200">
                <a:solidFill>
                  <a:schemeClr val="tx1"/>
                </a:solidFill>
              </a:ln>
            </p:spPr>
            <p:txBody>
              <a:bodyPr wrap="square" tIns="182880" bIns="182880" rtlCol="0">
                <a:spAutoFit/>
              </a:bodyPr>
              <a:lstStyle/>
              <a:p>
                <a:pPr lvl="0"/>
                <a:r>
                  <a:rPr lang="vi-VN" sz="26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Người chị đã chia sẻ với em niềm vui, ước mơ của người đội viên qua những hình ảnh nào?</a:t>
                </a:r>
              </a:p>
            </p:txBody>
          </p:sp>
        </p:grp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162" y="4284775"/>
              <a:ext cx="1048603" cy="1115665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1289266" y="5528919"/>
            <a:ext cx="10458686" cy="1213374"/>
            <a:chOff x="1289266" y="5528919"/>
            <a:chExt cx="10458686" cy="1213374"/>
          </a:xfrm>
        </p:grpSpPr>
        <p:grpSp>
          <p:nvGrpSpPr>
            <p:cNvPr id="50" name="Group 49"/>
            <p:cNvGrpSpPr/>
            <p:nvPr/>
          </p:nvGrpSpPr>
          <p:grpSpPr>
            <a:xfrm>
              <a:off x="1289266" y="5528919"/>
              <a:ext cx="10458686" cy="1213374"/>
              <a:chOff x="344386" y="5561540"/>
              <a:chExt cx="10458686" cy="1213374"/>
            </a:xfrm>
          </p:grpSpPr>
          <p:sp>
            <p:nvSpPr>
              <p:cNvPr id="37" name="Google Shape;9360;p61"/>
              <p:cNvSpPr/>
              <p:nvPr/>
            </p:nvSpPr>
            <p:spPr>
              <a:xfrm>
                <a:off x="344386" y="5561540"/>
                <a:ext cx="2866343" cy="1213374"/>
              </a:xfrm>
              <a:custGeom>
                <a:avLst/>
                <a:gdLst/>
                <a:ahLst/>
                <a:cxnLst/>
                <a:rect l="l" t="t" r="r" b="b"/>
                <a:pathLst>
                  <a:path w="8098" h="3440" extrusionOk="0">
                    <a:moveTo>
                      <a:pt x="6407" y="724"/>
                    </a:moveTo>
                    <a:cubicBezTo>
                      <a:pt x="6430" y="724"/>
                      <a:pt x="6454" y="724"/>
                      <a:pt x="6454" y="748"/>
                    </a:cubicBezTo>
                    <a:lnTo>
                      <a:pt x="7716" y="2534"/>
                    </a:lnTo>
                    <a:cubicBezTo>
                      <a:pt x="7740" y="2582"/>
                      <a:pt x="7716" y="2606"/>
                      <a:pt x="7716" y="2630"/>
                    </a:cubicBezTo>
                    <a:cubicBezTo>
                      <a:pt x="7716" y="2653"/>
                      <a:pt x="7669" y="2653"/>
                      <a:pt x="7645" y="2653"/>
                    </a:cubicBezTo>
                    <a:lnTo>
                      <a:pt x="3239" y="2653"/>
                    </a:lnTo>
                    <a:cubicBezTo>
                      <a:pt x="3430" y="2391"/>
                      <a:pt x="3549" y="2034"/>
                      <a:pt x="3549" y="1677"/>
                    </a:cubicBezTo>
                    <a:cubicBezTo>
                      <a:pt x="3549" y="1320"/>
                      <a:pt x="3406" y="1034"/>
                      <a:pt x="3215" y="724"/>
                    </a:cubicBezTo>
                    <a:close/>
                    <a:moveTo>
                      <a:pt x="1787" y="343"/>
                    </a:moveTo>
                    <a:cubicBezTo>
                      <a:pt x="2525" y="343"/>
                      <a:pt x="3168" y="963"/>
                      <a:pt x="3168" y="1701"/>
                    </a:cubicBezTo>
                    <a:cubicBezTo>
                      <a:pt x="3168" y="2463"/>
                      <a:pt x="2525" y="3082"/>
                      <a:pt x="1787" y="3082"/>
                    </a:cubicBezTo>
                    <a:cubicBezTo>
                      <a:pt x="1048" y="3082"/>
                      <a:pt x="429" y="2463"/>
                      <a:pt x="429" y="1701"/>
                    </a:cubicBezTo>
                    <a:cubicBezTo>
                      <a:pt x="429" y="939"/>
                      <a:pt x="1048" y="343"/>
                      <a:pt x="1787" y="343"/>
                    </a:cubicBezTo>
                    <a:close/>
                    <a:moveTo>
                      <a:pt x="1801" y="1"/>
                    </a:moveTo>
                    <a:cubicBezTo>
                      <a:pt x="1741" y="1"/>
                      <a:pt x="1680" y="4"/>
                      <a:pt x="1620" y="10"/>
                    </a:cubicBezTo>
                    <a:cubicBezTo>
                      <a:pt x="810" y="105"/>
                      <a:pt x="143" y="748"/>
                      <a:pt x="96" y="1582"/>
                    </a:cubicBezTo>
                    <a:cubicBezTo>
                      <a:pt x="0" y="2582"/>
                      <a:pt x="810" y="3439"/>
                      <a:pt x="1787" y="3439"/>
                    </a:cubicBezTo>
                    <a:cubicBezTo>
                      <a:pt x="2215" y="3439"/>
                      <a:pt x="2596" y="3296"/>
                      <a:pt x="2882" y="3058"/>
                    </a:cubicBezTo>
                    <a:lnTo>
                      <a:pt x="7621" y="3058"/>
                    </a:lnTo>
                    <a:cubicBezTo>
                      <a:pt x="7764" y="3058"/>
                      <a:pt x="7883" y="2987"/>
                      <a:pt x="7978" y="2868"/>
                    </a:cubicBezTo>
                    <a:cubicBezTo>
                      <a:pt x="8097" y="2725"/>
                      <a:pt x="8097" y="2510"/>
                      <a:pt x="7978" y="2368"/>
                    </a:cubicBezTo>
                    <a:lnTo>
                      <a:pt x="6740" y="582"/>
                    </a:lnTo>
                    <a:cubicBezTo>
                      <a:pt x="6645" y="462"/>
                      <a:pt x="6526" y="391"/>
                      <a:pt x="6383" y="391"/>
                    </a:cubicBezTo>
                    <a:lnTo>
                      <a:pt x="2882" y="391"/>
                    </a:lnTo>
                    <a:cubicBezTo>
                      <a:pt x="2612" y="142"/>
                      <a:pt x="2214" y="1"/>
                      <a:pt x="180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953713" y="5575392"/>
                <a:ext cx="8849359" cy="116955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76200">
                <a:solidFill>
                  <a:schemeClr val="bg2"/>
                </a:solidFill>
              </a:ln>
            </p:spPr>
            <p:txBody>
              <a:bodyPr wrap="square" tIns="182880" bIns="182880" rtlCol="0">
                <a:spAutoFit/>
              </a:bodyPr>
              <a:lstStyle/>
              <a:p>
                <a:pPr lvl="0"/>
                <a:r>
                  <a:rPr lang="vi-VN" sz="26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 em, bạn nhỏ cảm nhận được điều gì qua lời nhắn nhủ của chị ở khổ thơ cuối?</a:t>
                </a:r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5463" y="5596063"/>
              <a:ext cx="1048603" cy="10790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97736" y="1629389"/>
            <a:ext cx="11396528" cy="4433008"/>
            <a:chOff x="2993" y="-717571"/>
            <a:chExt cx="11396528" cy="4433008"/>
          </a:xfrm>
        </p:grpSpPr>
        <p:grpSp>
          <p:nvGrpSpPr>
            <p:cNvPr id="26" name="Group 25"/>
            <p:cNvGrpSpPr/>
            <p:nvPr/>
          </p:nvGrpSpPr>
          <p:grpSpPr>
            <a:xfrm>
              <a:off x="2993" y="-717571"/>
              <a:ext cx="11396528" cy="4433008"/>
              <a:chOff x="182690" y="-690103"/>
              <a:chExt cx="11396528" cy="4433008"/>
            </a:xfrm>
          </p:grpSpPr>
          <p:sp>
            <p:nvSpPr>
              <p:cNvPr id="28" name="Google Shape;9360;p61"/>
              <p:cNvSpPr/>
              <p:nvPr/>
            </p:nvSpPr>
            <p:spPr>
              <a:xfrm>
                <a:off x="182690" y="867811"/>
                <a:ext cx="2866343" cy="1213374"/>
              </a:xfrm>
              <a:custGeom>
                <a:avLst/>
                <a:gdLst/>
                <a:ahLst/>
                <a:cxnLst/>
                <a:rect l="l" t="t" r="r" b="b"/>
                <a:pathLst>
                  <a:path w="8098" h="3440" extrusionOk="0">
                    <a:moveTo>
                      <a:pt x="6407" y="724"/>
                    </a:moveTo>
                    <a:cubicBezTo>
                      <a:pt x="6430" y="724"/>
                      <a:pt x="6454" y="724"/>
                      <a:pt x="6454" y="748"/>
                    </a:cubicBezTo>
                    <a:lnTo>
                      <a:pt x="7716" y="2534"/>
                    </a:lnTo>
                    <a:cubicBezTo>
                      <a:pt x="7740" y="2582"/>
                      <a:pt x="7716" y="2606"/>
                      <a:pt x="7716" y="2630"/>
                    </a:cubicBezTo>
                    <a:cubicBezTo>
                      <a:pt x="7716" y="2653"/>
                      <a:pt x="7669" y="2653"/>
                      <a:pt x="7645" y="2653"/>
                    </a:cubicBezTo>
                    <a:lnTo>
                      <a:pt x="3239" y="2653"/>
                    </a:lnTo>
                    <a:cubicBezTo>
                      <a:pt x="3430" y="2391"/>
                      <a:pt x="3549" y="2034"/>
                      <a:pt x="3549" y="1677"/>
                    </a:cubicBezTo>
                    <a:cubicBezTo>
                      <a:pt x="3549" y="1320"/>
                      <a:pt x="3406" y="1034"/>
                      <a:pt x="3215" y="724"/>
                    </a:cubicBezTo>
                    <a:close/>
                    <a:moveTo>
                      <a:pt x="1787" y="343"/>
                    </a:moveTo>
                    <a:cubicBezTo>
                      <a:pt x="2525" y="343"/>
                      <a:pt x="3168" y="963"/>
                      <a:pt x="3168" y="1701"/>
                    </a:cubicBezTo>
                    <a:cubicBezTo>
                      <a:pt x="3168" y="2463"/>
                      <a:pt x="2525" y="3082"/>
                      <a:pt x="1787" y="3082"/>
                    </a:cubicBezTo>
                    <a:cubicBezTo>
                      <a:pt x="1048" y="3082"/>
                      <a:pt x="429" y="2463"/>
                      <a:pt x="429" y="1701"/>
                    </a:cubicBezTo>
                    <a:cubicBezTo>
                      <a:pt x="429" y="939"/>
                      <a:pt x="1048" y="343"/>
                      <a:pt x="1787" y="343"/>
                    </a:cubicBezTo>
                    <a:close/>
                    <a:moveTo>
                      <a:pt x="1801" y="1"/>
                    </a:moveTo>
                    <a:cubicBezTo>
                      <a:pt x="1741" y="1"/>
                      <a:pt x="1680" y="4"/>
                      <a:pt x="1620" y="10"/>
                    </a:cubicBezTo>
                    <a:cubicBezTo>
                      <a:pt x="810" y="105"/>
                      <a:pt x="143" y="748"/>
                      <a:pt x="96" y="1582"/>
                    </a:cubicBezTo>
                    <a:cubicBezTo>
                      <a:pt x="0" y="2582"/>
                      <a:pt x="810" y="3439"/>
                      <a:pt x="1787" y="3439"/>
                    </a:cubicBezTo>
                    <a:cubicBezTo>
                      <a:pt x="2215" y="3439"/>
                      <a:pt x="2596" y="3296"/>
                      <a:pt x="2882" y="3058"/>
                    </a:cubicBezTo>
                    <a:lnTo>
                      <a:pt x="7621" y="3058"/>
                    </a:lnTo>
                    <a:cubicBezTo>
                      <a:pt x="7764" y="3058"/>
                      <a:pt x="7883" y="2987"/>
                      <a:pt x="7978" y="2868"/>
                    </a:cubicBezTo>
                    <a:cubicBezTo>
                      <a:pt x="8097" y="2725"/>
                      <a:pt x="8097" y="2510"/>
                      <a:pt x="7978" y="2368"/>
                    </a:cubicBezTo>
                    <a:lnTo>
                      <a:pt x="6740" y="582"/>
                    </a:lnTo>
                    <a:cubicBezTo>
                      <a:pt x="6645" y="462"/>
                      <a:pt x="6526" y="391"/>
                      <a:pt x="6383" y="391"/>
                    </a:cubicBezTo>
                    <a:lnTo>
                      <a:pt x="2882" y="391"/>
                    </a:lnTo>
                    <a:cubicBezTo>
                      <a:pt x="2612" y="142"/>
                      <a:pt x="2214" y="1"/>
                      <a:pt x="18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56098" y="-690103"/>
                <a:ext cx="9723120" cy="443300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76200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vi-VN" sz="32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Người chị muốn nói gì với em của mình qua 2 dòng thơ "</a:t>
                </a:r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 khăn đỏ dắt em/Bước qua</a:t>
                </a: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 thơ dại</a:t>
                </a:r>
                <a:r>
                  <a:rPr lang="vi-VN" sz="32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"? Chọn câu trả lời hoặc nêu ý kiến khác của em</a:t>
                </a:r>
                <a:r>
                  <a:rPr lang="en-US" sz="32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vi-VN" sz="3200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Đeo khăn quàng sẽ giúp em khôn lớn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vi-VN" sz="3200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Em sẽ trưởng thành hơn khi được kết nạp vào Đội.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vi-VN" sz="3200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 Nêu ý kiến khác của em.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004" y="944149"/>
              <a:ext cx="999831" cy="1109568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2071144" y="4713377"/>
            <a:ext cx="9286240" cy="538480"/>
          </a:xfrm>
          <a:prstGeom prst="rect">
            <a:avLst/>
          </a:prstGeom>
          <a:solidFill>
            <a:schemeClr val="accent3">
              <a:lumMod val="90000"/>
              <a:alpha val="53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lvl="0">
              <a:lnSpc>
                <a:spcPct val="150000"/>
              </a:lnSpc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Em sẽ trưởng thành hơn khi được kết nạp vào Đội.</a:t>
            </a:r>
          </a:p>
        </p:txBody>
      </p:sp>
    </p:spTree>
    <p:extLst>
      <p:ext uri="{BB962C8B-B14F-4D97-AF65-F5344CB8AC3E}">
        <p14:creationId xmlns:p14="http://schemas.microsoft.com/office/powerpoint/2010/main" val="13176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76449" y="1260159"/>
            <a:ext cx="10439103" cy="1235298"/>
            <a:chOff x="356802" y="2814639"/>
            <a:chExt cx="10439103" cy="1235298"/>
          </a:xfrm>
        </p:grpSpPr>
        <p:grpSp>
          <p:nvGrpSpPr>
            <p:cNvPr id="6" name="Group 5"/>
            <p:cNvGrpSpPr/>
            <p:nvPr/>
          </p:nvGrpSpPr>
          <p:grpSpPr>
            <a:xfrm>
              <a:off x="356802" y="2814639"/>
              <a:ext cx="10439103" cy="1188526"/>
              <a:chOff x="363969" y="2814639"/>
              <a:chExt cx="10439103" cy="1188526"/>
            </a:xfrm>
          </p:grpSpPr>
          <p:sp>
            <p:nvSpPr>
              <p:cNvPr id="8" name="Google Shape;9361;p61"/>
              <p:cNvSpPr/>
              <p:nvPr/>
            </p:nvSpPr>
            <p:spPr>
              <a:xfrm>
                <a:off x="363969" y="2814639"/>
                <a:ext cx="3509120" cy="1188526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3470" extrusionOk="0">
                    <a:moveTo>
                      <a:pt x="1787" y="350"/>
                    </a:moveTo>
                    <a:cubicBezTo>
                      <a:pt x="2525" y="350"/>
                      <a:pt x="3168" y="969"/>
                      <a:pt x="3168" y="1707"/>
                    </a:cubicBezTo>
                    <a:cubicBezTo>
                      <a:pt x="3168" y="2446"/>
                      <a:pt x="2525" y="3089"/>
                      <a:pt x="1787" y="3089"/>
                    </a:cubicBezTo>
                    <a:cubicBezTo>
                      <a:pt x="1048" y="3089"/>
                      <a:pt x="429" y="2446"/>
                      <a:pt x="429" y="1707"/>
                    </a:cubicBezTo>
                    <a:cubicBezTo>
                      <a:pt x="429" y="969"/>
                      <a:pt x="1048" y="350"/>
                      <a:pt x="1787" y="350"/>
                    </a:cubicBezTo>
                    <a:close/>
                    <a:moveTo>
                      <a:pt x="1866" y="0"/>
                    </a:moveTo>
                    <a:cubicBezTo>
                      <a:pt x="1792" y="0"/>
                      <a:pt x="1718" y="5"/>
                      <a:pt x="1644" y="17"/>
                    </a:cubicBezTo>
                    <a:cubicBezTo>
                      <a:pt x="834" y="112"/>
                      <a:pt x="167" y="755"/>
                      <a:pt x="120" y="1588"/>
                    </a:cubicBezTo>
                    <a:cubicBezTo>
                      <a:pt x="0" y="2612"/>
                      <a:pt x="810" y="3470"/>
                      <a:pt x="1787" y="3470"/>
                    </a:cubicBezTo>
                    <a:cubicBezTo>
                      <a:pt x="2215" y="3470"/>
                      <a:pt x="2596" y="3327"/>
                      <a:pt x="2882" y="3089"/>
                    </a:cubicBezTo>
                    <a:lnTo>
                      <a:pt x="9622" y="3089"/>
                    </a:lnTo>
                    <a:cubicBezTo>
                      <a:pt x="9764" y="3089"/>
                      <a:pt x="9883" y="3017"/>
                      <a:pt x="9979" y="2898"/>
                    </a:cubicBezTo>
                    <a:cubicBezTo>
                      <a:pt x="10098" y="2755"/>
                      <a:pt x="10098" y="2541"/>
                      <a:pt x="9979" y="2398"/>
                    </a:cubicBezTo>
                    <a:lnTo>
                      <a:pt x="8717" y="612"/>
                    </a:lnTo>
                    <a:cubicBezTo>
                      <a:pt x="8621" y="493"/>
                      <a:pt x="8526" y="421"/>
                      <a:pt x="8359" y="421"/>
                    </a:cubicBezTo>
                    <a:lnTo>
                      <a:pt x="7073" y="421"/>
                    </a:lnTo>
                    <a:cubicBezTo>
                      <a:pt x="7002" y="421"/>
                      <a:pt x="6931" y="493"/>
                      <a:pt x="6907" y="588"/>
                    </a:cubicBezTo>
                    <a:cubicBezTo>
                      <a:pt x="6883" y="683"/>
                      <a:pt x="6954" y="779"/>
                      <a:pt x="7073" y="779"/>
                    </a:cubicBezTo>
                    <a:lnTo>
                      <a:pt x="8407" y="779"/>
                    </a:lnTo>
                    <a:cubicBezTo>
                      <a:pt x="8431" y="779"/>
                      <a:pt x="8455" y="779"/>
                      <a:pt x="8455" y="826"/>
                    </a:cubicBezTo>
                    <a:lnTo>
                      <a:pt x="9717" y="2612"/>
                    </a:lnTo>
                    <a:cubicBezTo>
                      <a:pt x="9741" y="2636"/>
                      <a:pt x="9717" y="2660"/>
                      <a:pt x="9717" y="2684"/>
                    </a:cubicBezTo>
                    <a:cubicBezTo>
                      <a:pt x="9717" y="2731"/>
                      <a:pt x="9669" y="2731"/>
                      <a:pt x="9645" y="2731"/>
                    </a:cubicBezTo>
                    <a:lnTo>
                      <a:pt x="3239" y="2731"/>
                    </a:lnTo>
                    <a:cubicBezTo>
                      <a:pt x="3430" y="2446"/>
                      <a:pt x="3549" y="2088"/>
                      <a:pt x="3549" y="1731"/>
                    </a:cubicBezTo>
                    <a:cubicBezTo>
                      <a:pt x="3549" y="1374"/>
                      <a:pt x="3430" y="1064"/>
                      <a:pt x="3239" y="755"/>
                    </a:cubicBezTo>
                    <a:lnTo>
                      <a:pt x="6288" y="755"/>
                    </a:lnTo>
                    <a:cubicBezTo>
                      <a:pt x="6383" y="755"/>
                      <a:pt x="6430" y="707"/>
                      <a:pt x="6454" y="612"/>
                    </a:cubicBezTo>
                    <a:cubicBezTo>
                      <a:pt x="6478" y="493"/>
                      <a:pt x="6407" y="398"/>
                      <a:pt x="6288" y="398"/>
                    </a:cubicBezTo>
                    <a:lnTo>
                      <a:pt x="2906" y="398"/>
                    </a:lnTo>
                    <a:cubicBezTo>
                      <a:pt x="2645" y="156"/>
                      <a:pt x="2265" y="0"/>
                      <a:pt x="18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53713" y="2833614"/>
                <a:ext cx="8849359" cy="116955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solidFill>
                  <a:schemeClr val="tx2"/>
                </a:solidFill>
              </a:ln>
            </p:spPr>
            <p:txBody>
              <a:bodyPr wrap="square" tIns="182880" bIns="182880" rtlCol="0">
                <a:spAutoFit/>
              </a:bodyPr>
              <a:lstStyle/>
              <a:p>
                <a:pPr lvl="0"/>
                <a:r>
                  <a:rPr lang="vi-VN" sz="26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 tiết nào cho thấy chiếc khăn quàng đỏ gắn bó thân thương với người đội viên?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759" y="2898567"/>
              <a:ext cx="1094434" cy="1151370"/>
            </a:xfrm>
            <a:prstGeom prst="rect">
              <a:avLst/>
            </a:prstGeom>
          </p:spPr>
        </p:pic>
      </p:grpSp>
      <p:grpSp>
        <p:nvGrpSpPr>
          <p:cNvPr id="10" name="Google Shape;619;p30"/>
          <p:cNvGrpSpPr/>
          <p:nvPr/>
        </p:nvGrpSpPr>
        <p:grpSpPr>
          <a:xfrm>
            <a:off x="3842833" y="2891812"/>
            <a:ext cx="4506334" cy="2076571"/>
            <a:chOff x="2753450" y="3348581"/>
            <a:chExt cx="600524" cy="326409"/>
          </a:xfrm>
        </p:grpSpPr>
        <p:sp>
          <p:nvSpPr>
            <p:cNvPr id="11" name="Google Shape;620;p30"/>
            <p:cNvSpPr/>
            <p:nvPr/>
          </p:nvSpPr>
          <p:spPr>
            <a:xfrm>
              <a:off x="2753450" y="3380450"/>
              <a:ext cx="600524" cy="294540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vi-VN" sz="2800" b="1" dirty="0">
                  <a:solidFill>
                    <a:srgbClr val="8AE78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 khăn tuổi thiếu niên</a:t>
              </a:r>
            </a:p>
            <a:p>
              <a:pPr lvl="0"/>
              <a:r>
                <a:rPr lang="vi-VN" sz="2800" b="1" dirty="0">
                  <a:solidFill>
                    <a:srgbClr val="8AE78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Suốt đời tươi thắm mãi</a:t>
              </a:r>
            </a:p>
            <a:p>
              <a:pPr lvl="0"/>
              <a:r>
                <a:rPr lang="vi-VN" sz="2800" b="1" dirty="0">
                  <a:solidFill>
                    <a:srgbClr val="8AE78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 lời ru vời vợi</a:t>
              </a:r>
            </a:p>
            <a:p>
              <a:pPr lvl="0"/>
              <a:r>
                <a:rPr lang="vi-VN" sz="2800" b="1" dirty="0">
                  <a:solidFill>
                    <a:srgbClr val="8AE78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Chẳng bao giờ cách xa.</a:t>
              </a:r>
            </a:p>
          </p:txBody>
        </p:sp>
        <p:sp>
          <p:nvSpPr>
            <p:cNvPr id="12" name="Google Shape;621;p30"/>
            <p:cNvSpPr/>
            <p:nvPr/>
          </p:nvSpPr>
          <p:spPr>
            <a:xfrm>
              <a:off x="2950241" y="3348581"/>
              <a:ext cx="185850" cy="48454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22;p30"/>
            <p:cNvSpPr/>
            <p:nvPr/>
          </p:nvSpPr>
          <p:spPr>
            <a:xfrm>
              <a:off x="3000742" y="3358981"/>
              <a:ext cx="47600" cy="7186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23;p30"/>
            <p:cNvSpPr/>
            <p:nvPr/>
          </p:nvSpPr>
          <p:spPr>
            <a:xfrm>
              <a:off x="3052842" y="3358707"/>
              <a:ext cx="20700" cy="7186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20513" y="845936"/>
            <a:ext cx="10441359" cy="1222024"/>
            <a:chOff x="798593" y="4178416"/>
            <a:chExt cx="10441359" cy="1222024"/>
          </a:xfrm>
        </p:grpSpPr>
        <p:grpSp>
          <p:nvGrpSpPr>
            <p:cNvPr id="6" name="Group 5"/>
            <p:cNvGrpSpPr/>
            <p:nvPr/>
          </p:nvGrpSpPr>
          <p:grpSpPr>
            <a:xfrm>
              <a:off x="798593" y="4178416"/>
              <a:ext cx="10441359" cy="1205275"/>
              <a:chOff x="361713" y="4263328"/>
              <a:chExt cx="10441359" cy="1205275"/>
            </a:xfrm>
          </p:grpSpPr>
          <p:sp>
            <p:nvSpPr>
              <p:cNvPr id="8" name="Google Shape;9362;p61"/>
              <p:cNvSpPr/>
              <p:nvPr/>
            </p:nvSpPr>
            <p:spPr>
              <a:xfrm>
                <a:off x="361713" y="4280077"/>
                <a:ext cx="4159360" cy="1188526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3463" extrusionOk="0">
                    <a:moveTo>
                      <a:pt x="1811" y="311"/>
                    </a:moveTo>
                    <a:cubicBezTo>
                      <a:pt x="2549" y="311"/>
                      <a:pt x="3192" y="953"/>
                      <a:pt x="3192" y="1692"/>
                    </a:cubicBezTo>
                    <a:cubicBezTo>
                      <a:pt x="3192" y="2430"/>
                      <a:pt x="2596" y="3073"/>
                      <a:pt x="1811" y="3073"/>
                    </a:cubicBezTo>
                    <a:cubicBezTo>
                      <a:pt x="1072" y="3073"/>
                      <a:pt x="453" y="2430"/>
                      <a:pt x="453" y="1692"/>
                    </a:cubicBezTo>
                    <a:cubicBezTo>
                      <a:pt x="453" y="953"/>
                      <a:pt x="1072" y="311"/>
                      <a:pt x="1811" y="311"/>
                    </a:cubicBezTo>
                    <a:close/>
                    <a:moveTo>
                      <a:pt x="1787" y="1"/>
                    </a:moveTo>
                    <a:cubicBezTo>
                      <a:pt x="763" y="1"/>
                      <a:pt x="1" y="858"/>
                      <a:pt x="48" y="1882"/>
                    </a:cubicBezTo>
                    <a:cubicBezTo>
                      <a:pt x="120" y="2668"/>
                      <a:pt x="763" y="3359"/>
                      <a:pt x="1572" y="3454"/>
                    </a:cubicBezTo>
                    <a:cubicBezTo>
                      <a:pt x="1627" y="3459"/>
                      <a:pt x="1682" y="3462"/>
                      <a:pt x="1736" y="3462"/>
                    </a:cubicBezTo>
                    <a:cubicBezTo>
                      <a:pt x="2156" y="3462"/>
                      <a:pt x="2563" y="3305"/>
                      <a:pt x="2858" y="3073"/>
                    </a:cubicBezTo>
                    <a:lnTo>
                      <a:pt x="3906" y="3073"/>
                    </a:lnTo>
                    <a:cubicBezTo>
                      <a:pt x="3978" y="3073"/>
                      <a:pt x="4049" y="3002"/>
                      <a:pt x="4073" y="2906"/>
                    </a:cubicBezTo>
                    <a:cubicBezTo>
                      <a:pt x="4097" y="2787"/>
                      <a:pt x="4025" y="2716"/>
                      <a:pt x="3906" y="2716"/>
                    </a:cubicBezTo>
                    <a:lnTo>
                      <a:pt x="3192" y="2716"/>
                    </a:lnTo>
                    <a:cubicBezTo>
                      <a:pt x="3359" y="2430"/>
                      <a:pt x="3478" y="2073"/>
                      <a:pt x="3478" y="1716"/>
                    </a:cubicBezTo>
                    <a:cubicBezTo>
                      <a:pt x="3478" y="1358"/>
                      <a:pt x="3359" y="1049"/>
                      <a:pt x="3192" y="739"/>
                    </a:cubicBezTo>
                    <a:lnTo>
                      <a:pt x="10265" y="739"/>
                    </a:lnTo>
                    <a:cubicBezTo>
                      <a:pt x="10289" y="739"/>
                      <a:pt x="10336" y="739"/>
                      <a:pt x="10336" y="763"/>
                    </a:cubicBezTo>
                    <a:lnTo>
                      <a:pt x="11575" y="2549"/>
                    </a:lnTo>
                    <a:cubicBezTo>
                      <a:pt x="11598" y="2597"/>
                      <a:pt x="11575" y="2620"/>
                      <a:pt x="11575" y="2644"/>
                    </a:cubicBezTo>
                    <a:cubicBezTo>
                      <a:pt x="11575" y="2668"/>
                      <a:pt x="11551" y="2668"/>
                      <a:pt x="11527" y="2668"/>
                    </a:cubicBezTo>
                    <a:lnTo>
                      <a:pt x="4716" y="2668"/>
                    </a:lnTo>
                    <a:cubicBezTo>
                      <a:pt x="4644" y="2668"/>
                      <a:pt x="4573" y="2740"/>
                      <a:pt x="4549" y="2835"/>
                    </a:cubicBezTo>
                    <a:cubicBezTo>
                      <a:pt x="4525" y="2954"/>
                      <a:pt x="4597" y="3025"/>
                      <a:pt x="4716" y="3025"/>
                    </a:cubicBezTo>
                    <a:lnTo>
                      <a:pt x="11527" y="3025"/>
                    </a:lnTo>
                    <a:cubicBezTo>
                      <a:pt x="11670" y="3025"/>
                      <a:pt x="11789" y="2978"/>
                      <a:pt x="11860" y="2859"/>
                    </a:cubicBezTo>
                    <a:cubicBezTo>
                      <a:pt x="12027" y="2716"/>
                      <a:pt x="12027" y="2501"/>
                      <a:pt x="11908" y="2359"/>
                    </a:cubicBezTo>
                    <a:lnTo>
                      <a:pt x="10646" y="572"/>
                    </a:lnTo>
                    <a:cubicBezTo>
                      <a:pt x="10574" y="453"/>
                      <a:pt x="10455" y="382"/>
                      <a:pt x="10289" y="382"/>
                    </a:cubicBezTo>
                    <a:lnTo>
                      <a:pt x="2882" y="382"/>
                    </a:lnTo>
                    <a:cubicBezTo>
                      <a:pt x="2596" y="144"/>
                      <a:pt x="2192" y="1"/>
                      <a:pt x="178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53713" y="4263328"/>
                <a:ext cx="8849359" cy="1169551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76200">
                <a:solidFill>
                  <a:schemeClr val="tx1"/>
                </a:solidFill>
              </a:ln>
            </p:spPr>
            <p:txBody>
              <a:bodyPr wrap="square" tIns="182880" bIns="182880" rtlCol="0">
                <a:spAutoFit/>
              </a:bodyPr>
              <a:lstStyle/>
              <a:p>
                <a:pPr lvl="0"/>
                <a:r>
                  <a:rPr lang="vi-VN" sz="26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Người chị đã chia sẻ với em niềm vui, ước mơ của người đội viên qua những hình ảnh nào?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162" y="4284775"/>
              <a:ext cx="1048603" cy="1115665"/>
            </a:xfrm>
            <a:prstGeom prst="rect">
              <a:avLst/>
            </a:prstGeom>
          </p:spPr>
        </p:pic>
      </p:grpSp>
      <p:grpSp>
        <p:nvGrpSpPr>
          <p:cNvPr id="12" name="Google Shape;696;p32"/>
          <p:cNvGrpSpPr/>
          <p:nvPr/>
        </p:nvGrpSpPr>
        <p:grpSpPr>
          <a:xfrm>
            <a:off x="5425441" y="2697772"/>
            <a:ext cx="5750559" cy="3052417"/>
            <a:chOff x="2555054" y="3322025"/>
            <a:chExt cx="903891" cy="479799"/>
          </a:xfrm>
        </p:grpSpPr>
        <p:sp>
          <p:nvSpPr>
            <p:cNvPr id="13" name="Google Shape;697;p32"/>
            <p:cNvSpPr/>
            <p:nvPr/>
          </p:nvSpPr>
          <p:spPr>
            <a:xfrm>
              <a:off x="2555054" y="3367128"/>
              <a:ext cx="903891" cy="434696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2800" dirty="0">
                  <a:solidFill>
                    <a:srgbClr val="002060"/>
                  </a:solidFill>
                  <a:latin typeface="OpenSans"/>
                </a:rPr>
                <a:t>       </a:t>
              </a:r>
            </a:p>
            <a:p>
              <a:pPr algn="just" defTabSz="1219170">
                <a:buClr>
                  <a:srgbClr val="000000"/>
                </a:buClr>
              </a:pPr>
              <a:r>
                <a:rPr lang="en-US" sz="2800" dirty="0">
                  <a:solidFill>
                    <a:srgbClr val="002060"/>
                  </a:solidFill>
                  <a:latin typeface="OpenSans"/>
                  <a:ea typeface="Cambria" panose="02040503050406030204" pitchFamily="18" charset="0"/>
                </a:rPr>
                <a:t>     </a:t>
              </a:r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chị đã chia sẻ với em niềm vui, ước mơ của người đội viên qua những hình ảnh: </a:t>
              </a:r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 xanh, cánh buồm, mặt biển, dòng sông, nắng trưa, bướm bay, con tàu.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Google Shape;698;p32"/>
            <p:cNvSpPr/>
            <p:nvPr/>
          </p:nvSpPr>
          <p:spPr>
            <a:xfrm>
              <a:off x="2905175" y="3322025"/>
              <a:ext cx="185850" cy="93400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99;p32"/>
            <p:cNvSpPr/>
            <p:nvPr/>
          </p:nvSpPr>
          <p:spPr>
            <a:xfrm>
              <a:off x="2983200" y="3333625"/>
              <a:ext cx="47600" cy="8800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700;p32"/>
            <p:cNvSpPr/>
            <p:nvPr/>
          </p:nvSpPr>
          <p:spPr>
            <a:xfrm>
              <a:off x="3035300" y="3334025"/>
              <a:ext cx="20700" cy="8125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619;p30"/>
          <p:cNvGrpSpPr/>
          <p:nvPr/>
        </p:nvGrpSpPr>
        <p:grpSpPr>
          <a:xfrm>
            <a:off x="485336" y="2157570"/>
            <a:ext cx="3820533" cy="2066411"/>
            <a:chOff x="2753450" y="3350178"/>
            <a:chExt cx="600524" cy="324812"/>
          </a:xfrm>
        </p:grpSpPr>
        <p:sp>
          <p:nvSpPr>
            <p:cNvPr id="22" name="Google Shape;620;p30"/>
            <p:cNvSpPr/>
            <p:nvPr/>
          </p:nvSpPr>
          <p:spPr>
            <a:xfrm>
              <a:off x="2753450" y="3380450"/>
              <a:ext cx="600524" cy="294540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vi-VN" sz="2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 em, mở cửa ra</a:t>
              </a:r>
            </a:p>
            <a:p>
              <a:pPr lvl="0"/>
              <a:r>
                <a:rPr lang="vi-VN" sz="2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 trời xanh vẫn đợi</a:t>
              </a:r>
            </a:p>
            <a:p>
              <a:pPr lvl="0"/>
              <a:r>
                <a:rPr lang="vi-VN" sz="2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 buồm là tiếng gọi</a:t>
              </a:r>
            </a:p>
            <a:p>
              <a:pPr lvl="0"/>
              <a:r>
                <a:rPr lang="vi-VN" sz="2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biển và dòng sông.</a:t>
              </a:r>
            </a:p>
          </p:txBody>
        </p:sp>
        <p:sp>
          <p:nvSpPr>
            <p:cNvPr id="23" name="Google Shape;621;p30"/>
            <p:cNvSpPr/>
            <p:nvPr/>
          </p:nvSpPr>
          <p:spPr>
            <a:xfrm>
              <a:off x="2936702" y="3350178"/>
              <a:ext cx="185850" cy="48454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22;p30"/>
            <p:cNvSpPr/>
            <p:nvPr/>
          </p:nvSpPr>
          <p:spPr>
            <a:xfrm>
              <a:off x="2987203" y="3360578"/>
              <a:ext cx="47600" cy="7186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23;p30"/>
            <p:cNvSpPr/>
            <p:nvPr/>
          </p:nvSpPr>
          <p:spPr>
            <a:xfrm>
              <a:off x="3039303" y="3360304"/>
              <a:ext cx="20700" cy="7186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619;p30"/>
          <p:cNvGrpSpPr/>
          <p:nvPr/>
        </p:nvGrpSpPr>
        <p:grpSpPr>
          <a:xfrm>
            <a:off x="280754" y="4361381"/>
            <a:ext cx="4229699" cy="2048350"/>
            <a:chOff x="2753450" y="3353017"/>
            <a:chExt cx="664838" cy="321973"/>
          </a:xfrm>
        </p:grpSpPr>
        <p:sp>
          <p:nvSpPr>
            <p:cNvPr id="27" name="Google Shape;620;p30"/>
            <p:cNvSpPr/>
            <p:nvPr/>
          </p:nvSpPr>
          <p:spPr>
            <a:xfrm>
              <a:off x="2753450" y="3380450"/>
              <a:ext cx="664838" cy="294540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vi-VN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 vườn trưa mênh mông</a:t>
              </a:r>
            </a:p>
            <a:p>
              <a:pPr lvl="0"/>
              <a:r>
                <a:rPr lang="vi-VN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Bướm bay như lời hát</a:t>
              </a:r>
            </a:p>
            <a:p>
              <a:pPr lvl="0"/>
              <a:r>
                <a:rPr lang="vi-VN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tàu là đất nước</a:t>
              </a:r>
            </a:p>
            <a:p>
              <a:pPr lvl="0"/>
              <a:r>
                <a:rPr lang="vi-VN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Đưa ta tới bến xa.</a:t>
              </a:r>
            </a:p>
          </p:txBody>
        </p:sp>
        <p:sp>
          <p:nvSpPr>
            <p:cNvPr id="28" name="Google Shape;621;p30"/>
            <p:cNvSpPr/>
            <p:nvPr/>
          </p:nvSpPr>
          <p:spPr>
            <a:xfrm>
              <a:off x="3002500" y="3353017"/>
              <a:ext cx="185850" cy="48454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22;p30"/>
            <p:cNvSpPr/>
            <p:nvPr/>
          </p:nvSpPr>
          <p:spPr>
            <a:xfrm>
              <a:off x="3053000" y="3363417"/>
              <a:ext cx="47600" cy="7186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23;p30"/>
            <p:cNvSpPr/>
            <p:nvPr/>
          </p:nvSpPr>
          <p:spPr>
            <a:xfrm>
              <a:off x="3105101" y="3363143"/>
              <a:ext cx="20700" cy="7186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39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6173" y="1708759"/>
            <a:ext cx="10458686" cy="1213374"/>
            <a:chOff x="1289266" y="5528919"/>
            <a:chExt cx="10458686" cy="1213374"/>
          </a:xfrm>
        </p:grpSpPr>
        <p:grpSp>
          <p:nvGrpSpPr>
            <p:cNvPr id="3" name="Group 2"/>
            <p:cNvGrpSpPr/>
            <p:nvPr/>
          </p:nvGrpSpPr>
          <p:grpSpPr>
            <a:xfrm>
              <a:off x="1289266" y="5528919"/>
              <a:ext cx="10458686" cy="1213374"/>
              <a:chOff x="344386" y="5561540"/>
              <a:chExt cx="10458686" cy="1213374"/>
            </a:xfrm>
          </p:grpSpPr>
          <p:sp>
            <p:nvSpPr>
              <p:cNvPr id="5" name="Google Shape;9360;p61"/>
              <p:cNvSpPr/>
              <p:nvPr/>
            </p:nvSpPr>
            <p:spPr>
              <a:xfrm>
                <a:off x="344386" y="5561540"/>
                <a:ext cx="2866343" cy="1213374"/>
              </a:xfrm>
              <a:custGeom>
                <a:avLst/>
                <a:gdLst/>
                <a:ahLst/>
                <a:cxnLst/>
                <a:rect l="l" t="t" r="r" b="b"/>
                <a:pathLst>
                  <a:path w="8098" h="3440" extrusionOk="0">
                    <a:moveTo>
                      <a:pt x="6407" y="724"/>
                    </a:moveTo>
                    <a:cubicBezTo>
                      <a:pt x="6430" y="724"/>
                      <a:pt x="6454" y="724"/>
                      <a:pt x="6454" y="748"/>
                    </a:cubicBezTo>
                    <a:lnTo>
                      <a:pt x="7716" y="2534"/>
                    </a:lnTo>
                    <a:cubicBezTo>
                      <a:pt x="7740" y="2582"/>
                      <a:pt x="7716" y="2606"/>
                      <a:pt x="7716" y="2630"/>
                    </a:cubicBezTo>
                    <a:cubicBezTo>
                      <a:pt x="7716" y="2653"/>
                      <a:pt x="7669" y="2653"/>
                      <a:pt x="7645" y="2653"/>
                    </a:cubicBezTo>
                    <a:lnTo>
                      <a:pt x="3239" y="2653"/>
                    </a:lnTo>
                    <a:cubicBezTo>
                      <a:pt x="3430" y="2391"/>
                      <a:pt x="3549" y="2034"/>
                      <a:pt x="3549" y="1677"/>
                    </a:cubicBezTo>
                    <a:cubicBezTo>
                      <a:pt x="3549" y="1320"/>
                      <a:pt x="3406" y="1034"/>
                      <a:pt x="3215" y="724"/>
                    </a:cubicBezTo>
                    <a:close/>
                    <a:moveTo>
                      <a:pt x="1787" y="343"/>
                    </a:moveTo>
                    <a:cubicBezTo>
                      <a:pt x="2525" y="343"/>
                      <a:pt x="3168" y="963"/>
                      <a:pt x="3168" y="1701"/>
                    </a:cubicBezTo>
                    <a:cubicBezTo>
                      <a:pt x="3168" y="2463"/>
                      <a:pt x="2525" y="3082"/>
                      <a:pt x="1787" y="3082"/>
                    </a:cubicBezTo>
                    <a:cubicBezTo>
                      <a:pt x="1048" y="3082"/>
                      <a:pt x="429" y="2463"/>
                      <a:pt x="429" y="1701"/>
                    </a:cubicBezTo>
                    <a:cubicBezTo>
                      <a:pt x="429" y="939"/>
                      <a:pt x="1048" y="343"/>
                      <a:pt x="1787" y="343"/>
                    </a:cubicBezTo>
                    <a:close/>
                    <a:moveTo>
                      <a:pt x="1801" y="1"/>
                    </a:moveTo>
                    <a:cubicBezTo>
                      <a:pt x="1741" y="1"/>
                      <a:pt x="1680" y="4"/>
                      <a:pt x="1620" y="10"/>
                    </a:cubicBezTo>
                    <a:cubicBezTo>
                      <a:pt x="810" y="105"/>
                      <a:pt x="143" y="748"/>
                      <a:pt x="96" y="1582"/>
                    </a:cubicBezTo>
                    <a:cubicBezTo>
                      <a:pt x="0" y="2582"/>
                      <a:pt x="810" y="3439"/>
                      <a:pt x="1787" y="3439"/>
                    </a:cubicBezTo>
                    <a:cubicBezTo>
                      <a:pt x="2215" y="3439"/>
                      <a:pt x="2596" y="3296"/>
                      <a:pt x="2882" y="3058"/>
                    </a:cubicBezTo>
                    <a:lnTo>
                      <a:pt x="7621" y="3058"/>
                    </a:lnTo>
                    <a:cubicBezTo>
                      <a:pt x="7764" y="3058"/>
                      <a:pt x="7883" y="2987"/>
                      <a:pt x="7978" y="2868"/>
                    </a:cubicBezTo>
                    <a:cubicBezTo>
                      <a:pt x="8097" y="2725"/>
                      <a:pt x="8097" y="2510"/>
                      <a:pt x="7978" y="2368"/>
                    </a:cubicBezTo>
                    <a:lnTo>
                      <a:pt x="6740" y="582"/>
                    </a:lnTo>
                    <a:cubicBezTo>
                      <a:pt x="6645" y="462"/>
                      <a:pt x="6526" y="391"/>
                      <a:pt x="6383" y="391"/>
                    </a:cubicBezTo>
                    <a:lnTo>
                      <a:pt x="2882" y="391"/>
                    </a:lnTo>
                    <a:cubicBezTo>
                      <a:pt x="2612" y="142"/>
                      <a:pt x="2214" y="1"/>
                      <a:pt x="1801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953713" y="5575392"/>
                <a:ext cx="8849359" cy="116955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76200">
                <a:solidFill>
                  <a:schemeClr val="bg2"/>
                </a:solidFill>
              </a:ln>
            </p:spPr>
            <p:txBody>
              <a:bodyPr wrap="square" tIns="182880" bIns="182880" rtlCol="0">
                <a:spAutoFit/>
              </a:bodyPr>
              <a:lstStyle/>
              <a:p>
                <a:pPr lvl="0"/>
                <a:r>
                  <a:rPr lang="vi-VN" sz="26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 em, bạn nhỏ cảm nhận được điều gì qua lời nhắn nhủ của chị ở khổ thơ cuối?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5463" y="5596063"/>
              <a:ext cx="1048603" cy="1079086"/>
            </a:xfrm>
            <a:prstGeom prst="rect">
              <a:avLst/>
            </a:prstGeom>
          </p:spPr>
        </p:pic>
      </p:grpSp>
      <p:grpSp>
        <p:nvGrpSpPr>
          <p:cNvPr id="7" name="Google Shape;619;p30"/>
          <p:cNvGrpSpPr/>
          <p:nvPr/>
        </p:nvGrpSpPr>
        <p:grpSpPr>
          <a:xfrm>
            <a:off x="317539" y="3668056"/>
            <a:ext cx="3903609" cy="2062295"/>
            <a:chOff x="2807546" y="3353017"/>
            <a:chExt cx="586107" cy="324165"/>
          </a:xfrm>
        </p:grpSpPr>
        <p:sp>
          <p:nvSpPr>
            <p:cNvPr id="8" name="Google Shape;620;p30"/>
            <p:cNvSpPr/>
            <p:nvPr/>
          </p:nvSpPr>
          <p:spPr>
            <a:xfrm>
              <a:off x="2807546" y="3382642"/>
              <a:ext cx="586107" cy="294540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r>
                <a:rPr lang="vi-VN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 ngày chị đi qua</a:t>
              </a:r>
            </a:p>
            <a:p>
              <a:r>
                <a:rPr lang="vi-VN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 ngày em đang tới</a:t>
              </a:r>
            </a:p>
            <a:p>
              <a:r>
                <a:rPr lang="vi-VN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Khao khát lại bắt đầu</a:t>
              </a:r>
            </a:p>
            <a:p>
              <a:r>
                <a:rPr lang="vi-VN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 màu khăn đỏ chói.</a:t>
              </a:r>
            </a:p>
          </p:txBody>
        </p:sp>
        <p:sp>
          <p:nvSpPr>
            <p:cNvPr id="9" name="Google Shape;621;p30"/>
            <p:cNvSpPr/>
            <p:nvPr/>
          </p:nvSpPr>
          <p:spPr>
            <a:xfrm>
              <a:off x="3002500" y="3353017"/>
              <a:ext cx="185850" cy="48454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22;p30"/>
            <p:cNvSpPr/>
            <p:nvPr/>
          </p:nvSpPr>
          <p:spPr>
            <a:xfrm>
              <a:off x="3053000" y="3363417"/>
              <a:ext cx="47600" cy="7186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23;p30"/>
            <p:cNvSpPr/>
            <p:nvPr/>
          </p:nvSpPr>
          <p:spPr>
            <a:xfrm>
              <a:off x="3105101" y="3363143"/>
              <a:ext cx="20700" cy="7186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696;p32"/>
          <p:cNvGrpSpPr/>
          <p:nvPr/>
        </p:nvGrpSpPr>
        <p:grpSpPr>
          <a:xfrm>
            <a:off x="4648201" y="3089170"/>
            <a:ext cx="7345686" cy="3593983"/>
            <a:chOff x="2429691" y="3342150"/>
            <a:chExt cx="1154618" cy="564926"/>
          </a:xfrm>
        </p:grpSpPr>
        <p:sp>
          <p:nvSpPr>
            <p:cNvPr id="15" name="Google Shape;697;p32"/>
            <p:cNvSpPr/>
            <p:nvPr/>
          </p:nvSpPr>
          <p:spPr>
            <a:xfrm>
              <a:off x="2429691" y="3377300"/>
              <a:ext cx="1154618" cy="529776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   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Chị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nói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rằng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: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giống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chị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năm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trở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thành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đội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viên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bước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trên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con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chị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đã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qua,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lòng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khao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khát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người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đội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viên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như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chị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đây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   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Người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cảm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nhận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niềm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vui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niềm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xúc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động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chị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mình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kết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nạp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Đội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Google Shape;698;p32"/>
            <p:cNvSpPr/>
            <p:nvPr/>
          </p:nvSpPr>
          <p:spPr>
            <a:xfrm>
              <a:off x="2905175" y="3342150"/>
              <a:ext cx="185850" cy="73275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99;p32"/>
            <p:cNvSpPr/>
            <p:nvPr/>
          </p:nvSpPr>
          <p:spPr>
            <a:xfrm>
              <a:off x="2981603" y="3350925"/>
              <a:ext cx="47600" cy="8800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700;p32"/>
            <p:cNvSpPr/>
            <p:nvPr/>
          </p:nvSpPr>
          <p:spPr>
            <a:xfrm>
              <a:off x="3033703" y="3351325"/>
              <a:ext cx="20700" cy="8125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17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33"/>
          <p:cNvGrpSpPr/>
          <p:nvPr/>
        </p:nvGrpSpPr>
        <p:grpSpPr>
          <a:xfrm>
            <a:off x="6095995" y="719321"/>
            <a:ext cx="5130461" cy="5249268"/>
            <a:chOff x="4571996" y="539491"/>
            <a:chExt cx="3847846" cy="3936951"/>
          </a:xfrm>
        </p:grpSpPr>
        <p:grpSp>
          <p:nvGrpSpPr>
            <p:cNvPr id="717" name="Google Shape;717;p33"/>
            <p:cNvGrpSpPr/>
            <p:nvPr/>
          </p:nvGrpSpPr>
          <p:grpSpPr>
            <a:xfrm>
              <a:off x="4571996" y="882701"/>
              <a:ext cx="3847846" cy="3593741"/>
              <a:chOff x="746746" y="882701"/>
              <a:chExt cx="3847846" cy="3593741"/>
            </a:xfrm>
          </p:grpSpPr>
          <p:sp>
            <p:nvSpPr>
              <p:cNvPr id="718" name="Google Shape;718;p33"/>
              <p:cNvSpPr/>
              <p:nvPr/>
            </p:nvSpPr>
            <p:spPr>
              <a:xfrm>
                <a:off x="746746" y="882701"/>
                <a:ext cx="3847846" cy="3593741"/>
              </a:xfrm>
              <a:custGeom>
                <a:avLst/>
                <a:gdLst/>
                <a:ahLst/>
                <a:cxnLst/>
                <a:rect l="l" t="t" r="r" b="b"/>
                <a:pathLst>
                  <a:path w="19528" h="23263" extrusionOk="0">
                    <a:moveTo>
                      <a:pt x="544" y="0"/>
                    </a:moveTo>
                    <a:cubicBezTo>
                      <a:pt x="246" y="0"/>
                      <a:pt x="6" y="241"/>
                      <a:pt x="6" y="538"/>
                    </a:cubicBezTo>
                    <a:lnTo>
                      <a:pt x="1" y="22721"/>
                    </a:lnTo>
                    <a:cubicBezTo>
                      <a:pt x="1" y="23018"/>
                      <a:pt x="242" y="23259"/>
                      <a:pt x="539" y="23259"/>
                    </a:cubicBezTo>
                    <a:lnTo>
                      <a:pt x="18983" y="23263"/>
                    </a:lnTo>
                    <a:cubicBezTo>
                      <a:pt x="19281" y="23263"/>
                      <a:pt x="19521" y="23022"/>
                      <a:pt x="19521" y="22725"/>
                    </a:cubicBezTo>
                    <a:lnTo>
                      <a:pt x="19526" y="542"/>
                    </a:lnTo>
                    <a:cubicBezTo>
                      <a:pt x="19527" y="245"/>
                      <a:pt x="19286" y="4"/>
                      <a:pt x="18988" y="4"/>
                    </a:cubicBezTo>
                    <a:lnTo>
                      <a:pt x="544" y="0"/>
                    </a:lnTo>
                    <a:close/>
                  </a:path>
                </a:pathLst>
              </a:custGeom>
              <a:solidFill>
                <a:srgbClr val="F5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33"/>
              <p:cNvSpPr/>
              <p:nvPr/>
            </p:nvSpPr>
            <p:spPr>
              <a:xfrm>
                <a:off x="1113234" y="1651650"/>
                <a:ext cx="3212778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317" extrusionOk="0">
                    <a:moveTo>
                      <a:pt x="16253" y="1"/>
                    </a:moveTo>
                    <a:cubicBezTo>
                      <a:pt x="16253" y="1"/>
                      <a:pt x="16252" y="1"/>
                      <a:pt x="16251" y="1"/>
                    </a:cubicBezTo>
                    <a:lnTo>
                      <a:pt x="52" y="212"/>
                    </a:lnTo>
                    <a:cubicBezTo>
                      <a:pt x="23" y="213"/>
                      <a:pt x="1" y="237"/>
                      <a:pt x="2" y="265"/>
                    </a:cubicBezTo>
                    <a:cubicBezTo>
                      <a:pt x="2" y="290"/>
                      <a:pt x="20" y="312"/>
                      <a:pt x="44" y="315"/>
                    </a:cubicBezTo>
                    <a:cubicBezTo>
                      <a:pt x="47" y="315"/>
                      <a:pt x="51" y="316"/>
                      <a:pt x="54" y="316"/>
                    </a:cubicBezTo>
                    <a:lnTo>
                      <a:pt x="16252" y="104"/>
                    </a:lnTo>
                    <a:cubicBezTo>
                      <a:pt x="16281" y="104"/>
                      <a:pt x="16305" y="81"/>
                      <a:pt x="16304" y="52"/>
                    </a:cubicBezTo>
                    <a:cubicBezTo>
                      <a:pt x="16304" y="24"/>
                      <a:pt x="16282" y="1"/>
                      <a:pt x="16253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4" name="Google Shape;724;p33"/>
            <p:cNvGrpSpPr/>
            <p:nvPr/>
          </p:nvGrpSpPr>
          <p:grpSpPr>
            <a:xfrm>
              <a:off x="5782930" y="539491"/>
              <a:ext cx="1390695" cy="548641"/>
              <a:chOff x="1639601" y="539501"/>
              <a:chExt cx="1091683" cy="548641"/>
            </a:xfrm>
          </p:grpSpPr>
          <p:sp>
            <p:nvSpPr>
              <p:cNvPr id="725" name="Google Shape;725;p33"/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33"/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3"/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33"/>
          <p:cNvSpPr txBox="1">
            <a:spLocks noGrp="1"/>
          </p:cNvSpPr>
          <p:nvPr>
            <p:ph type="title"/>
          </p:nvPr>
        </p:nvSpPr>
        <p:spPr>
          <a:xfrm>
            <a:off x="6642504" y="1549089"/>
            <a:ext cx="3990400" cy="889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800" dirty="0">
                <a:solidFill>
                  <a:schemeClr val="accent5">
                    <a:lumMod val="75000"/>
                  </a:schemeClr>
                </a:solidFill>
                <a:latin typeface="#9Slide07 SVNKG Ten Thousand Re" panose="02040603050506020204" pitchFamily="18" charset="0"/>
              </a:rPr>
              <a:t>Nội dung bài học</a:t>
            </a:r>
            <a:endParaRPr sz="4800" dirty="0">
              <a:solidFill>
                <a:schemeClr val="accent5">
                  <a:lumMod val="75000"/>
                </a:schemeClr>
              </a:solidFill>
              <a:latin typeface="#9Slide07 SVNKG Ten Thousand Re" panose="02040603050506020204" pitchFamily="18" charset="0"/>
            </a:endParaRPr>
          </a:p>
        </p:txBody>
      </p:sp>
      <p:grpSp>
        <p:nvGrpSpPr>
          <p:cNvPr id="730" name="Google Shape;730;p33"/>
          <p:cNvGrpSpPr/>
          <p:nvPr/>
        </p:nvGrpSpPr>
        <p:grpSpPr>
          <a:xfrm>
            <a:off x="1807599" y="1490700"/>
            <a:ext cx="3201901" cy="4683376"/>
            <a:chOff x="1446849" y="1004050"/>
            <a:chExt cx="2401426" cy="3512532"/>
          </a:xfrm>
        </p:grpSpPr>
        <p:sp>
          <p:nvSpPr>
            <p:cNvPr id="731" name="Google Shape;731;p33"/>
            <p:cNvSpPr/>
            <p:nvPr/>
          </p:nvSpPr>
          <p:spPr>
            <a:xfrm>
              <a:off x="1513647" y="1537675"/>
              <a:ext cx="2222341" cy="2068153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3"/>
            <p:cNvSpPr/>
            <p:nvPr/>
          </p:nvSpPr>
          <p:spPr>
            <a:xfrm rot="1131082">
              <a:off x="2257221" y="2672190"/>
              <a:ext cx="207840" cy="1493649"/>
            </a:xfrm>
            <a:custGeom>
              <a:avLst/>
              <a:gdLst/>
              <a:ahLst/>
              <a:cxnLst/>
              <a:rect l="l" t="t" r="r" b="b"/>
              <a:pathLst>
                <a:path w="2643" h="18994" extrusionOk="0">
                  <a:moveTo>
                    <a:pt x="1267" y="0"/>
                  </a:moveTo>
                  <a:lnTo>
                    <a:pt x="0" y="18897"/>
                  </a:lnTo>
                  <a:lnTo>
                    <a:pt x="1375" y="18994"/>
                  </a:lnTo>
                  <a:lnTo>
                    <a:pt x="2642" y="46"/>
                  </a:lnTo>
                  <a:lnTo>
                    <a:pt x="2642" y="46"/>
                  </a:lnTo>
                  <a:cubicBezTo>
                    <a:pt x="2640" y="50"/>
                    <a:pt x="2639" y="57"/>
                    <a:pt x="2637" y="62"/>
                  </a:cubicBezTo>
                  <a:cubicBezTo>
                    <a:pt x="2634" y="127"/>
                    <a:pt x="2617" y="188"/>
                    <a:pt x="2594" y="245"/>
                  </a:cubicBezTo>
                  <a:cubicBezTo>
                    <a:pt x="2490" y="496"/>
                    <a:pt x="2242" y="670"/>
                    <a:pt x="1959" y="670"/>
                  </a:cubicBezTo>
                  <a:cubicBezTo>
                    <a:pt x="1942" y="670"/>
                    <a:pt x="1925" y="670"/>
                    <a:pt x="1908" y="668"/>
                  </a:cubicBezTo>
                  <a:cubicBezTo>
                    <a:pt x="1719" y="657"/>
                    <a:pt x="1554" y="566"/>
                    <a:pt x="1438" y="432"/>
                  </a:cubicBezTo>
                  <a:cubicBezTo>
                    <a:pt x="1336" y="316"/>
                    <a:pt x="1271" y="164"/>
                    <a:pt x="1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3"/>
            <p:cNvSpPr/>
            <p:nvPr/>
          </p:nvSpPr>
          <p:spPr>
            <a:xfrm rot="1131082">
              <a:off x="2157416" y="2630082"/>
              <a:ext cx="207997" cy="1493727"/>
            </a:xfrm>
            <a:custGeom>
              <a:avLst/>
              <a:gdLst/>
              <a:ahLst/>
              <a:cxnLst/>
              <a:rect l="l" t="t" r="r" b="b"/>
              <a:pathLst>
                <a:path w="2645" h="18995" extrusionOk="0">
                  <a:moveTo>
                    <a:pt x="1269" y="0"/>
                  </a:moveTo>
                  <a:lnTo>
                    <a:pt x="0" y="18895"/>
                  </a:lnTo>
                  <a:lnTo>
                    <a:pt x="1374" y="18994"/>
                  </a:lnTo>
                  <a:lnTo>
                    <a:pt x="2641" y="97"/>
                  </a:lnTo>
                  <a:cubicBezTo>
                    <a:pt x="2642" y="73"/>
                    <a:pt x="2643" y="53"/>
                    <a:pt x="2644" y="29"/>
                  </a:cubicBezTo>
                  <a:lnTo>
                    <a:pt x="2644" y="29"/>
                  </a:lnTo>
                  <a:cubicBezTo>
                    <a:pt x="2620" y="391"/>
                    <a:pt x="2317" y="670"/>
                    <a:pt x="1960" y="670"/>
                  </a:cubicBezTo>
                  <a:cubicBezTo>
                    <a:pt x="1944" y="670"/>
                    <a:pt x="1927" y="670"/>
                    <a:pt x="1910" y="669"/>
                  </a:cubicBezTo>
                  <a:cubicBezTo>
                    <a:pt x="1722" y="657"/>
                    <a:pt x="1556" y="566"/>
                    <a:pt x="1438" y="432"/>
                  </a:cubicBezTo>
                  <a:cubicBezTo>
                    <a:pt x="1338" y="315"/>
                    <a:pt x="1272" y="163"/>
                    <a:pt x="12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3"/>
            <p:cNvSpPr/>
            <p:nvPr/>
          </p:nvSpPr>
          <p:spPr>
            <a:xfrm rot="1131082">
              <a:off x="2058604" y="2583184"/>
              <a:ext cx="207997" cy="1498524"/>
            </a:xfrm>
            <a:custGeom>
              <a:avLst/>
              <a:gdLst/>
              <a:ahLst/>
              <a:cxnLst/>
              <a:rect l="l" t="t" r="r" b="b"/>
              <a:pathLst>
                <a:path w="2645" h="19056" extrusionOk="0">
                  <a:moveTo>
                    <a:pt x="2644" y="92"/>
                  </a:moveTo>
                  <a:cubicBezTo>
                    <a:pt x="2644" y="99"/>
                    <a:pt x="2643" y="106"/>
                    <a:pt x="2643" y="113"/>
                  </a:cubicBezTo>
                  <a:lnTo>
                    <a:pt x="2643" y="113"/>
                  </a:lnTo>
                  <a:cubicBezTo>
                    <a:pt x="2643" y="106"/>
                    <a:pt x="2644" y="99"/>
                    <a:pt x="2644" y="92"/>
                  </a:cubicBezTo>
                  <a:close/>
                  <a:moveTo>
                    <a:pt x="1271" y="1"/>
                  </a:moveTo>
                  <a:lnTo>
                    <a:pt x="0" y="18959"/>
                  </a:lnTo>
                  <a:lnTo>
                    <a:pt x="1372" y="19055"/>
                  </a:lnTo>
                  <a:lnTo>
                    <a:pt x="2641" y="160"/>
                  </a:lnTo>
                  <a:cubicBezTo>
                    <a:pt x="2642" y="144"/>
                    <a:pt x="2642" y="128"/>
                    <a:pt x="2643" y="113"/>
                  </a:cubicBezTo>
                  <a:lnTo>
                    <a:pt x="2643" y="113"/>
                  </a:lnTo>
                  <a:cubicBezTo>
                    <a:pt x="2607" y="464"/>
                    <a:pt x="2308" y="732"/>
                    <a:pt x="1958" y="732"/>
                  </a:cubicBezTo>
                  <a:cubicBezTo>
                    <a:pt x="1942" y="732"/>
                    <a:pt x="1925" y="731"/>
                    <a:pt x="1908" y="730"/>
                  </a:cubicBezTo>
                  <a:cubicBezTo>
                    <a:pt x="1720" y="718"/>
                    <a:pt x="1554" y="627"/>
                    <a:pt x="1438" y="495"/>
                  </a:cubicBezTo>
                  <a:cubicBezTo>
                    <a:pt x="1352" y="394"/>
                    <a:pt x="1293" y="268"/>
                    <a:pt x="1276" y="133"/>
                  </a:cubicBezTo>
                  <a:cubicBezTo>
                    <a:pt x="1274" y="128"/>
                    <a:pt x="1276" y="119"/>
                    <a:pt x="1273" y="112"/>
                  </a:cubicBezTo>
                  <a:cubicBezTo>
                    <a:pt x="1271" y="56"/>
                    <a:pt x="1270" y="18"/>
                    <a:pt x="1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3"/>
            <p:cNvSpPr/>
            <p:nvPr/>
          </p:nvSpPr>
          <p:spPr>
            <a:xfrm rot="1131082">
              <a:off x="2421183" y="2425776"/>
              <a:ext cx="324146" cy="326426"/>
            </a:xfrm>
            <a:custGeom>
              <a:avLst/>
              <a:gdLst/>
              <a:ahLst/>
              <a:cxnLst/>
              <a:rect l="l" t="t" r="r" b="b"/>
              <a:pathLst>
                <a:path w="4122" h="4151" extrusionOk="0">
                  <a:moveTo>
                    <a:pt x="3116" y="0"/>
                  </a:moveTo>
                  <a:lnTo>
                    <a:pt x="803" y="620"/>
                  </a:lnTo>
                  <a:lnTo>
                    <a:pt x="2" y="3218"/>
                  </a:lnTo>
                  <a:cubicBezTo>
                    <a:pt x="2" y="3218"/>
                    <a:pt x="2" y="3221"/>
                    <a:pt x="2" y="3224"/>
                  </a:cubicBezTo>
                  <a:cubicBezTo>
                    <a:pt x="1" y="3241"/>
                    <a:pt x="2" y="3279"/>
                    <a:pt x="4" y="3335"/>
                  </a:cubicBezTo>
                  <a:cubicBezTo>
                    <a:pt x="7" y="3342"/>
                    <a:pt x="5" y="3351"/>
                    <a:pt x="7" y="3356"/>
                  </a:cubicBezTo>
                  <a:cubicBezTo>
                    <a:pt x="24" y="3491"/>
                    <a:pt x="83" y="3617"/>
                    <a:pt x="169" y="3718"/>
                  </a:cubicBezTo>
                  <a:cubicBezTo>
                    <a:pt x="285" y="3850"/>
                    <a:pt x="451" y="3941"/>
                    <a:pt x="639" y="3953"/>
                  </a:cubicBezTo>
                  <a:cubicBezTo>
                    <a:pt x="656" y="3954"/>
                    <a:pt x="673" y="3955"/>
                    <a:pt x="689" y="3955"/>
                  </a:cubicBezTo>
                  <a:cubicBezTo>
                    <a:pt x="1039" y="3955"/>
                    <a:pt x="1338" y="3687"/>
                    <a:pt x="1374" y="3336"/>
                  </a:cubicBezTo>
                  <a:lnTo>
                    <a:pt x="1374" y="3336"/>
                  </a:lnTo>
                  <a:cubicBezTo>
                    <a:pt x="1373" y="3351"/>
                    <a:pt x="1373" y="3367"/>
                    <a:pt x="1372" y="3383"/>
                  </a:cubicBezTo>
                  <a:cubicBezTo>
                    <a:pt x="1375" y="3546"/>
                    <a:pt x="1441" y="3698"/>
                    <a:pt x="1541" y="3815"/>
                  </a:cubicBezTo>
                  <a:cubicBezTo>
                    <a:pt x="1659" y="3949"/>
                    <a:pt x="1825" y="4040"/>
                    <a:pt x="2013" y="4052"/>
                  </a:cubicBezTo>
                  <a:cubicBezTo>
                    <a:pt x="2030" y="4053"/>
                    <a:pt x="2047" y="4053"/>
                    <a:pt x="2063" y="4053"/>
                  </a:cubicBezTo>
                  <a:cubicBezTo>
                    <a:pt x="2420" y="4053"/>
                    <a:pt x="2723" y="3774"/>
                    <a:pt x="2747" y="3412"/>
                  </a:cubicBezTo>
                  <a:lnTo>
                    <a:pt x="2747" y="3412"/>
                  </a:lnTo>
                  <a:cubicBezTo>
                    <a:pt x="2746" y="3436"/>
                    <a:pt x="2745" y="3456"/>
                    <a:pt x="2744" y="3480"/>
                  </a:cubicBezTo>
                  <a:cubicBezTo>
                    <a:pt x="2748" y="3644"/>
                    <a:pt x="2813" y="3796"/>
                    <a:pt x="2915" y="3912"/>
                  </a:cubicBezTo>
                  <a:cubicBezTo>
                    <a:pt x="3031" y="4046"/>
                    <a:pt x="3196" y="4137"/>
                    <a:pt x="3385" y="4148"/>
                  </a:cubicBezTo>
                  <a:cubicBezTo>
                    <a:pt x="3402" y="4150"/>
                    <a:pt x="3419" y="4150"/>
                    <a:pt x="3436" y="4150"/>
                  </a:cubicBezTo>
                  <a:cubicBezTo>
                    <a:pt x="3719" y="4150"/>
                    <a:pt x="3967" y="3976"/>
                    <a:pt x="4071" y="3725"/>
                  </a:cubicBezTo>
                  <a:cubicBezTo>
                    <a:pt x="4094" y="3642"/>
                    <a:pt x="4107" y="3578"/>
                    <a:pt x="4114" y="3542"/>
                  </a:cubicBezTo>
                  <a:cubicBezTo>
                    <a:pt x="4116" y="3537"/>
                    <a:pt x="4117" y="3530"/>
                    <a:pt x="4119" y="3526"/>
                  </a:cubicBezTo>
                  <a:cubicBezTo>
                    <a:pt x="4119" y="3516"/>
                    <a:pt x="4121" y="3511"/>
                    <a:pt x="4121" y="3511"/>
                  </a:cubicBezTo>
                  <a:lnTo>
                    <a:pt x="31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3"/>
            <p:cNvSpPr/>
            <p:nvPr/>
          </p:nvSpPr>
          <p:spPr>
            <a:xfrm rot="1131082">
              <a:off x="2545536" y="2334755"/>
              <a:ext cx="181890" cy="147289"/>
            </a:xfrm>
            <a:custGeom>
              <a:avLst/>
              <a:gdLst/>
              <a:ahLst/>
              <a:cxnLst/>
              <a:rect l="l" t="t" r="r" b="b"/>
              <a:pathLst>
                <a:path w="2313" h="1873" extrusionOk="0">
                  <a:moveTo>
                    <a:pt x="1330" y="1"/>
                  </a:moveTo>
                  <a:cubicBezTo>
                    <a:pt x="951" y="1"/>
                    <a:pt x="575" y="277"/>
                    <a:pt x="357" y="760"/>
                  </a:cubicBezTo>
                  <a:cubicBezTo>
                    <a:pt x="329" y="821"/>
                    <a:pt x="306" y="887"/>
                    <a:pt x="284" y="955"/>
                  </a:cubicBezTo>
                  <a:lnTo>
                    <a:pt x="0" y="1873"/>
                  </a:lnTo>
                  <a:lnTo>
                    <a:pt x="2313" y="1253"/>
                  </a:lnTo>
                  <a:lnTo>
                    <a:pt x="2066" y="389"/>
                  </a:lnTo>
                  <a:cubicBezTo>
                    <a:pt x="2066" y="389"/>
                    <a:pt x="2005" y="328"/>
                    <a:pt x="1902" y="235"/>
                  </a:cubicBezTo>
                  <a:cubicBezTo>
                    <a:pt x="1725" y="76"/>
                    <a:pt x="1527" y="1"/>
                    <a:pt x="1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3"/>
            <p:cNvSpPr/>
            <p:nvPr/>
          </p:nvSpPr>
          <p:spPr>
            <a:xfrm rot="1131119">
              <a:off x="2150259" y="2630528"/>
              <a:ext cx="207999" cy="1493737"/>
            </a:xfrm>
            <a:custGeom>
              <a:avLst/>
              <a:gdLst/>
              <a:ahLst/>
              <a:cxnLst/>
              <a:rect l="l" t="t" r="r" b="b"/>
              <a:pathLst>
                <a:path w="2645" h="18995" extrusionOk="0">
                  <a:moveTo>
                    <a:pt x="1269" y="0"/>
                  </a:moveTo>
                  <a:lnTo>
                    <a:pt x="0" y="18895"/>
                  </a:lnTo>
                  <a:lnTo>
                    <a:pt x="1374" y="18994"/>
                  </a:lnTo>
                  <a:lnTo>
                    <a:pt x="2641" y="97"/>
                  </a:lnTo>
                  <a:cubicBezTo>
                    <a:pt x="2642" y="73"/>
                    <a:pt x="2643" y="53"/>
                    <a:pt x="2644" y="29"/>
                  </a:cubicBezTo>
                  <a:lnTo>
                    <a:pt x="2644" y="29"/>
                  </a:lnTo>
                  <a:cubicBezTo>
                    <a:pt x="2620" y="391"/>
                    <a:pt x="2317" y="670"/>
                    <a:pt x="1960" y="670"/>
                  </a:cubicBezTo>
                  <a:cubicBezTo>
                    <a:pt x="1944" y="670"/>
                    <a:pt x="1927" y="670"/>
                    <a:pt x="1910" y="669"/>
                  </a:cubicBezTo>
                  <a:cubicBezTo>
                    <a:pt x="1722" y="657"/>
                    <a:pt x="1556" y="566"/>
                    <a:pt x="1438" y="432"/>
                  </a:cubicBezTo>
                  <a:cubicBezTo>
                    <a:pt x="1338" y="315"/>
                    <a:pt x="1272" y="163"/>
                    <a:pt x="1269" y="0"/>
                  </a:cubicBezTo>
                  <a:close/>
                </a:path>
              </a:pathLst>
            </a:custGeom>
            <a:solidFill>
              <a:srgbClr val="000000">
                <a:alpha val="1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3"/>
            <p:cNvSpPr/>
            <p:nvPr/>
          </p:nvSpPr>
          <p:spPr>
            <a:xfrm rot="1131082">
              <a:off x="2122422" y="3047905"/>
              <a:ext cx="759878" cy="1383005"/>
            </a:xfrm>
            <a:custGeom>
              <a:avLst/>
              <a:gdLst/>
              <a:ahLst/>
              <a:cxnLst/>
              <a:rect l="l" t="t" r="r" b="b"/>
              <a:pathLst>
                <a:path w="9663" h="17587" extrusionOk="0">
                  <a:moveTo>
                    <a:pt x="8410" y="1"/>
                  </a:moveTo>
                  <a:lnTo>
                    <a:pt x="1" y="16970"/>
                  </a:lnTo>
                  <a:lnTo>
                    <a:pt x="1233" y="17587"/>
                  </a:lnTo>
                  <a:lnTo>
                    <a:pt x="9662" y="569"/>
                  </a:lnTo>
                  <a:lnTo>
                    <a:pt x="9662" y="569"/>
                  </a:lnTo>
                  <a:cubicBezTo>
                    <a:pt x="9658" y="573"/>
                    <a:pt x="9655" y="579"/>
                    <a:pt x="9652" y="583"/>
                  </a:cubicBezTo>
                  <a:cubicBezTo>
                    <a:pt x="9624" y="641"/>
                    <a:pt x="9585" y="692"/>
                    <a:pt x="9542" y="734"/>
                  </a:cubicBezTo>
                  <a:cubicBezTo>
                    <a:pt x="9412" y="865"/>
                    <a:pt x="9235" y="937"/>
                    <a:pt x="9053" y="937"/>
                  </a:cubicBezTo>
                  <a:cubicBezTo>
                    <a:pt x="8950" y="937"/>
                    <a:pt x="8845" y="913"/>
                    <a:pt x="8746" y="863"/>
                  </a:cubicBezTo>
                  <a:cubicBezTo>
                    <a:pt x="8577" y="780"/>
                    <a:pt x="8458" y="632"/>
                    <a:pt x="8402" y="466"/>
                  </a:cubicBezTo>
                  <a:cubicBezTo>
                    <a:pt x="8353" y="320"/>
                    <a:pt x="8352" y="154"/>
                    <a:pt x="84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3"/>
            <p:cNvSpPr/>
            <p:nvPr/>
          </p:nvSpPr>
          <p:spPr>
            <a:xfrm rot="1131082">
              <a:off x="2827046" y="2904232"/>
              <a:ext cx="329807" cy="339873"/>
            </a:xfrm>
            <a:custGeom>
              <a:avLst/>
              <a:gdLst/>
              <a:ahLst/>
              <a:cxnLst/>
              <a:rect l="l" t="t" r="r" b="b"/>
              <a:pathLst>
                <a:path w="4194" h="4322" extrusionOk="0">
                  <a:moveTo>
                    <a:pt x="1820" y="0"/>
                  </a:moveTo>
                  <a:lnTo>
                    <a:pt x="85" y="2092"/>
                  </a:lnTo>
                  <a:cubicBezTo>
                    <a:pt x="85" y="2092"/>
                    <a:pt x="84" y="2096"/>
                    <a:pt x="82" y="2099"/>
                  </a:cubicBezTo>
                  <a:cubicBezTo>
                    <a:pt x="75" y="2113"/>
                    <a:pt x="61" y="2149"/>
                    <a:pt x="41" y="2202"/>
                  </a:cubicBezTo>
                  <a:cubicBezTo>
                    <a:pt x="41" y="2209"/>
                    <a:pt x="36" y="2216"/>
                    <a:pt x="35" y="2222"/>
                  </a:cubicBezTo>
                  <a:cubicBezTo>
                    <a:pt x="1" y="2354"/>
                    <a:pt x="6" y="2492"/>
                    <a:pt x="47" y="2619"/>
                  </a:cubicBezTo>
                  <a:cubicBezTo>
                    <a:pt x="104" y="2786"/>
                    <a:pt x="222" y="2933"/>
                    <a:pt x="392" y="3017"/>
                  </a:cubicBezTo>
                  <a:cubicBezTo>
                    <a:pt x="490" y="3066"/>
                    <a:pt x="594" y="3089"/>
                    <a:pt x="698" y="3089"/>
                  </a:cubicBezTo>
                  <a:cubicBezTo>
                    <a:pt x="944" y="3089"/>
                    <a:pt x="1182" y="2956"/>
                    <a:pt x="1306" y="2728"/>
                  </a:cubicBezTo>
                  <a:lnTo>
                    <a:pt x="1306" y="2728"/>
                  </a:lnTo>
                  <a:cubicBezTo>
                    <a:pt x="1300" y="2741"/>
                    <a:pt x="1294" y="2756"/>
                    <a:pt x="1287" y="2771"/>
                  </a:cubicBezTo>
                  <a:cubicBezTo>
                    <a:pt x="1228" y="2922"/>
                    <a:pt x="1230" y="3088"/>
                    <a:pt x="1278" y="3234"/>
                  </a:cubicBezTo>
                  <a:cubicBezTo>
                    <a:pt x="1335" y="3402"/>
                    <a:pt x="1453" y="3551"/>
                    <a:pt x="1624" y="3633"/>
                  </a:cubicBezTo>
                  <a:cubicBezTo>
                    <a:pt x="1721" y="3683"/>
                    <a:pt x="1826" y="3706"/>
                    <a:pt x="1929" y="3706"/>
                  </a:cubicBezTo>
                  <a:cubicBezTo>
                    <a:pt x="2182" y="3706"/>
                    <a:pt x="2427" y="3566"/>
                    <a:pt x="2546" y="3325"/>
                  </a:cubicBezTo>
                  <a:lnTo>
                    <a:pt x="2546" y="3325"/>
                  </a:lnTo>
                  <a:cubicBezTo>
                    <a:pt x="2536" y="3345"/>
                    <a:pt x="2528" y="3364"/>
                    <a:pt x="2517" y="3386"/>
                  </a:cubicBezTo>
                  <a:cubicBezTo>
                    <a:pt x="2459" y="3539"/>
                    <a:pt x="2460" y="3705"/>
                    <a:pt x="2509" y="3851"/>
                  </a:cubicBezTo>
                  <a:cubicBezTo>
                    <a:pt x="2565" y="4017"/>
                    <a:pt x="2684" y="4165"/>
                    <a:pt x="2853" y="4248"/>
                  </a:cubicBezTo>
                  <a:cubicBezTo>
                    <a:pt x="2952" y="4298"/>
                    <a:pt x="3057" y="4322"/>
                    <a:pt x="3160" y="4322"/>
                  </a:cubicBezTo>
                  <a:cubicBezTo>
                    <a:pt x="3342" y="4322"/>
                    <a:pt x="3519" y="4250"/>
                    <a:pt x="3649" y="4119"/>
                  </a:cubicBezTo>
                  <a:cubicBezTo>
                    <a:pt x="3702" y="4052"/>
                    <a:pt x="3739" y="3999"/>
                    <a:pt x="3759" y="3968"/>
                  </a:cubicBezTo>
                  <a:cubicBezTo>
                    <a:pt x="3763" y="3964"/>
                    <a:pt x="3765" y="3958"/>
                    <a:pt x="3769" y="3954"/>
                  </a:cubicBezTo>
                  <a:cubicBezTo>
                    <a:pt x="3774" y="3945"/>
                    <a:pt x="3778" y="3941"/>
                    <a:pt x="3778" y="3941"/>
                  </a:cubicBezTo>
                  <a:lnTo>
                    <a:pt x="4194" y="313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3"/>
            <p:cNvSpPr/>
            <p:nvPr/>
          </p:nvSpPr>
          <p:spPr>
            <a:xfrm rot="1131082">
              <a:off x="1971277" y="2889569"/>
              <a:ext cx="760429" cy="1387252"/>
            </a:xfrm>
            <a:custGeom>
              <a:avLst/>
              <a:gdLst/>
              <a:ahLst/>
              <a:cxnLst/>
              <a:rect l="l" t="t" r="r" b="b"/>
              <a:pathLst>
                <a:path w="9670" h="17641" extrusionOk="0">
                  <a:moveTo>
                    <a:pt x="9670" y="612"/>
                  </a:moveTo>
                  <a:cubicBezTo>
                    <a:pt x="9666" y="618"/>
                    <a:pt x="9663" y="624"/>
                    <a:pt x="9660" y="630"/>
                  </a:cubicBezTo>
                  <a:lnTo>
                    <a:pt x="9660" y="630"/>
                  </a:lnTo>
                  <a:cubicBezTo>
                    <a:pt x="9663" y="624"/>
                    <a:pt x="9666" y="618"/>
                    <a:pt x="9670" y="612"/>
                  </a:cubicBezTo>
                  <a:close/>
                  <a:moveTo>
                    <a:pt x="8436" y="1"/>
                  </a:moveTo>
                  <a:lnTo>
                    <a:pt x="0" y="17025"/>
                  </a:lnTo>
                  <a:lnTo>
                    <a:pt x="1230" y="17640"/>
                  </a:lnTo>
                  <a:lnTo>
                    <a:pt x="9641" y="673"/>
                  </a:lnTo>
                  <a:cubicBezTo>
                    <a:pt x="9648" y="658"/>
                    <a:pt x="9654" y="643"/>
                    <a:pt x="9660" y="630"/>
                  </a:cubicBezTo>
                  <a:lnTo>
                    <a:pt x="9660" y="630"/>
                  </a:lnTo>
                  <a:cubicBezTo>
                    <a:pt x="9536" y="858"/>
                    <a:pt x="9298" y="991"/>
                    <a:pt x="9052" y="991"/>
                  </a:cubicBezTo>
                  <a:cubicBezTo>
                    <a:pt x="8948" y="991"/>
                    <a:pt x="8844" y="968"/>
                    <a:pt x="8746" y="919"/>
                  </a:cubicBezTo>
                  <a:cubicBezTo>
                    <a:pt x="8576" y="835"/>
                    <a:pt x="8458" y="688"/>
                    <a:pt x="8401" y="521"/>
                  </a:cubicBezTo>
                  <a:cubicBezTo>
                    <a:pt x="8360" y="394"/>
                    <a:pt x="8355" y="256"/>
                    <a:pt x="8389" y="124"/>
                  </a:cubicBezTo>
                  <a:cubicBezTo>
                    <a:pt x="8390" y="118"/>
                    <a:pt x="8395" y="111"/>
                    <a:pt x="8395" y="104"/>
                  </a:cubicBezTo>
                  <a:cubicBezTo>
                    <a:pt x="8415" y="51"/>
                    <a:pt x="8429" y="15"/>
                    <a:pt x="8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3"/>
            <p:cNvSpPr/>
            <p:nvPr/>
          </p:nvSpPr>
          <p:spPr>
            <a:xfrm rot="1131082">
              <a:off x="2046358" y="2970949"/>
              <a:ext cx="760586" cy="1382927"/>
            </a:xfrm>
            <a:custGeom>
              <a:avLst/>
              <a:gdLst/>
              <a:ahLst/>
              <a:cxnLst/>
              <a:rect l="l" t="t" r="r" b="b"/>
              <a:pathLst>
                <a:path w="9672" h="17586" extrusionOk="0">
                  <a:moveTo>
                    <a:pt x="8412" y="1"/>
                  </a:moveTo>
                  <a:lnTo>
                    <a:pt x="1" y="16968"/>
                  </a:lnTo>
                  <a:lnTo>
                    <a:pt x="1233" y="17585"/>
                  </a:lnTo>
                  <a:lnTo>
                    <a:pt x="9642" y="616"/>
                  </a:lnTo>
                  <a:cubicBezTo>
                    <a:pt x="9653" y="594"/>
                    <a:pt x="9661" y="575"/>
                    <a:pt x="9671" y="555"/>
                  </a:cubicBezTo>
                  <a:lnTo>
                    <a:pt x="9671" y="555"/>
                  </a:lnTo>
                  <a:cubicBezTo>
                    <a:pt x="9552" y="796"/>
                    <a:pt x="9307" y="936"/>
                    <a:pt x="9054" y="936"/>
                  </a:cubicBezTo>
                  <a:cubicBezTo>
                    <a:pt x="8951" y="936"/>
                    <a:pt x="8846" y="913"/>
                    <a:pt x="8749" y="863"/>
                  </a:cubicBezTo>
                  <a:cubicBezTo>
                    <a:pt x="8578" y="781"/>
                    <a:pt x="8460" y="632"/>
                    <a:pt x="8403" y="464"/>
                  </a:cubicBezTo>
                  <a:cubicBezTo>
                    <a:pt x="8355" y="318"/>
                    <a:pt x="8353" y="152"/>
                    <a:pt x="8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42" name="Google Shape;742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46849" y="1087124"/>
              <a:ext cx="1452725" cy="126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3" name="Google Shape;743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2902763" y="1000862"/>
              <a:ext cx="772475" cy="77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4" name="Google Shape;744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3395612" y="1457237"/>
              <a:ext cx="450800" cy="45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5" name="Google Shape;745;p33"/>
            <p:cNvSpPr/>
            <p:nvPr/>
          </p:nvSpPr>
          <p:spPr>
            <a:xfrm rot="1131082">
              <a:off x="3033242" y="2838995"/>
              <a:ext cx="194865" cy="125506"/>
            </a:xfrm>
            <a:custGeom>
              <a:avLst/>
              <a:gdLst/>
              <a:ahLst/>
              <a:cxnLst/>
              <a:rect l="l" t="t" r="r" b="b"/>
              <a:pathLst>
                <a:path w="2478" h="1596" extrusionOk="0">
                  <a:moveTo>
                    <a:pt x="1627" y="0"/>
                  </a:moveTo>
                  <a:cubicBezTo>
                    <a:pt x="1344" y="0"/>
                    <a:pt x="1034" y="131"/>
                    <a:pt x="758" y="390"/>
                  </a:cubicBezTo>
                  <a:cubicBezTo>
                    <a:pt x="708" y="436"/>
                    <a:pt x="662" y="488"/>
                    <a:pt x="615" y="543"/>
                  </a:cubicBezTo>
                  <a:lnTo>
                    <a:pt x="1" y="1282"/>
                  </a:lnTo>
                  <a:lnTo>
                    <a:pt x="2375" y="1595"/>
                  </a:lnTo>
                  <a:lnTo>
                    <a:pt x="2477" y="703"/>
                  </a:lnTo>
                  <a:cubicBezTo>
                    <a:pt x="2477" y="703"/>
                    <a:pt x="2444" y="623"/>
                    <a:pt x="2385" y="498"/>
                  </a:cubicBezTo>
                  <a:cubicBezTo>
                    <a:pt x="2227" y="165"/>
                    <a:pt x="1945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3"/>
            <p:cNvSpPr/>
            <p:nvPr/>
          </p:nvSpPr>
          <p:spPr>
            <a:xfrm rot="1131119">
              <a:off x="2046348" y="2970951"/>
              <a:ext cx="760591" cy="1382936"/>
            </a:xfrm>
            <a:custGeom>
              <a:avLst/>
              <a:gdLst/>
              <a:ahLst/>
              <a:cxnLst/>
              <a:rect l="l" t="t" r="r" b="b"/>
              <a:pathLst>
                <a:path w="9672" h="17586" extrusionOk="0">
                  <a:moveTo>
                    <a:pt x="8412" y="1"/>
                  </a:moveTo>
                  <a:lnTo>
                    <a:pt x="1" y="16968"/>
                  </a:lnTo>
                  <a:lnTo>
                    <a:pt x="1233" y="17585"/>
                  </a:lnTo>
                  <a:lnTo>
                    <a:pt x="9642" y="616"/>
                  </a:lnTo>
                  <a:cubicBezTo>
                    <a:pt x="9653" y="594"/>
                    <a:pt x="9661" y="575"/>
                    <a:pt x="9671" y="555"/>
                  </a:cubicBezTo>
                  <a:lnTo>
                    <a:pt x="9671" y="555"/>
                  </a:lnTo>
                  <a:cubicBezTo>
                    <a:pt x="9552" y="796"/>
                    <a:pt x="9307" y="936"/>
                    <a:pt x="9054" y="936"/>
                  </a:cubicBezTo>
                  <a:cubicBezTo>
                    <a:pt x="8951" y="936"/>
                    <a:pt x="8846" y="913"/>
                    <a:pt x="8749" y="863"/>
                  </a:cubicBezTo>
                  <a:cubicBezTo>
                    <a:pt x="8578" y="781"/>
                    <a:pt x="8460" y="632"/>
                    <a:pt x="8403" y="464"/>
                  </a:cubicBezTo>
                  <a:cubicBezTo>
                    <a:pt x="8355" y="318"/>
                    <a:pt x="8353" y="152"/>
                    <a:pt x="8412" y="1"/>
                  </a:cubicBezTo>
                  <a:close/>
                </a:path>
              </a:pathLst>
            </a:custGeom>
            <a:solidFill>
              <a:srgbClr val="000000">
                <a:alpha val="1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195895" y="2331896"/>
            <a:ext cx="48926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0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31"/>
          <p:cNvGrpSpPr/>
          <p:nvPr/>
        </p:nvGrpSpPr>
        <p:grpSpPr>
          <a:xfrm>
            <a:off x="1825946" y="721755"/>
            <a:ext cx="8675095" cy="5414492"/>
            <a:chOff x="1989001" y="541316"/>
            <a:chExt cx="5147416" cy="4060869"/>
          </a:xfrm>
        </p:grpSpPr>
        <p:grpSp>
          <p:nvGrpSpPr>
            <p:cNvPr id="658" name="Google Shape;658;p31"/>
            <p:cNvGrpSpPr/>
            <p:nvPr/>
          </p:nvGrpSpPr>
          <p:grpSpPr>
            <a:xfrm>
              <a:off x="1989001" y="541316"/>
              <a:ext cx="5147416" cy="4060869"/>
              <a:chOff x="1989001" y="442016"/>
              <a:chExt cx="5147416" cy="4060869"/>
            </a:xfrm>
          </p:grpSpPr>
          <p:grpSp>
            <p:nvGrpSpPr>
              <p:cNvPr id="659" name="Google Shape;659;p31"/>
              <p:cNvGrpSpPr/>
              <p:nvPr/>
            </p:nvGrpSpPr>
            <p:grpSpPr>
              <a:xfrm>
                <a:off x="1989001" y="785225"/>
                <a:ext cx="5147416" cy="3717660"/>
                <a:chOff x="241668" y="882689"/>
                <a:chExt cx="3836202" cy="3717660"/>
              </a:xfrm>
            </p:grpSpPr>
            <p:sp>
              <p:nvSpPr>
                <p:cNvPr id="660" name="Google Shape;660;p31"/>
                <p:cNvSpPr/>
                <p:nvPr/>
              </p:nvSpPr>
              <p:spPr>
                <a:xfrm>
                  <a:off x="241668" y="882689"/>
                  <a:ext cx="3836202" cy="371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31"/>
                <p:cNvSpPr/>
                <p:nvPr/>
              </p:nvSpPr>
              <p:spPr>
                <a:xfrm>
                  <a:off x="982156" y="2305375"/>
                  <a:ext cx="2394389" cy="46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05" h="317" extrusionOk="0">
                      <a:moveTo>
                        <a:pt x="16251" y="1"/>
                      </a:moveTo>
                      <a:lnTo>
                        <a:pt x="53" y="213"/>
                      </a:lnTo>
                      <a:cubicBezTo>
                        <a:pt x="24" y="213"/>
                        <a:pt x="1" y="236"/>
                        <a:pt x="2" y="265"/>
                      </a:cubicBezTo>
                      <a:cubicBezTo>
                        <a:pt x="2" y="291"/>
                        <a:pt x="20" y="311"/>
                        <a:pt x="44" y="315"/>
                      </a:cubicBezTo>
                      <a:cubicBezTo>
                        <a:pt x="47" y="316"/>
                        <a:pt x="51" y="316"/>
                        <a:pt x="54" y="316"/>
                      </a:cubicBezTo>
                      <a:lnTo>
                        <a:pt x="16252" y="105"/>
                      </a:lnTo>
                      <a:cubicBezTo>
                        <a:pt x="16281" y="104"/>
                        <a:pt x="16305" y="80"/>
                        <a:pt x="16304" y="52"/>
                      </a:cubicBezTo>
                      <a:cubicBezTo>
                        <a:pt x="16304" y="23"/>
                        <a:pt x="16281" y="1"/>
                        <a:pt x="16251" y="1"/>
                      </a:cubicBezTo>
                      <a:close/>
                    </a:path>
                  </a:pathLst>
                </a:custGeom>
                <a:solidFill>
                  <a:srgbClr val="93CC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31"/>
              <p:cNvGrpSpPr/>
              <p:nvPr/>
            </p:nvGrpSpPr>
            <p:grpSpPr>
              <a:xfrm>
                <a:off x="3879830" y="442016"/>
                <a:ext cx="1390695" cy="548641"/>
                <a:chOff x="1639601" y="539501"/>
                <a:chExt cx="1091683" cy="548641"/>
              </a:xfrm>
            </p:grpSpPr>
            <p:sp>
              <p:nvSpPr>
                <p:cNvPr id="663" name="Google Shape;663;p31"/>
                <p:cNvSpPr/>
                <p:nvPr/>
              </p:nvSpPr>
              <p:spPr>
                <a:xfrm>
                  <a:off x="1639601" y="539501"/>
                  <a:ext cx="1091683" cy="54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8AE7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31"/>
                <p:cNvSpPr/>
                <p:nvPr/>
              </p:nvSpPr>
              <p:spPr>
                <a:xfrm>
                  <a:off x="2097918" y="607640"/>
                  <a:ext cx="279602" cy="5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31"/>
                <p:cNvSpPr/>
                <p:nvPr/>
              </p:nvSpPr>
              <p:spPr>
                <a:xfrm>
                  <a:off x="2403952" y="609989"/>
                  <a:ext cx="121592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66" name="Google Shape;666;p31"/>
            <p:cNvSpPr/>
            <p:nvPr/>
          </p:nvSpPr>
          <p:spPr>
            <a:xfrm>
              <a:off x="2982588" y="3335273"/>
              <a:ext cx="321277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8" name="Google Shape;6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7701" y="4965121"/>
            <a:ext cx="1076567" cy="148909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1"/>
          <p:cNvSpPr/>
          <p:nvPr/>
        </p:nvSpPr>
        <p:spPr>
          <a:xfrm>
            <a:off x="10902039" y="5757885"/>
            <a:ext cx="592931" cy="555547"/>
          </a:xfrm>
          <a:custGeom>
            <a:avLst/>
            <a:gdLst/>
            <a:ahLst/>
            <a:cxnLst/>
            <a:rect l="l" t="t" r="r" b="b"/>
            <a:pathLst>
              <a:path w="2728" h="2556" extrusionOk="0">
                <a:moveTo>
                  <a:pt x="2101" y="1"/>
                </a:moveTo>
                <a:cubicBezTo>
                  <a:pt x="1984" y="1"/>
                  <a:pt x="1851" y="36"/>
                  <a:pt x="1710" y="126"/>
                </a:cubicBezTo>
                <a:cubicBezTo>
                  <a:pt x="1237" y="424"/>
                  <a:pt x="695" y="1043"/>
                  <a:pt x="371" y="1412"/>
                </a:cubicBezTo>
                <a:cubicBezTo>
                  <a:pt x="310" y="1483"/>
                  <a:pt x="256" y="1544"/>
                  <a:pt x="210" y="1595"/>
                </a:cubicBezTo>
                <a:cubicBezTo>
                  <a:pt x="0" y="1827"/>
                  <a:pt x="42" y="2095"/>
                  <a:pt x="191" y="2240"/>
                </a:cubicBezTo>
                <a:cubicBezTo>
                  <a:pt x="261" y="2309"/>
                  <a:pt x="361" y="2354"/>
                  <a:pt x="474" y="2354"/>
                </a:cubicBezTo>
                <a:cubicBezTo>
                  <a:pt x="588" y="2354"/>
                  <a:pt x="714" y="2308"/>
                  <a:pt x="835" y="2192"/>
                </a:cubicBezTo>
                <a:cubicBezTo>
                  <a:pt x="1370" y="1682"/>
                  <a:pt x="2042" y="884"/>
                  <a:pt x="2070" y="851"/>
                </a:cubicBezTo>
                <a:cubicBezTo>
                  <a:pt x="2119" y="793"/>
                  <a:pt x="2111" y="707"/>
                  <a:pt x="2054" y="658"/>
                </a:cubicBezTo>
                <a:cubicBezTo>
                  <a:pt x="2028" y="637"/>
                  <a:pt x="1997" y="626"/>
                  <a:pt x="1965" y="626"/>
                </a:cubicBezTo>
                <a:cubicBezTo>
                  <a:pt x="1926" y="626"/>
                  <a:pt x="1887" y="643"/>
                  <a:pt x="1861" y="675"/>
                </a:cubicBezTo>
                <a:cubicBezTo>
                  <a:pt x="1854" y="683"/>
                  <a:pt x="1171" y="1494"/>
                  <a:pt x="647" y="1994"/>
                </a:cubicBezTo>
                <a:cubicBezTo>
                  <a:pt x="587" y="2050"/>
                  <a:pt x="525" y="2080"/>
                  <a:pt x="471" y="2080"/>
                </a:cubicBezTo>
                <a:cubicBezTo>
                  <a:pt x="437" y="2080"/>
                  <a:pt x="406" y="2068"/>
                  <a:pt x="381" y="2044"/>
                </a:cubicBezTo>
                <a:cubicBezTo>
                  <a:pt x="328" y="1992"/>
                  <a:pt x="315" y="1887"/>
                  <a:pt x="413" y="1778"/>
                </a:cubicBezTo>
                <a:cubicBezTo>
                  <a:pt x="459" y="1728"/>
                  <a:pt x="514" y="1665"/>
                  <a:pt x="578" y="1593"/>
                </a:cubicBezTo>
                <a:cubicBezTo>
                  <a:pt x="891" y="1235"/>
                  <a:pt x="1416" y="634"/>
                  <a:pt x="1856" y="357"/>
                </a:cubicBezTo>
                <a:cubicBezTo>
                  <a:pt x="1943" y="302"/>
                  <a:pt x="2027" y="274"/>
                  <a:pt x="2103" y="274"/>
                </a:cubicBezTo>
                <a:cubicBezTo>
                  <a:pt x="2175" y="274"/>
                  <a:pt x="2240" y="300"/>
                  <a:pt x="2292" y="351"/>
                </a:cubicBezTo>
                <a:cubicBezTo>
                  <a:pt x="2400" y="458"/>
                  <a:pt x="2441" y="679"/>
                  <a:pt x="2309" y="896"/>
                </a:cubicBezTo>
                <a:cubicBezTo>
                  <a:pt x="2072" y="1283"/>
                  <a:pt x="1474" y="1780"/>
                  <a:pt x="1079" y="2110"/>
                </a:cubicBezTo>
                <a:cubicBezTo>
                  <a:pt x="986" y="2187"/>
                  <a:pt x="903" y="2256"/>
                  <a:pt x="835" y="2315"/>
                </a:cubicBezTo>
                <a:cubicBezTo>
                  <a:pt x="778" y="2365"/>
                  <a:pt x="772" y="2451"/>
                  <a:pt x="821" y="2508"/>
                </a:cubicBezTo>
                <a:cubicBezTo>
                  <a:pt x="848" y="2539"/>
                  <a:pt x="886" y="2555"/>
                  <a:pt x="925" y="2555"/>
                </a:cubicBezTo>
                <a:cubicBezTo>
                  <a:pt x="957" y="2555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9"/>
                  <a:pt x="2282" y="1465"/>
                  <a:pt x="2542" y="1039"/>
                </a:cubicBezTo>
                <a:cubicBezTo>
                  <a:pt x="2727" y="735"/>
                  <a:pt x="2703" y="372"/>
                  <a:pt x="2483" y="156"/>
                </a:cubicBezTo>
                <a:cubicBezTo>
                  <a:pt x="2394" y="67"/>
                  <a:pt x="2261" y="1"/>
                  <a:pt x="2101" y="1"/>
                </a:cubicBezTo>
                <a:close/>
              </a:path>
            </a:pathLst>
          </a:custGeom>
          <a:solidFill>
            <a:srgbClr val="704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70" name="Google Shape;670;p31"/>
          <p:cNvGrpSpPr/>
          <p:nvPr/>
        </p:nvGrpSpPr>
        <p:grpSpPr>
          <a:xfrm>
            <a:off x="9825467" y="5091989"/>
            <a:ext cx="1076572" cy="656099"/>
            <a:chOff x="4560600" y="646575"/>
            <a:chExt cx="172325" cy="105025"/>
          </a:xfrm>
        </p:grpSpPr>
        <p:sp>
          <p:nvSpPr>
            <p:cNvPr id="671" name="Google Shape;671;p3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78" name="Google Shape;6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483862" y="210801"/>
            <a:ext cx="977636" cy="9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565" y="1124866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407169" y="1529790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755" y="3221050"/>
            <a:ext cx="8620491" cy="1304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2345" y="1469981"/>
            <a:ext cx="5127180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7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8"/>
          <p:cNvSpPr txBox="1">
            <a:spLocks noGrp="1"/>
          </p:cNvSpPr>
          <p:nvPr>
            <p:ph type="title"/>
          </p:nvPr>
        </p:nvSpPr>
        <p:spPr>
          <a:xfrm>
            <a:off x="2584678" y="703500"/>
            <a:ext cx="7022644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000" dirty="0">
                <a:ln>
                  <a:solidFill>
                    <a:schemeClr val="accent1"/>
                  </a:solidFill>
                </a:ln>
                <a:solidFill>
                  <a:schemeClr val="tx1">
                    <a:lumMod val="75000"/>
                  </a:schemeClr>
                </a:solidFill>
                <a:latin typeface="UTM Brewers KT" panose="02040603050506020204" pitchFamily="18" charset="0"/>
                <a:ea typeface="Amatic SC"/>
                <a:sym typeface="Amatic SC"/>
              </a:rPr>
              <a:t>Y</a:t>
            </a:r>
            <a:r>
              <a:rPr lang="en-US" sz="4000" dirty="0">
                <a:ln>
                  <a:solidFill>
                    <a:schemeClr val="accent1"/>
                  </a:solidFill>
                </a:ln>
                <a:solidFill>
                  <a:schemeClr val="tx1">
                    <a:lumMod val="75000"/>
                  </a:schemeClr>
                </a:solidFill>
                <a:latin typeface="UTM Brewers KT" panose="02040603050506020204" pitchFamily="18" charset="0"/>
                <a:ea typeface="Amatic SC"/>
              </a:rPr>
              <a:t>ÊU CẦU CẦN ĐẠT</a:t>
            </a:r>
            <a:endParaRPr lang="en-US" sz="4000" dirty="0">
              <a:ln>
                <a:solidFill>
                  <a:schemeClr val="accent1"/>
                </a:solidFill>
              </a:ln>
              <a:solidFill>
                <a:schemeClr val="tx1">
                  <a:lumMod val="75000"/>
                </a:schemeClr>
              </a:solidFill>
              <a:latin typeface="UTM Brewers KT" panose="02040603050506020204" pitchFamily="18" charset="0"/>
              <a:ea typeface="Amatic SC"/>
              <a:sym typeface="Amatic SC"/>
            </a:endParaRPr>
          </a:p>
        </p:txBody>
      </p:sp>
      <p:sp>
        <p:nvSpPr>
          <p:cNvPr id="569" name="Google Shape;569;p28"/>
          <p:cNvSpPr txBox="1">
            <a:spLocks noGrp="1"/>
          </p:cNvSpPr>
          <p:nvPr>
            <p:ph type="subTitle" idx="5"/>
          </p:nvPr>
        </p:nvSpPr>
        <p:spPr>
          <a:xfrm>
            <a:off x="1445567" y="2219830"/>
            <a:ext cx="3624294" cy="1415772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algn="just"/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Học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sinh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đọc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đúng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rõ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ràng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bài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thơ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Ngày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vào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Đội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;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biết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nghỉ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hơi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ở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chỗ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ngắt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nhịp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thơ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giữa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các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dòng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thơ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; </a:t>
            </a:r>
          </a:p>
        </p:txBody>
      </p:sp>
      <p:pic>
        <p:nvPicPr>
          <p:cNvPr id="573" name="Google Shape;5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91560" y="963643"/>
            <a:ext cx="2365708" cy="47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4" name="Google Shape;574;p28"/>
          <p:cNvGrpSpPr/>
          <p:nvPr/>
        </p:nvGrpSpPr>
        <p:grpSpPr>
          <a:xfrm rot="-1793444">
            <a:off x="334004" y="1817699"/>
            <a:ext cx="1060076" cy="532736"/>
            <a:chOff x="3093176" y="1236326"/>
            <a:chExt cx="886783" cy="445649"/>
          </a:xfrm>
        </p:grpSpPr>
        <p:sp>
          <p:nvSpPr>
            <p:cNvPr id="575" name="Google Shape;575;p28"/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8"/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8"/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8"/>
          <p:cNvGrpSpPr/>
          <p:nvPr/>
        </p:nvGrpSpPr>
        <p:grpSpPr>
          <a:xfrm rot="-1793444">
            <a:off x="323254" y="4011993"/>
            <a:ext cx="1060076" cy="532736"/>
            <a:chOff x="3093176" y="1236326"/>
            <a:chExt cx="886783" cy="445649"/>
          </a:xfrm>
        </p:grpSpPr>
        <p:sp>
          <p:nvSpPr>
            <p:cNvPr id="579" name="Google Shape;579;p28"/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2" name="Google Shape;582;p28"/>
          <p:cNvGrpSpPr/>
          <p:nvPr/>
        </p:nvGrpSpPr>
        <p:grpSpPr>
          <a:xfrm rot="1793444" flipH="1">
            <a:off x="10893815" y="1797355"/>
            <a:ext cx="1060076" cy="532736"/>
            <a:chOff x="3093176" y="1236326"/>
            <a:chExt cx="886783" cy="445649"/>
          </a:xfrm>
        </p:grpSpPr>
        <p:sp>
          <p:nvSpPr>
            <p:cNvPr id="583" name="Google Shape;583;p28"/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28"/>
          <p:cNvGrpSpPr/>
          <p:nvPr/>
        </p:nvGrpSpPr>
        <p:grpSpPr>
          <a:xfrm rot="1793444" flipH="1">
            <a:off x="11028272" y="3893523"/>
            <a:ext cx="1060076" cy="532736"/>
            <a:chOff x="3093176" y="1236326"/>
            <a:chExt cx="886783" cy="445649"/>
          </a:xfrm>
        </p:grpSpPr>
        <p:sp>
          <p:nvSpPr>
            <p:cNvPr id="587" name="Google Shape;587;p28"/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8"/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496936" y="4300745"/>
            <a:ext cx="40613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câu mở rộng ( các câu đố về đồ dụng học tập hoặc đồ vật ở trường), ghi phiếu đọc sách, chia sẻ với các bạn về câu đố mà em tìm được.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Google Shape;569;p28"/>
          <p:cNvSpPr txBox="1">
            <a:spLocks noGrp="1"/>
          </p:cNvSpPr>
          <p:nvPr>
            <p:ph type="subTitle" idx="5"/>
          </p:nvPr>
        </p:nvSpPr>
        <p:spPr>
          <a:xfrm>
            <a:off x="7207284" y="2249040"/>
            <a:ext cx="3624294" cy="1415772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algn="just"/>
            <a:r>
              <a:rPr lang="en-US" sz="2000" b="0" dirty="0">
                <a:solidFill>
                  <a:srgbClr val="7030A0"/>
                </a:solidFill>
              </a:rPr>
              <a:t>	</a:t>
            </a:r>
            <a:r>
              <a:rPr lang="vi-VN" sz="2000" b="0" dirty="0">
                <a:solidFill>
                  <a:srgbClr val="7030A0"/>
                </a:solidFill>
              </a:rPr>
              <a:t>Bước đầu biết thể hiện cảm xúc của học sinh trong ngay vào Đội TNTP Hồ Chí Minh qua giọng đọc.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631434" y="4278361"/>
            <a:ext cx="40613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0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0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dung: B</a:t>
            </a:r>
            <a:r>
              <a:rPr lang="vi-VN" sz="20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ài thơ nói lên cảm xúc của các bạn nhỏ trước sự kiện quan trọng ở lứa tuổi thiếu niên, nhi đồng.</a:t>
            </a:r>
          </a:p>
        </p:txBody>
      </p:sp>
      <p:pic>
        <p:nvPicPr>
          <p:cNvPr id="42" name="Google Shape;5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0223" y="985864"/>
            <a:ext cx="2365708" cy="47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7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/>
          <p:cNvGrpSpPr/>
          <p:nvPr/>
        </p:nvGrpSpPr>
        <p:grpSpPr>
          <a:xfrm>
            <a:off x="0" y="1456856"/>
            <a:ext cx="11797913" cy="5153371"/>
            <a:chOff x="-574024" y="7106639"/>
            <a:chExt cx="11797913" cy="5153371"/>
          </a:xfrm>
        </p:grpSpPr>
        <p:grpSp>
          <p:nvGrpSpPr>
            <p:cNvPr id="145" name="Group 144"/>
            <p:cNvGrpSpPr/>
            <p:nvPr/>
          </p:nvGrpSpPr>
          <p:grpSpPr>
            <a:xfrm>
              <a:off x="-574024" y="7127681"/>
              <a:ext cx="5177832" cy="2559328"/>
              <a:chOff x="-240840" y="1708738"/>
              <a:chExt cx="5177832" cy="2559328"/>
            </a:xfrm>
          </p:grpSpPr>
          <p:grpSp>
            <p:nvGrpSpPr>
              <p:cNvPr id="146" name="Google Shape;619;p30"/>
              <p:cNvGrpSpPr/>
              <p:nvPr/>
            </p:nvGrpSpPr>
            <p:grpSpPr>
              <a:xfrm>
                <a:off x="357937" y="1708738"/>
                <a:ext cx="4579055" cy="2559328"/>
                <a:chOff x="2680157" y="3350178"/>
                <a:chExt cx="719751" cy="402292"/>
              </a:xfrm>
            </p:grpSpPr>
            <p:sp>
              <p:nvSpPr>
                <p:cNvPr id="148" name="Google Shape;620;p30"/>
                <p:cNvSpPr/>
                <p:nvPr/>
              </p:nvSpPr>
              <p:spPr>
                <a:xfrm>
                  <a:off x="2680157" y="3374764"/>
                  <a:ext cx="719751" cy="377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8AE784">
                          <a:lumMod val="75000"/>
                        </a:srgb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Màu khăn tuổi thiếu niên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8AE784">
                          <a:lumMod val="75000"/>
                        </a:srgb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Suốt đời tươi thắm mãi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8AE784">
                          <a:lumMod val="75000"/>
                        </a:srgb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Như lời ru vời vợi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8AE784">
                          <a:lumMod val="75000"/>
                        </a:srgb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Chẳng bao giờ cách xa.</a:t>
                  </a:r>
                </a:p>
              </p:txBody>
            </p:sp>
            <p:sp>
              <p:nvSpPr>
                <p:cNvPr id="149" name="Google Shape;621;p30"/>
                <p:cNvSpPr/>
                <p:nvPr/>
              </p:nvSpPr>
              <p:spPr>
                <a:xfrm>
                  <a:off x="2936702" y="3350178"/>
                  <a:ext cx="185850" cy="48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8AE784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622;p30"/>
                <p:cNvSpPr/>
                <p:nvPr/>
              </p:nvSpPr>
              <p:spPr>
                <a:xfrm>
                  <a:off x="2987203" y="3360578"/>
                  <a:ext cx="47600" cy="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623;p30"/>
                <p:cNvSpPr/>
                <p:nvPr/>
              </p:nvSpPr>
              <p:spPr>
                <a:xfrm>
                  <a:off x="3039303" y="3360304"/>
                  <a:ext cx="20700" cy="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40840" y="1862868"/>
                <a:ext cx="792549" cy="969348"/>
              </a:xfrm>
              <a:prstGeom prst="rect">
                <a:avLst/>
              </a:prstGeom>
            </p:spPr>
          </p:pic>
        </p:grpSp>
        <p:grpSp>
          <p:nvGrpSpPr>
            <p:cNvPr id="152" name="Group 151"/>
            <p:cNvGrpSpPr/>
            <p:nvPr/>
          </p:nvGrpSpPr>
          <p:grpSpPr>
            <a:xfrm>
              <a:off x="2626571" y="9720842"/>
              <a:ext cx="5154901" cy="2539168"/>
              <a:chOff x="-389116" y="3967741"/>
              <a:chExt cx="5154901" cy="2539168"/>
            </a:xfrm>
          </p:grpSpPr>
          <p:grpSp>
            <p:nvGrpSpPr>
              <p:cNvPr id="153" name="Google Shape;619;p30"/>
              <p:cNvGrpSpPr/>
              <p:nvPr/>
            </p:nvGrpSpPr>
            <p:grpSpPr>
              <a:xfrm>
                <a:off x="267349" y="3967741"/>
                <a:ext cx="4498436" cy="2539168"/>
                <a:chOff x="2657463" y="3350178"/>
                <a:chExt cx="707079" cy="399123"/>
              </a:xfrm>
            </p:grpSpPr>
            <p:sp>
              <p:nvSpPr>
                <p:cNvPr id="155" name="Google Shape;620;p30"/>
                <p:cNvSpPr/>
                <p:nvPr/>
              </p:nvSpPr>
              <p:spPr>
                <a:xfrm>
                  <a:off x="2657463" y="3369937"/>
                  <a:ext cx="707079" cy="379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70C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Này em, mở cửa ra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70C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 trời xanh vẫn đợi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70C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Cánh buồm là tiếng gọi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70C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Mặt biển và dòng sông.</a:t>
                  </a:r>
                </a:p>
              </p:txBody>
            </p:sp>
            <p:sp>
              <p:nvSpPr>
                <p:cNvPr id="156" name="Google Shape;621;p30"/>
                <p:cNvSpPr/>
                <p:nvPr/>
              </p:nvSpPr>
              <p:spPr>
                <a:xfrm>
                  <a:off x="2936702" y="3350178"/>
                  <a:ext cx="185850" cy="48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622;p30"/>
                <p:cNvSpPr/>
                <p:nvPr/>
              </p:nvSpPr>
              <p:spPr>
                <a:xfrm>
                  <a:off x="2987203" y="3360578"/>
                  <a:ext cx="47600" cy="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623;p30"/>
                <p:cNvSpPr/>
                <p:nvPr/>
              </p:nvSpPr>
              <p:spPr>
                <a:xfrm>
                  <a:off x="3039303" y="3360304"/>
                  <a:ext cx="20700" cy="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54" name="Picture 15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89116" y="4155522"/>
                <a:ext cx="810838" cy="963251"/>
              </a:xfrm>
              <a:prstGeom prst="rect">
                <a:avLst/>
              </a:prstGeom>
            </p:spPr>
          </p:pic>
        </p:grpSp>
        <p:grpSp>
          <p:nvGrpSpPr>
            <p:cNvPr id="159" name="Group 158"/>
            <p:cNvGrpSpPr/>
            <p:nvPr/>
          </p:nvGrpSpPr>
          <p:grpSpPr>
            <a:xfrm>
              <a:off x="5502323" y="7106639"/>
              <a:ext cx="5721566" cy="2534251"/>
              <a:chOff x="5489219" y="1598610"/>
              <a:chExt cx="5721566" cy="2534251"/>
            </a:xfrm>
          </p:grpSpPr>
          <p:grpSp>
            <p:nvGrpSpPr>
              <p:cNvPr id="160" name="Google Shape;619;p30"/>
              <p:cNvGrpSpPr/>
              <p:nvPr/>
            </p:nvGrpSpPr>
            <p:grpSpPr>
              <a:xfrm>
                <a:off x="6108551" y="1598610"/>
                <a:ext cx="5102234" cy="2534251"/>
                <a:chOff x="2694432" y="3353017"/>
                <a:chExt cx="801986" cy="398350"/>
              </a:xfrm>
            </p:grpSpPr>
            <p:sp>
              <p:nvSpPr>
                <p:cNvPr id="162" name="Google Shape;620;p30"/>
                <p:cNvSpPr/>
                <p:nvPr/>
              </p:nvSpPr>
              <p:spPr>
                <a:xfrm>
                  <a:off x="2694432" y="3375921"/>
                  <a:ext cx="801986" cy="375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Nắng vườn trưa mênh mông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Bướm bay như lời hát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Con tàu là đất nước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Đưa ta tới bến xa.</a:t>
                  </a:r>
                </a:p>
              </p:txBody>
            </p:sp>
            <p:sp>
              <p:nvSpPr>
                <p:cNvPr id="163" name="Google Shape;621;p30"/>
                <p:cNvSpPr/>
                <p:nvPr/>
              </p:nvSpPr>
              <p:spPr>
                <a:xfrm>
                  <a:off x="3002500" y="3353017"/>
                  <a:ext cx="185850" cy="48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622;p30"/>
                <p:cNvSpPr/>
                <p:nvPr/>
              </p:nvSpPr>
              <p:spPr>
                <a:xfrm>
                  <a:off x="3053000" y="3363417"/>
                  <a:ext cx="47600" cy="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623;p30"/>
                <p:cNvSpPr/>
                <p:nvPr/>
              </p:nvSpPr>
              <p:spPr>
                <a:xfrm>
                  <a:off x="3105101" y="3363143"/>
                  <a:ext cx="20700" cy="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61" name="Picture 16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89219" y="1744322"/>
                <a:ext cx="835224" cy="969348"/>
              </a:xfrm>
              <a:prstGeom prst="rect">
                <a:avLst/>
              </a:prstGeom>
            </p:spPr>
          </p:pic>
        </p:grpSp>
      </p:grpSp>
      <p:grpSp>
        <p:nvGrpSpPr>
          <p:cNvPr id="144" name="Group 143"/>
          <p:cNvGrpSpPr/>
          <p:nvPr/>
        </p:nvGrpSpPr>
        <p:grpSpPr>
          <a:xfrm>
            <a:off x="16793" y="1456856"/>
            <a:ext cx="11797913" cy="5153371"/>
            <a:chOff x="-1083592" y="5368029"/>
            <a:chExt cx="11797913" cy="5153371"/>
          </a:xfrm>
        </p:grpSpPr>
        <p:grpSp>
          <p:nvGrpSpPr>
            <p:cNvPr id="139" name="Group 138"/>
            <p:cNvGrpSpPr/>
            <p:nvPr/>
          </p:nvGrpSpPr>
          <p:grpSpPr>
            <a:xfrm>
              <a:off x="-1083592" y="5368029"/>
              <a:ext cx="11797913" cy="5153371"/>
              <a:chOff x="-2524136" y="6649353"/>
              <a:chExt cx="11797913" cy="5153371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-2524136" y="6649353"/>
                <a:ext cx="11797913" cy="5153371"/>
                <a:chOff x="-1166854" y="5223317"/>
                <a:chExt cx="11797913" cy="5153371"/>
              </a:xfrm>
            </p:grpSpPr>
            <p:grpSp>
              <p:nvGrpSpPr>
                <p:cNvPr id="128" name="Group 127"/>
                <p:cNvGrpSpPr/>
                <p:nvPr/>
              </p:nvGrpSpPr>
              <p:grpSpPr>
                <a:xfrm>
                  <a:off x="-1166854" y="5223317"/>
                  <a:ext cx="11797913" cy="5153371"/>
                  <a:chOff x="-34118" y="1534087"/>
                  <a:chExt cx="11797913" cy="5153371"/>
                </a:xfrm>
              </p:grpSpPr>
              <p:grpSp>
                <p:nvGrpSpPr>
                  <p:cNvPr id="107" name="Group 106"/>
                  <p:cNvGrpSpPr/>
                  <p:nvPr/>
                </p:nvGrpSpPr>
                <p:grpSpPr>
                  <a:xfrm>
                    <a:off x="-34118" y="1555129"/>
                    <a:ext cx="5177832" cy="2559328"/>
                    <a:chOff x="-240840" y="1708738"/>
                    <a:chExt cx="5177832" cy="2559328"/>
                  </a:xfrm>
                </p:grpSpPr>
                <p:grpSp>
                  <p:nvGrpSpPr>
                    <p:cNvPr id="108" name="Google Shape;619;p30"/>
                    <p:cNvGrpSpPr/>
                    <p:nvPr/>
                  </p:nvGrpSpPr>
                  <p:grpSpPr>
                    <a:xfrm>
                      <a:off x="357937" y="1708738"/>
                      <a:ext cx="4579055" cy="2559328"/>
                      <a:chOff x="2680157" y="3350178"/>
                      <a:chExt cx="719751" cy="402292"/>
                    </a:xfrm>
                  </p:grpSpPr>
                  <p:sp>
                    <p:nvSpPr>
                      <p:cNvPr id="110" name="Google Shape;620;p30"/>
                      <p:cNvSpPr/>
                      <p:nvPr/>
                    </p:nvSpPr>
                    <p:spPr>
                      <a:xfrm>
                        <a:off x="2680157" y="3374764"/>
                        <a:ext cx="719751" cy="37770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528" h="23263" extrusionOk="0">
                            <a:moveTo>
                              <a:pt x="544" y="0"/>
                            </a:moveTo>
                            <a:cubicBezTo>
                              <a:pt x="246" y="0"/>
                              <a:pt x="6" y="241"/>
                              <a:pt x="6" y="538"/>
                            </a:cubicBezTo>
                            <a:lnTo>
                              <a:pt x="1" y="22721"/>
                            </a:lnTo>
                            <a:cubicBezTo>
                              <a:pt x="1" y="23018"/>
                              <a:pt x="242" y="23259"/>
                              <a:pt x="539" y="23259"/>
                            </a:cubicBezTo>
                            <a:lnTo>
                              <a:pt x="18983" y="23263"/>
                            </a:lnTo>
                            <a:cubicBezTo>
                              <a:pt x="19281" y="23263"/>
                              <a:pt x="19521" y="23022"/>
                              <a:pt x="19521" y="22725"/>
                            </a:cubicBezTo>
                            <a:lnTo>
                              <a:pt x="19526" y="542"/>
                            </a:lnTo>
                            <a:cubicBezTo>
                              <a:pt x="19527" y="245"/>
                              <a:pt x="19286" y="4"/>
                              <a:pt x="18988" y="4"/>
                            </a:cubicBezTo>
                            <a:lnTo>
                              <a:pt x="544" y="0"/>
                            </a:lnTo>
                            <a:close/>
                          </a:path>
                        </a:pathLst>
                      </a:custGeom>
                      <a:solidFill>
                        <a:srgbClr val="F5FDFD"/>
                      </a:solidFill>
                      <a:ln>
                        <a:noFill/>
                      </a:ln>
                    </p:spPr>
                    <p:txBody>
                      <a:bodyPr spcFirstLastPara="1" wrap="square" lIns="274320" tIns="121900" rIns="121900" bIns="121900" anchor="ctr" anchorCtr="0">
                        <a:noAutofit/>
                      </a:bodyPr>
                      <a:lstStyle/>
                      <a:p>
                        <a:pPr lvl="0">
                          <a:lnSpc>
                            <a:spcPct val="125000"/>
                          </a:lnSpc>
                        </a:pPr>
                        <a:r>
                          <a:rPr lang="vi-VN" sz="2800" b="1" dirty="0">
                            <a:solidFill>
                              <a:srgbClr val="8AE784">
                                <a:lumMod val="75000"/>
                              </a:srgb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a:t>Màu khăn tuổi thiếu niên</a:t>
                        </a:r>
                      </a:p>
                      <a:p>
                        <a:pPr lvl="0">
                          <a:lnSpc>
                            <a:spcPct val="125000"/>
                          </a:lnSpc>
                        </a:pPr>
                        <a:r>
                          <a:rPr lang="vi-VN" sz="2800" b="1" dirty="0">
                            <a:solidFill>
                              <a:srgbClr val="8AE784">
                                <a:lumMod val="75000"/>
                              </a:srgb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a:t>Suốt đời tươi thắm mãi</a:t>
                        </a:r>
                      </a:p>
                      <a:p>
                        <a:pPr lvl="0">
                          <a:lnSpc>
                            <a:spcPct val="125000"/>
                          </a:lnSpc>
                        </a:pPr>
                        <a:r>
                          <a:rPr lang="vi-VN" sz="2800" b="1" dirty="0">
                            <a:solidFill>
                              <a:srgbClr val="8AE784">
                                <a:lumMod val="75000"/>
                              </a:srgb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a:t>Như lời ru vời vợi</a:t>
                        </a:r>
                      </a:p>
                      <a:p>
                        <a:pPr lvl="0">
                          <a:lnSpc>
                            <a:spcPct val="125000"/>
                          </a:lnSpc>
                        </a:pPr>
                        <a:r>
                          <a:rPr lang="vi-VN" sz="2800" b="1" dirty="0">
                            <a:solidFill>
                              <a:srgbClr val="8AE784">
                                <a:lumMod val="75000"/>
                              </a:srgb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a:t>Chẳng bao giờ cách xa.</a:t>
                        </a:r>
                      </a:p>
                    </p:txBody>
                  </p:sp>
                  <p:sp>
                    <p:nvSpPr>
                      <p:cNvPr id="111" name="Google Shape;621;p30"/>
                      <p:cNvSpPr/>
                      <p:nvPr/>
                    </p:nvSpPr>
                    <p:spPr>
                      <a:xfrm>
                        <a:off x="2936702" y="3350178"/>
                        <a:ext cx="185850" cy="4845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434" h="3736" extrusionOk="0">
                            <a:moveTo>
                              <a:pt x="3811" y="1"/>
                            </a:moveTo>
                            <a:cubicBezTo>
                              <a:pt x="2390" y="1"/>
                              <a:pt x="999" y="20"/>
                              <a:pt x="612" y="29"/>
                            </a:cubicBezTo>
                            <a:cubicBezTo>
                              <a:pt x="236" y="38"/>
                              <a:pt x="1005" y="607"/>
                              <a:pt x="1039" y="728"/>
                            </a:cubicBezTo>
                            <a:cubicBezTo>
                              <a:pt x="1073" y="851"/>
                              <a:pt x="1" y="1178"/>
                              <a:pt x="38" y="1313"/>
                            </a:cubicBezTo>
                            <a:cubicBezTo>
                              <a:pt x="76" y="1449"/>
                              <a:pt x="915" y="1757"/>
                              <a:pt x="937" y="1838"/>
                            </a:cubicBezTo>
                            <a:cubicBezTo>
                              <a:pt x="960" y="1920"/>
                              <a:pt x="16" y="2312"/>
                              <a:pt x="66" y="2488"/>
                            </a:cubicBezTo>
                            <a:cubicBezTo>
                              <a:pt x="114" y="2665"/>
                              <a:pt x="877" y="2834"/>
                              <a:pt x="900" y="2915"/>
                            </a:cubicBezTo>
                            <a:cubicBezTo>
                              <a:pt x="923" y="2997"/>
                              <a:pt x="170" y="3394"/>
                              <a:pt x="242" y="3652"/>
                            </a:cubicBezTo>
                            <a:cubicBezTo>
                              <a:pt x="259" y="3713"/>
                              <a:pt x="567" y="3736"/>
                              <a:pt x="1040" y="3736"/>
                            </a:cubicBezTo>
                            <a:cubicBezTo>
                              <a:pt x="2391" y="3736"/>
                              <a:pt x="5085" y="3551"/>
                              <a:pt x="6181" y="3551"/>
                            </a:cubicBezTo>
                            <a:cubicBezTo>
                              <a:pt x="6327" y="3551"/>
                              <a:pt x="6445" y="3555"/>
                              <a:pt x="6528" y="3562"/>
                            </a:cubicBezTo>
                            <a:cubicBezTo>
                              <a:pt x="6568" y="3566"/>
                              <a:pt x="6606" y="3568"/>
                              <a:pt x="6640" y="3568"/>
                            </a:cubicBezTo>
                            <a:cubicBezTo>
                              <a:pt x="7363" y="3568"/>
                              <a:pt x="6735" y="2788"/>
                              <a:pt x="6586" y="2788"/>
                            </a:cubicBezTo>
                            <a:cubicBezTo>
                              <a:pt x="6583" y="2788"/>
                              <a:pt x="6580" y="2789"/>
                              <a:pt x="6577" y="2789"/>
                            </a:cubicBezTo>
                            <a:cubicBezTo>
                              <a:pt x="6571" y="2791"/>
                              <a:pt x="6567" y="2792"/>
                              <a:pt x="6564" y="2792"/>
                            </a:cubicBezTo>
                            <a:cubicBezTo>
                              <a:pt x="6485" y="2792"/>
                              <a:pt x="7003" y="2379"/>
                              <a:pt x="7073" y="2256"/>
                            </a:cubicBezTo>
                            <a:cubicBezTo>
                              <a:pt x="7146" y="2127"/>
                              <a:pt x="6617" y="1908"/>
                              <a:pt x="6596" y="1827"/>
                            </a:cubicBezTo>
                            <a:cubicBezTo>
                              <a:pt x="6573" y="1745"/>
                              <a:pt x="7214" y="1341"/>
                              <a:pt x="7179" y="1219"/>
                            </a:cubicBezTo>
                            <a:cubicBezTo>
                              <a:pt x="7145" y="1098"/>
                              <a:pt x="6790" y="816"/>
                              <a:pt x="6767" y="734"/>
                            </a:cubicBezTo>
                            <a:cubicBezTo>
                              <a:pt x="6745" y="653"/>
                              <a:pt x="7434" y="346"/>
                              <a:pt x="7377" y="142"/>
                            </a:cubicBezTo>
                            <a:cubicBezTo>
                              <a:pt x="7346" y="30"/>
                              <a:pt x="5556" y="1"/>
                              <a:pt x="3811" y="1"/>
                            </a:cubicBezTo>
                            <a:close/>
                          </a:path>
                        </a:pathLst>
                      </a:custGeom>
                      <a:solidFill>
                        <a:srgbClr val="8AE784"/>
                      </a:solidFill>
                      <a:ln>
                        <a:noFill/>
                      </a:ln>
                    </p:spPr>
                    <p:txBody>
                      <a:bodyPr spcFirstLastPara="1" wrap="square" lIns="27432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lnSpc>
                            <a:spcPct val="125000"/>
                          </a:lnSpc>
                          <a:buClr>
                            <a:srgbClr val="000000"/>
                          </a:buClr>
                        </a:pPr>
                        <a:endParaRPr sz="28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12" name="Google Shape;622;p30"/>
                      <p:cNvSpPr/>
                      <p:nvPr/>
                    </p:nvSpPr>
                    <p:spPr>
                      <a:xfrm>
                        <a:off x="2987203" y="3360578"/>
                        <a:ext cx="47600" cy="71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04" h="352" extrusionOk="0">
                            <a:moveTo>
                              <a:pt x="1249" y="0"/>
                            </a:moveTo>
                            <a:cubicBezTo>
                              <a:pt x="898" y="0"/>
                              <a:pt x="547" y="14"/>
                              <a:pt x="195" y="41"/>
                            </a:cubicBezTo>
                            <a:cubicBezTo>
                              <a:pt x="1" y="56"/>
                              <a:pt x="24" y="352"/>
                              <a:pt x="211" y="352"/>
                            </a:cubicBezTo>
                            <a:cubicBezTo>
                              <a:pt x="216" y="352"/>
                              <a:pt x="221" y="352"/>
                              <a:pt x="226" y="351"/>
                            </a:cubicBezTo>
                            <a:cubicBezTo>
                              <a:pt x="581" y="324"/>
                              <a:pt x="936" y="311"/>
                              <a:pt x="1291" y="311"/>
                            </a:cubicBezTo>
                            <a:cubicBezTo>
                              <a:pt x="1429" y="311"/>
                              <a:pt x="1567" y="313"/>
                              <a:pt x="1705" y="317"/>
                            </a:cubicBezTo>
                            <a:cubicBezTo>
                              <a:pt x="1707" y="317"/>
                              <a:pt x="1709" y="317"/>
                              <a:pt x="1711" y="317"/>
                            </a:cubicBezTo>
                            <a:cubicBezTo>
                              <a:pt x="1904" y="317"/>
                              <a:pt x="1872" y="13"/>
                              <a:pt x="1674" y="7"/>
                            </a:cubicBezTo>
                            <a:cubicBezTo>
                              <a:pt x="1533" y="2"/>
                              <a:pt x="1391" y="0"/>
                              <a:pt x="12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C5F3C2"/>
                      </a:solidFill>
                      <a:ln>
                        <a:noFill/>
                      </a:ln>
                    </p:spPr>
                    <p:txBody>
                      <a:bodyPr spcFirstLastPara="1" wrap="square" lIns="27432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lnSpc>
                            <a:spcPct val="125000"/>
                          </a:lnSpc>
                          <a:buClr>
                            <a:srgbClr val="000000"/>
                          </a:buClr>
                        </a:pPr>
                        <a:endParaRPr sz="28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13" name="Google Shape;623;p30"/>
                      <p:cNvSpPr/>
                      <p:nvPr/>
                    </p:nvSpPr>
                    <p:spPr>
                      <a:xfrm>
                        <a:off x="3039303" y="3360304"/>
                        <a:ext cx="20700" cy="71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28" h="325" extrusionOk="0">
                            <a:moveTo>
                              <a:pt x="495" y="1"/>
                            </a:moveTo>
                            <a:cubicBezTo>
                              <a:pt x="395" y="1"/>
                              <a:pt x="295" y="4"/>
                              <a:pt x="195" y="13"/>
                            </a:cubicBezTo>
                            <a:cubicBezTo>
                              <a:pt x="0" y="29"/>
                              <a:pt x="23" y="324"/>
                              <a:pt x="210" y="324"/>
                            </a:cubicBezTo>
                            <a:cubicBezTo>
                              <a:pt x="215" y="324"/>
                              <a:pt x="220" y="324"/>
                              <a:pt x="225" y="324"/>
                            </a:cubicBezTo>
                            <a:cubicBezTo>
                              <a:pt x="325" y="315"/>
                              <a:pt x="425" y="309"/>
                              <a:pt x="524" y="309"/>
                            </a:cubicBezTo>
                            <a:cubicBezTo>
                              <a:pt x="561" y="309"/>
                              <a:pt x="597" y="310"/>
                              <a:pt x="634" y="312"/>
                            </a:cubicBezTo>
                            <a:cubicBezTo>
                              <a:pt x="638" y="312"/>
                              <a:pt x="641" y="312"/>
                              <a:pt x="645" y="312"/>
                            </a:cubicBezTo>
                            <a:cubicBezTo>
                              <a:pt x="725" y="312"/>
                              <a:pt x="799" y="272"/>
                              <a:pt x="814" y="185"/>
                            </a:cubicBezTo>
                            <a:cubicBezTo>
                              <a:pt x="827" y="110"/>
                              <a:pt x="772" y="8"/>
                              <a:pt x="687" y="5"/>
                            </a:cubicBezTo>
                            <a:cubicBezTo>
                              <a:pt x="623" y="2"/>
                              <a:pt x="559" y="1"/>
                              <a:pt x="495" y="1"/>
                            </a:cubicBezTo>
                            <a:close/>
                          </a:path>
                        </a:pathLst>
                      </a:custGeom>
                      <a:solidFill>
                        <a:srgbClr val="C5F3C2"/>
                      </a:solidFill>
                      <a:ln>
                        <a:noFill/>
                      </a:ln>
                    </p:spPr>
                    <p:txBody>
                      <a:bodyPr spcFirstLastPara="1" wrap="square" lIns="27432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lnSpc>
                            <a:spcPct val="125000"/>
                          </a:lnSpc>
                          <a:buClr>
                            <a:srgbClr val="000000"/>
                          </a:buClr>
                        </a:pPr>
                        <a:endParaRPr sz="28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pic>
                  <p:nvPicPr>
                    <p:cNvPr id="109" name="Picture 108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-240840" y="1862868"/>
                      <a:ext cx="792549" cy="969348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4" name="Group 113"/>
                  <p:cNvGrpSpPr/>
                  <p:nvPr/>
                </p:nvGrpSpPr>
                <p:grpSpPr>
                  <a:xfrm>
                    <a:off x="3166477" y="4148290"/>
                    <a:ext cx="5154901" cy="2539168"/>
                    <a:chOff x="-389116" y="3967741"/>
                    <a:chExt cx="5154901" cy="2539168"/>
                  </a:xfrm>
                </p:grpSpPr>
                <p:grpSp>
                  <p:nvGrpSpPr>
                    <p:cNvPr id="115" name="Google Shape;619;p30"/>
                    <p:cNvGrpSpPr/>
                    <p:nvPr/>
                  </p:nvGrpSpPr>
                  <p:grpSpPr>
                    <a:xfrm>
                      <a:off x="267349" y="3967741"/>
                      <a:ext cx="4498436" cy="2539168"/>
                      <a:chOff x="2657463" y="3350178"/>
                      <a:chExt cx="707079" cy="399123"/>
                    </a:xfrm>
                  </p:grpSpPr>
                  <p:sp>
                    <p:nvSpPr>
                      <p:cNvPr id="117" name="Google Shape;620;p30"/>
                      <p:cNvSpPr/>
                      <p:nvPr/>
                    </p:nvSpPr>
                    <p:spPr>
                      <a:xfrm>
                        <a:off x="2657463" y="3369937"/>
                        <a:ext cx="707079" cy="3793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528" h="23263" extrusionOk="0">
                            <a:moveTo>
                              <a:pt x="544" y="0"/>
                            </a:moveTo>
                            <a:cubicBezTo>
                              <a:pt x="246" y="0"/>
                              <a:pt x="6" y="241"/>
                              <a:pt x="6" y="538"/>
                            </a:cubicBezTo>
                            <a:lnTo>
                              <a:pt x="1" y="22721"/>
                            </a:lnTo>
                            <a:cubicBezTo>
                              <a:pt x="1" y="23018"/>
                              <a:pt x="242" y="23259"/>
                              <a:pt x="539" y="23259"/>
                            </a:cubicBezTo>
                            <a:lnTo>
                              <a:pt x="18983" y="23263"/>
                            </a:lnTo>
                            <a:cubicBezTo>
                              <a:pt x="19281" y="23263"/>
                              <a:pt x="19521" y="23022"/>
                              <a:pt x="19521" y="22725"/>
                            </a:cubicBezTo>
                            <a:lnTo>
                              <a:pt x="19526" y="542"/>
                            </a:lnTo>
                            <a:cubicBezTo>
                              <a:pt x="19527" y="245"/>
                              <a:pt x="19286" y="4"/>
                              <a:pt x="18988" y="4"/>
                            </a:cubicBezTo>
                            <a:lnTo>
                              <a:pt x="544" y="0"/>
                            </a:lnTo>
                            <a:close/>
                          </a:path>
                        </a:pathLst>
                      </a:custGeom>
                      <a:solidFill>
                        <a:srgbClr val="F5FDFD"/>
                      </a:solidFill>
                      <a:ln>
                        <a:noFill/>
                      </a:ln>
                    </p:spPr>
                    <p:txBody>
                      <a:bodyPr spcFirstLastPara="1" wrap="square" lIns="274320" tIns="121900" rIns="121900" bIns="121900" anchor="ctr" anchorCtr="0">
                        <a:noAutofit/>
                      </a:bodyPr>
                      <a:lstStyle/>
                      <a:p>
                        <a:pPr lvl="0">
                          <a:lnSpc>
                            <a:spcPct val="125000"/>
                          </a:lnSpc>
                        </a:pPr>
                        <a:r>
                          <a:rPr lang="vi-VN" sz="2800" b="1" dirty="0">
                            <a:solidFill>
                              <a:srgbClr val="0070C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a:t>Này em, mở cửa ra</a:t>
                        </a:r>
                      </a:p>
                      <a:p>
                        <a:pPr lvl="0">
                          <a:lnSpc>
                            <a:spcPct val="125000"/>
                          </a:lnSpc>
                        </a:pPr>
                        <a:r>
                          <a:rPr lang="vi-VN" sz="2800" b="1" dirty="0">
                            <a:solidFill>
                              <a:srgbClr val="0070C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a:t>Một trời xanh vẫn đợi</a:t>
                        </a:r>
                      </a:p>
                      <a:p>
                        <a:pPr lvl="0">
                          <a:lnSpc>
                            <a:spcPct val="125000"/>
                          </a:lnSpc>
                        </a:pPr>
                        <a:r>
                          <a:rPr lang="vi-VN" sz="2800" b="1" dirty="0">
                            <a:solidFill>
                              <a:srgbClr val="0070C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a:t>Cánh buồm là tiếng gọi</a:t>
                        </a:r>
                      </a:p>
                      <a:p>
                        <a:pPr lvl="0">
                          <a:lnSpc>
                            <a:spcPct val="125000"/>
                          </a:lnSpc>
                        </a:pPr>
                        <a:r>
                          <a:rPr lang="vi-VN" sz="2800" b="1" dirty="0">
                            <a:solidFill>
                              <a:srgbClr val="0070C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a:t>Mặt biển và dòng sông.</a:t>
                        </a:r>
                      </a:p>
                    </p:txBody>
                  </p:sp>
                  <p:sp>
                    <p:nvSpPr>
                      <p:cNvPr id="118" name="Google Shape;621;p30"/>
                      <p:cNvSpPr/>
                      <p:nvPr/>
                    </p:nvSpPr>
                    <p:spPr>
                      <a:xfrm>
                        <a:off x="2936702" y="3350178"/>
                        <a:ext cx="185850" cy="4845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434" h="3736" extrusionOk="0">
                            <a:moveTo>
                              <a:pt x="3811" y="1"/>
                            </a:moveTo>
                            <a:cubicBezTo>
                              <a:pt x="2390" y="1"/>
                              <a:pt x="999" y="20"/>
                              <a:pt x="612" y="29"/>
                            </a:cubicBezTo>
                            <a:cubicBezTo>
                              <a:pt x="236" y="38"/>
                              <a:pt x="1005" y="607"/>
                              <a:pt x="1039" y="728"/>
                            </a:cubicBezTo>
                            <a:cubicBezTo>
                              <a:pt x="1073" y="851"/>
                              <a:pt x="1" y="1178"/>
                              <a:pt x="38" y="1313"/>
                            </a:cubicBezTo>
                            <a:cubicBezTo>
                              <a:pt x="76" y="1449"/>
                              <a:pt x="915" y="1757"/>
                              <a:pt x="937" y="1838"/>
                            </a:cubicBezTo>
                            <a:cubicBezTo>
                              <a:pt x="960" y="1920"/>
                              <a:pt x="16" y="2312"/>
                              <a:pt x="66" y="2488"/>
                            </a:cubicBezTo>
                            <a:cubicBezTo>
                              <a:pt x="114" y="2665"/>
                              <a:pt x="877" y="2834"/>
                              <a:pt x="900" y="2915"/>
                            </a:cubicBezTo>
                            <a:cubicBezTo>
                              <a:pt x="923" y="2997"/>
                              <a:pt x="170" y="3394"/>
                              <a:pt x="242" y="3652"/>
                            </a:cubicBezTo>
                            <a:cubicBezTo>
                              <a:pt x="259" y="3713"/>
                              <a:pt x="567" y="3736"/>
                              <a:pt x="1040" y="3736"/>
                            </a:cubicBezTo>
                            <a:cubicBezTo>
                              <a:pt x="2391" y="3736"/>
                              <a:pt x="5085" y="3551"/>
                              <a:pt x="6181" y="3551"/>
                            </a:cubicBezTo>
                            <a:cubicBezTo>
                              <a:pt x="6327" y="3551"/>
                              <a:pt x="6445" y="3555"/>
                              <a:pt x="6528" y="3562"/>
                            </a:cubicBezTo>
                            <a:cubicBezTo>
                              <a:pt x="6568" y="3566"/>
                              <a:pt x="6606" y="3568"/>
                              <a:pt x="6640" y="3568"/>
                            </a:cubicBezTo>
                            <a:cubicBezTo>
                              <a:pt x="7363" y="3568"/>
                              <a:pt x="6735" y="2788"/>
                              <a:pt x="6586" y="2788"/>
                            </a:cubicBezTo>
                            <a:cubicBezTo>
                              <a:pt x="6583" y="2788"/>
                              <a:pt x="6580" y="2789"/>
                              <a:pt x="6577" y="2789"/>
                            </a:cubicBezTo>
                            <a:cubicBezTo>
                              <a:pt x="6571" y="2791"/>
                              <a:pt x="6567" y="2792"/>
                              <a:pt x="6564" y="2792"/>
                            </a:cubicBezTo>
                            <a:cubicBezTo>
                              <a:pt x="6485" y="2792"/>
                              <a:pt x="7003" y="2379"/>
                              <a:pt x="7073" y="2256"/>
                            </a:cubicBezTo>
                            <a:cubicBezTo>
                              <a:pt x="7146" y="2127"/>
                              <a:pt x="6617" y="1908"/>
                              <a:pt x="6596" y="1827"/>
                            </a:cubicBezTo>
                            <a:cubicBezTo>
                              <a:pt x="6573" y="1745"/>
                              <a:pt x="7214" y="1341"/>
                              <a:pt x="7179" y="1219"/>
                            </a:cubicBezTo>
                            <a:cubicBezTo>
                              <a:pt x="7145" y="1098"/>
                              <a:pt x="6790" y="816"/>
                              <a:pt x="6767" y="734"/>
                            </a:cubicBezTo>
                            <a:cubicBezTo>
                              <a:pt x="6745" y="653"/>
                              <a:pt x="7434" y="346"/>
                              <a:pt x="7377" y="142"/>
                            </a:cubicBezTo>
                            <a:cubicBezTo>
                              <a:pt x="7346" y="30"/>
                              <a:pt x="5556" y="1"/>
                              <a:pt x="3811" y="1"/>
                            </a:cubicBezTo>
                            <a:close/>
                          </a:path>
                        </a:pathLst>
                      </a:custGeom>
                      <a:solidFill>
                        <a:srgbClr val="00B0F0"/>
                      </a:solidFill>
                      <a:ln>
                        <a:noFill/>
                      </a:ln>
                    </p:spPr>
                    <p:txBody>
                      <a:bodyPr spcFirstLastPara="1" wrap="square" lIns="27432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lnSpc>
                            <a:spcPct val="125000"/>
                          </a:lnSpc>
                          <a:buClr>
                            <a:srgbClr val="000000"/>
                          </a:buClr>
                        </a:pPr>
                        <a:endParaRPr sz="28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19" name="Google Shape;622;p30"/>
                      <p:cNvSpPr/>
                      <p:nvPr/>
                    </p:nvSpPr>
                    <p:spPr>
                      <a:xfrm>
                        <a:off x="2987203" y="3360578"/>
                        <a:ext cx="47600" cy="71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04" h="352" extrusionOk="0">
                            <a:moveTo>
                              <a:pt x="1249" y="0"/>
                            </a:moveTo>
                            <a:cubicBezTo>
                              <a:pt x="898" y="0"/>
                              <a:pt x="547" y="14"/>
                              <a:pt x="195" y="41"/>
                            </a:cubicBezTo>
                            <a:cubicBezTo>
                              <a:pt x="1" y="56"/>
                              <a:pt x="24" y="352"/>
                              <a:pt x="211" y="352"/>
                            </a:cubicBezTo>
                            <a:cubicBezTo>
                              <a:pt x="216" y="352"/>
                              <a:pt x="221" y="352"/>
                              <a:pt x="226" y="351"/>
                            </a:cubicBezTo>
                            <a:cubicBezTo>
                              <a:pt x="581" y="324"/>
                              <a:pt x="936" y="311"/>
                              <a:pt x="1291" y="311"/>
                            </a:cubicBezTo>
                            <a:cubicBezTo>
                              <a:pt x="1429" y="311"/>
                              <a:pt x="1567" y="313"/>
                              <a:pt x="1705" y="317"/>
                            </a:cubicBezTo>
                            <a:cubicBezTo>
                              <a:pt x="1707" y="317"/>
                              <a:pt x="1709" y="317"/>
                              <a:pt x="1711" y="317"/>
                            </a:cubicBezTo>
                            <a:cubicBezTo>
                              <a:pt x="1904" y="317"/>
                              <a:pt x="1872" y="13"/>
                              <a:pt x="1674" y="7"/>
                            </a:cubicBezTo>
                            <a:cubicBezTo>
                              <a:pt x="1533" y="2"/>
                              <a:pt x="1391" y="0"/>
                              <a:pt x="12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C5F3C2"/>
                      </a:solidFill>
                      <a:ln>
                        <a:noFill/>
                      </a:ln>
                    </p:spPr>
                    <p:txBody>
                      <a:bodyPr spcFirstLastPara="1" wrap="square" lIns="27432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lnSpc>
                            <a:spcPct val="125000"/>
                          </a:lnSpc>
                          <a:buClr>
                            <a:srgbClr val="000000"/>
                          </a:buClr>
                        </a:pPr>
                        <a:endParaRPr sz="28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0" name="Google Shape;623;p30"/>
                      <p:cNvSpPr/>
                      <p:nvPr/>
                    </p:nvSpPr>
                    <p:spPr>
                      <a:xfrm>
                        <a:off x="3039303" y="3360304"/>
                        <a:ext cx="20700" cy="71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28" h="325" extrusionOk="0">
                            <a:moveTo>
                              <a:pt x="495" y="1"/>
                            </a:moveTo>
                            <a:cubicBezTo>
                              <a:pt x="395" y="1"/>
                              <a:pt x="295" y="4"/>
                              <a:pt x="195" y="13"/>
                            </a:cubicBezTo>
                            <a:cubicBezTo>
                              <a:pt x="0" y="29"/>
                              <a:pt x="23" y="324"/>
                              <a:pt x="210" y="324"/>
                            </a:cubicBezTo>
                            <a:cubicBezTo>
                              <a:pt x="215" y="324"/>
                              <a:pt x="220" y="324"/>
                              <a:pt x="225" y="324"/>
                            </a:cubicBezTo>
                            <a:cubicBezTo>
                              <a:pt x="325" y="315"/>
                              <a:pt x="425" y="309"/>
                              <a:pt x="524" y="309"/>
                            </a:cubicBezTo>
                            <a:cubicBezTo>
                              <a:pt x="561" y="309"/>
                              <a:pt x="597" y="310"/>
                              <a:pt x="634" y="312"/>
                            </a:cubicBezTo>
                            <a:cubicBezTo>
                              <a:pt x="638" y="312"/>
                              <a:pt x="641" y="312"/>
                              <a:pt x="645" y="312"/>
                            </a:cubicBezTo>
                            <a:cubicBezTo>
                              <a:pt x="725" y="312"/>
                              <a:pt x="799" y="272"/>
                              <a:pt x="814" y="185"/>
                            </a:cubicBezTo>
                            <a:cubicBezTo>
                              <a:pt x="827" y="110"/>
                              <a:pt x="772" y="8"/>
                              <a:pt x="687" y="5"/>
                            </a:cubicBezTo>
                            <a:cubicBezTo>
                              <a:pt x="623" y="2"/>
                              <a:pt x="559" y="1"/>
                              <a:pt x="495" y="1"/>
                            </a:cubicBezTo>
                            <a:close/>
                          </a:path>
                        </a:pathLst>
                      </a:custGeom>
                      <a:solidFill>
                        <a:srgbClr val="C5F3C2"/>
                      </a:solidFill>
                      <a:ln>
                        <a:noFill/>
                      </a:ln>
                    </p:spPr>
                    <p:txBody>
                      <a:bodyPr spcFirstLastPara="1" wrap="square" lIns="27432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lnSpc>
                            <a:spcPct val="125000"/>
                          </a:lnSpc>
                          <a:buClr>
                            <a:srgbClr val="000000"/>
                          </a:buClr>
                        </a:pPr>
                        <a:endParaRPr sz="28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pic>
                  <p:nvPicPr>
                    <p:cNvPr id="116" name="Picture 115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-389116" y="4155522"/>
                      <a:ext cx="810838" cy="963251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1" name="Group 120"/>
                  <p:cNvGrpSpPr/>
                  <p:nvPr/>
                </p:nvGrpSpPr>
                <p:grpSpPr>
                  <a:xfrm>
                    <a:off x="6042229" y="1534087"/>
                    <a:ext cx="5721566" cy="2534251"/>
                    <a:chOff x="5489219" y="1598610"/>
                    <a:chExt cx="5721566" cy="2534251"/>
                  </a:xfrm>
                </p:grpSpPr>
                <p:grpSp>
                  <p:nvGrpSpPr>
                    <p:cNvPr id="122" name="Google Shape;619;p30"/>
                    <p:cNvGrpSpPr/>
                    <p:nvPr/>
                  </p:nvGrpSpPr>
                  <p:grpSpPr>
                    <a:xfrm>
                      <a:off x="6108551" y="1598610"/>
                      <a:ext cx="5102234" cy="2534251"/>
                      <a:chOff x="2694432" y="3353017"/>
                      <a:chExt cx="801986" cy="398350"/>
                    </a:xfrm>
                  </p:grpSpPr>
                  <p:sp>
                    <p:nvSpPr>
                      <p:cNvPr id="124" name="Google Shape;620;p30"/>
                      <p:cNvSpPr/>
                      <p:nvPr/>
                    </p:nvSpPr>
                    <p:spPr>
                      <a:xfrm>
                        <a:off x="2694432" y="3375921"/>
                        <a:ext cx="801986" cy="37544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528" h="23263" extrusionOk="0">
                            <a:moveTo>
                              <a:pt x="544" y="0"/>
                            </a:moveTo>
                            <a:cubicBezTo>
                              <a:pt x="246" y="0"/>
                              <a:pt x="6" y="241"/>
                              <a:pt x="6" y="538"/>
                            </a:cubicBezTo>
                            <a:lnTo>
                              <a:pt x="1" y="22721"/>
                            </a:lnTo>
                            <a:cubicBezTo>
                              <a:pt x="1" y="23018"/>
                              <a:pt x="242" y="23259"/>
                              <a:pt x="539" y="23259"/>
                            </a:cubicBezTo>
                            <a:lnTo>
                              <a:pt x="18983" y="23263"/>
                            </a:lnTo>
                            <a:cubicBezTo>
                              <a:pt x="19281" y="23263"/>
                              <a:pt x="19521" y="23022"/>
                              <a:pt x="19521" y="22725"/>
                            </a:cubicBezTo>
                            <a:lnTo>
                              <a:pt x="19526" y="542"/>
                            </a:lnTo>
                            <a:cubicBezTo>
                              <a:pt x="19527" y="245"/>
                              <a:pt x="19286" y="4"/>
                              <a:pt x="18988" y="4"/>
                            </a:cubicBezTo>
                            <a:lnTo>
                              <a:pt x="544" y="0"/>
                            </a:lnTo>
                            <a:close/>
                          </a:path>
                        </a:pathLst>
                      </a:custGeom>
                      <a:solidFill>
                        <a:srgbClr val="F5FDFD"/>
                      </a:solidFill>
                      <a:ln>
                        <a:noFill/>
                      </a:ln>
                    </p:spPr>
                    <p:txBody>
                      <a:bodyPr spcFirstLastPara="1" wrap="square" lIns="274320" tIns="121900" rIns="121900" bIns="121900" anchor="ctr" anchorCtr="0">
                        <a:noAutofit/>
                      </a:bodyPr>
                      <a:lstStyle/>
                      <a:p>
                        <a:pPr lvl="0">
                          <a:lnSpc>
                            <a:spcPct val="125000"/>
                          </a:lnSpc>
                        </a:pPr>
                        <a:r>
                          <a:rPr lang="vi-VN" sz="2800" b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a:t>Nắng vườn trưa mênh mông</a:t>
                        </a:r>
                      </a:p>
                      <a:p>
                        <a:pPr lvl="0">
                          <a:lnSpc>
                            <a:spcPct val="125000"/>
                          </a:lnSpc>
                        </a:pPr>
                        <a:r>
                          <a:rPr lang="vi-VN" sz="2800" b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a:t>Bướm bay như lời hát</a:t>
                        </a:r>
                      </a:p>
                      <a:p>
                        <a:pPr lvl="0">
                          <a:lnSpc>
                            <a:spcPct val="125000"/>
                          </a:lnSpc>
                        </a:pPr>
                        <a:r>
                          <a:rPr lang="vi-VN" sz="2800" b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a:t>Con tàu là đất nước</a:t>
                        </a:r>
                      </a:p>
                      <a:p>
                        <a:pPr lvl="0">
                          <a:lnSpc>
                            <a:spcPct val="125000"/>
                          </a:lnSpc>
                        </a:pPr>
                        <a:r>
                          <a:rPr lang="vi-VN" sz="2800" b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a:t>Đưa ta tới bến xa.</a:t>
                        </a:r>
                      </a:p>
                    </p:txBody>
                  </p:sp>
                  <p:sp>
                    <p:nvSpPr>
                      <p:cNvPr id="125" name="Google Shape;621;p30"/>
                      <p:cNvSpPr/>
                      <p:nvPr/>
                    </p:nvSpPr>
                    <p:spPr>
                      <a:xfrm>
                        <a:off x="3002500" y="3353017"/>
                        <a:ext cx="185850" cy="4845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434" h="3736" extrusionOk="0">
                            <a:moveTo>
                              <a:pt x="3811" y="1"/>
                            </a:moveTo>
                            <a:cubicBezTo>
                              <a:pt x="2390" y="1"/>
                              <a:pt x="999" y="20"/>
                              <a:pt x="612" y="29"/>
                            </a:cubicBezTo>
                            <a:cubicBezTo>
                              <a:pt x="236" y="38"/>
                              <a:pt x="1005" y="607"/>
                              <a:pt x="1039" y="728"/>
                            </a:cubicBezTo>
                            <a:cubicBezTo>
                              <a:pt x="1073" y="851"/>
                              <a:pt x="1" y="1178"/>
                              <a:pt x="38" y="1313"/>
                            </a:cubicBezTo>
                            <a:cubicBezTo>
                              <a:pt x="76" y="1449"/>
                              <a:pt x="915" y="1757"/>
                              <a:pt x="937" y="1838"/>
                            </a:cubicBezTo>
                            <a:cubicBezTo>
                              <a:pt x="960" y="1920"/>
                              <a:pt x="16" y="2312"/>
                              <a:pt x="66" y="2488"/>
                            </a:cubicBezTo>
                            <a:cubicBezTo>
                              <a:pt x="114" y="2665"/>
                              <a:pt x="877" y="2834"/>
                              <a:pt x="900" y="2915"/>
                            </a:cubicBezTo>
                            <a:cubicBezTo>
                              <a:pt x="923" y="2997"/>
                              <a:pt x="170" y="3394"/>
                              <a:pt x="242" y="3652"/>
                            </a:cubicBezTo>
                            <a:cubicBezTo>
                              <a:pt x="259" y="3713"/>
                              <a:pt x="567" y="3736"/>
                              <a:pt x="1040" y="3736"/>
                            </a:cubicBezTo>
                            <a:cubicBezTo>
                              <a:pt x="2391" y="3736"/>
                              <a:pt x="5085" y="3551"/>
                              <a:pt x="6181" y="3551"/>
                            </a:cubicBezTo>
                            <a:cubicBezTo>
                              <a:pt x="6327" y="3551"/>
                              <a:pt x="6445" y="3555"/>
                              <a:pt x="6528" y="3562"/>
                            </a:cubicBezTo>
                            <a:cubicBezTo>
                              <a:pt x="6568" y="3566"/>
                              <a:pt x="6606" y="3568"/>
                              <a:pt x="6640" y="3568"/>
                            </a:cubicBezTo>
                            <a:cubicBezTo>
                              <a:pt x="7363" y="3568"/>
                              <a:pt x="6735" y="2788"/>
                              <a:pt x="6586" y="2788"/>
                            </a:cubicBezTo>
                            <a:cubicBezTo>
                              <a:pt x="6583" y="2788"/>
                              <a:pt x="6580" y="2789"/>
                              <a:pt x="6577" y="2789"/>
                            </a:cubicBezTo>
                            <a:cubicBezTo>
                              <a:pt x="6571" y="2791"/>
                              <a:pt x="6567" y="2792"/>
                              <a:pt x="6564" y="2792"/>
                            </a:cubicBezTo>
                            <a:cubicBezTo>
                              <a:pt x="6485" y="2792"/>
                              <a:pt x="7003" y="2379"/>
                              <a:pt x="7073" y="2256"/>
                            </a:cubicBezTo>
                            <a:cubicBezTo>
                              <a:pt x="7146" y="2127"/>
                              <a:pt x="6617" y="1908"/>
                              <a:pt x="6596" y="1827"/>
                            </a:cubicBezTo>
                            <a:cubicBezTo>
                              <a:pt x="6573" y="1745"/>
                              <a:pt x="7214" y="1341"/>
                              <a:pt x="7179" y="1219"/>
                            </a:cubicBezTo>
                            <a:cubicBezTo>
                              <a:pt x="7145" y="1098"/>
                              <a:pt x="6790" y="816"/>
                              <a:pt x="6767" y="734"/>
                            </a:cubicBezTo>
                            <a:cubicBezTo>
                              <a:pt x="6745" y="653"/>
                              <a:pt x="7434" y="346"/>
                              <a:pt x="7377" y="142"/>
                            </a:cubicBezTo>
                            <a:cubicBezTo>
                              <a:pt x="7346" y="30"/>
                              <a:pt x="5556" y="1"/>
                              <a:pt x="381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50000"/>
                        </a:schemeClr>
                      </a:solidFill>
                      <a:ln>
                        <a:noFill/>
                      </a:ln>
                    </p:spPr>
                    <p:txBody>
                      <a:bodyPr spcFirstLastPara="1" wrap="square" lIns="27432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lnSpc>
                            <a:spcPct val="125000"/>
                          </a:lnSpc>
                          <a:buClr>
                            <a:srgbClr val="000000"/>
                          </a:buClr>
                        </a:pPr>
                        <a:endParaRPr sz="28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6" name="Google Shape;622;p30"/>
                      <p:cNvSpPr/>
                      <p:nvPr/>
                    </p:nvSpPr>
                    <p:spPr>
                      <a:xfrm>
                        <a:off x="3053000" y="3363417"/>
                        <a:ext cx="47600" cy="71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04" h="352" extrusionOk="0">
                            <a:moveTo>
                              <a:pt x="1249" y="0"/>
                            </a:moveTo>
                            <a:cubicBezTo>
                              <a:pt x="898" y="0"/>
                              <a:pt x="547" y="14"/>
                              <a:pt x="195" y="41"/>
                            </a:cubicBezTo>
                            <a:cubicBezTo>
                              <a:pt x="1" y="56"/>
                              <a:pt x="24" y="352"/>
                              <a:pt x="211" y="352"/>
                            </a:cubicBezTo>
                            <a:cubicBezTo>
                              <a:pt x="216" y="352"/>
                              <a:pt x="221" y="352"/>
                              <a:pt x="226" y="351"/>
                            </a:cubicBezTo>
                            <a:cubicBezTo>
                              <a:pt x="581" y="324"/>
                              <a:pt x="936" y="311"/>
                              <a:pt x="1291" y="311"/>
                            </a:cubicBezTo>
                            <a:cubicBezTo>
                              <a:pt x="1429" y="311"/>
                              <a:pt x="1567" y="313"/>
                              <a:pt x="1705" y="317"/>
                            </a:cubicBezTo>
                            <a:cubicBezTo>
                              <a:pt x="1707" y="317"/>
                              <a:pt x="1709" y="317"/>
                              <a:pt x="1711" y="317"/>
                            </a:cubicBezTo>
                            <a:cubicBezTo>
                              <a:pt x="1904" y="317"/>
                              <a:pt x="1872" y="13"/>
                              <a:pt x="1674" y="7"/>
                            </a:cubicBezTo>
                            <a:cubicBezTo>
                              <a:pt x="1533" y="2"/>
                              <a:pt x="1391" y="0"/>
                              <a:pt x="12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C5F3C2"/>
                      </a:solidFill>
                      <a:ln>
                        <a:noFill/>
                      </a:ln>
                    </p:spPr>
                    <p:txBody>
                      <a:bodyPr spcFirstLastPara="1" wrap="square" lIns="27432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lnSpc>
                            <a:spcPct val="125000"/>
                          </a:lnSpc>
                          <a:buClr>
                            <a:srgbClr val="000000"/>
                          </a:buClr>
                        </a:pPr>
                        <a:endParaRPr sz="28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7" name="Google Shape;623;p30"/>
                      <p:cNvSpPr/>
                      <p:nvPr/>
                    </p:nvSpPr>
                    <p:spPr>
                      <a:xfrm>
                        <a:off x="3105101" y="3363143"/>
                        <a:ext cx="20700" cy="71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28" h="325" extrusionOk="0">
                            <a:moveTo>
                              <a:pt x="495" y="1"/>
                            </a:moveTo>
                            <a:cubicBezTo>
                              <a:pt x="395" y="1"/>
                              <a:pt x="295" y="4"/>
                              <a:pt x="195" y="13"/>
                            </a:cubicBezTo>
                            <a:cubicBezTo>
                              <a:pt x="0" y="29"/>
                              <a:pt x="23" y="324"/>
                              <a:pt x="210" y="324"/>
                            </a:cubicBezTo>
                            <a:cubicBezTo>
                              <a:pt x="215" y="324"/>
                              <a:pt x="220" y="324"/>
                              <a:pt x="225" y="324"/>
                            </a:cubicBezTo>
                            <a:cubicBezTo>
                              <a:pt x="325" y="315"/>
                              <a:pt x="425" y="309"/>
                              <a:pt x="524" y="309"/>
                            </a:cubicBezTo>
                            <a:cubicBezTo>
                              <a:pt x="561" y="309"/>
                              <a:pt x="597" y="310"/>
                              <a:pt x="634" y="312"/>
                            </a:cubicBezTo>
                            <a:cubicBezTo>
                              <a:pt x="638" y="312"/>
                              <a:pt x="641" y="312"/>
                              <a:pt x="645" y="312"/>
                            </a:cubicBezTo>
                            <a:cubicBezTo>
                              <a:pt x="725" y="312"/>
                              <a:pt x="799" y="272"/>
                              <a:pt x="814" y="185"/>
                            </a:cubicBezTo>
                            <a:cubicBezTo>
                              <a:pt x="827" y="110"/>
                              <a:pt x="772" y="8"/>
                              <a:pt x="687" y="5"/>
                            </a:cubicBezTo>
                            <a:cubicBezTo>
                              <a:pt x="623" y="2"/>
                              <a:pt x="559" y="1"/>
                              <a:pt x="495" y="1"/>
                            </a:cubicBezTo>
                            <a:close/>
                          </a:path>
                        </a:pathLst>
                      </a:custGeom>
                      <a:solidFill>
                        <a:srgbClr val="C5F3C2"/>
                      </a:solidFill>
                      <a:ln>
                        <a:noFill/>
                      </a:ln>
                    </p:spPr>
                    <p:txBody>
                      <a:bodyPr spcFirstLastPara="1" wrap="square" lIns="274320" tIns="121900" rIns="121900" bIns="121900" anchor="ctr" anchorCtr="0">
                        <a:noAutofit/>
                      </a:bodyPr>
                      <a:lstStyle/>
                      <a:p>
                        <a:pPr defTabSz="1219170">
                          <a:lnSpc>
                            <a:spcPct val="125000"/>
                          </a:lnSpc>
                          <a:buClr>
                            <a:srgbClr val="000000"/>
                          </a:buClr>
                        </a:pPr>
                        <a:endParaRPr sz="28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pic>
                  <p:nvPicPr>
                    <p:cNvPr id="123" name="Picture 122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5489219" y="1744322"/>
                      <a:ext cx="835224" cy="969348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129" name="Rounded Rectangle 128"/>
                <p:cNvSpPr/>
                <p:nvPr/>
              </p:nvSpPr>
              <p:spPr>
                <a:xfrm>
                  <a:off x="460971" y="5556748"/>
                  <a:ext cx="3346227" cy="512283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130" name="Rounded Rectangle 129"/>
                <p:cNvSpPr/>
                <p:nvPr/>
              </p:nvSpPr>
              <p:spPr>
                <a:xfrm>
                  <a:off x="492248" y="6090074"/>
                  <a:ext cx="3100037" cy="514786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131" name="Rounded Rectangle 130"/>
                <p:cNvSpPr/>
                <p:nvPr/>
              </p:nvSpPr>
              <p:spPr>
                <a:xfrm>
                  <a:off x="492247" y="6651137"/>
                  <a:ext cx="2269641" cy="434122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132" name="Rounded Rectangle 131"/>
                <p:cNvSpPr/>
                <p:nvPr/>
              </p:nvSpPr>
              <p:spPr>
                <a:xfrm>
                  <a:off x="739583" y="7125959"/>
                  <a:ext cx="2655126" cy="468446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</p:grpSp>
          <p:sp>
            <p:nvSpPr>
              <p:cNvPr id="134" name="Rounded Rectangle 133"/>
              <p:cNvSpPr/>
              <p:nvPr/>
            </p:nvSpPr>
            <p:spPr>
              <a:xfrm>
                <a:off x="2930924" y="9603703"/>
                <a:ext cx="1782249" cy="365919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2312716" y="10181523"/>
                <a:ext cx="2846531" cy="360713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>
                <a:off x="2461689" y="10692580"/>
                <a:ext cx="2872311" cy="378377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>
                <a:off x="1466068" y="11257070"/>
                <a:ext cx="1530704" cy="33319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38" name="Rounded Rectangle 137"/>
              <p:cNvSpPr/>
              <p:nvPr/>
            </p:nvSpPr>
            <p:spPr>
              <a:xfrm>
                <a:off x="3535418" y="11276613"/>
                <a:ext cx="1798582" cy="313647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140" name="Rounded Rectangle 139"/>
            <p:cNvSpPr/>
            <p:nvPr/>
          </p:nvSpPr>
          <p:spPr>
            <a:xfrm>
              <a:off x="6797370" y="5724207"/>
              <a:ext cx="3849703" cy="421786"/>
            </a:xfrm>
            <a:prstGeom prst="roundRect">
              <a:avLst/>
            </a:prstGeom>
            <a:solidFill>
              <a:schemeClr val="accent6">
                <a:lumMod val="6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6933358" y="6211333"/>
              <a:ext cx="2651160" cy="497351"/>
            </a:xfrm>
            <a:prstGeom prst="roundRect">
              <a:avLst/>
            </a:prstGeom>
            <a:solidFill>
              <a:schemeClr val="accent6">
                <a:lumMod val="6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6531410" y="6774741"/>
              <a:ext cx="2685652" cy="435070"/>
            </a:xfrm>
            <a:prstGeom prst="roundRect">
              <a:avLst/>
            </a:prstGeom>
            <a:solidFill>
              <a:schemeClr val="accent6">
                <a:lumMod val="6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6628334" y="7294001"/>
              <a:ext cx="2303435" cy="422266"/>
            </a:xfrm>
            <a:prstGeom prst="roundRect">
              <a:avLst/>
            </a:prstGeom>
            <a:solidFill>
              <a:schemeClr val="accent6">
                <a:lumMod val="6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0" y="1471446"/>
            <a:ext cx="5177832" cy="2559328"/>
            <a:chOff x="-1184984" y="4382498"/>
            <a:chExt cx="5177832" cy="2559328"/>
          </a:xfrm>
        </p:grpSpPr>
        <p:grpSp>
          <p:nvGrpSpPr>
            <p:cNvPr id="65" name="Group 64"/>
            <p:cNvGrpSpPr/>
            <p:nvPr/>
          </p:nvGrpSpPr>
          <p:grpSpPr>
            <a:xfrm>
              <a:off x="-1184984" y="4382498"/>
              <a:ext cx="5177832" cy="2559328"/>
              <a:chOff x="-240840" y="1708738"/>
              <a:chExt cx="5177832" cy="2559328"/>
            </a:xfrm>
          </p:grpSpPr>
          <p:grpSp>
            <p:nvGrpSpPr>
              <p:cNvPr id="66" name="Google Shape;619;p30"/>
              <p:cNvGrpSpPr/>
              <p:nvPr/>
            </p:nvGrpSpPr>
            <p:grpSpPr>
              <a:xfrm>
                <a:off x="357937" y="1708738"/>
                <a:ext cx="4579055" cy="2559328"/>
                <a:chOff x="2680157" y="3350178"/>
                <a:chExt cx="719751" cy="402292"/>
              </a:xfrm>
            </p:grpSpPr>
            <p:sp>
              <p:nvSpPr>
                <p:cNvPr id="68" name="Google Shape;620;p30"/>
                <p:cNvSpPr/>
                <p:nvPr/>
              </p:nvSpPr>
              <p:spPr>
                <a:xfrm>
                  <a:off x="2680157" y="3374764"/>
                  <a:ext cx="719751" cy="377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8AE784">
                          <a:lumMod val="75000"/>
                        </a:srgb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Màu khăn tuổi thiếu niên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8AE784">
                          <a:lumMod val="75000"/>
                        </a:srgb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Suốt đời tươi thắm mãi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8AE784">
                          <a:lumMod val="75000"/>
                        </a:srgb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Như lời ru vời vợi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8AE784">
                          <a:lumMod val="75000"/>
                        </a:srgb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Chẳng bao giờ cách xa.</a:t>
                  </a:r>
                </a:p>
              </p:txBody>
            </p:sp>
            <p:sp>
              <p:nvSpPr>
                <p:cNvPr id="69" name="Google Shape;621;p30"/>
                <p:cNvSpPr/>
                <p:nvPr/>
              </p:nvSpPr>
              <p:spPr>
                <a:xfrm>
                  <a:off x="2936702" y="3350178"/>
                  <a:ext cx="185850" cy="48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8AE784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622;p30"/>
                <p:cNvSpPr/>
                <p:nvPr/>
              </p:nvSpPr>
              <p:spPr>
                <a:xfrm>
                  <a:off x="2987203" y="3360578"/>
                  <a:ext cx="47600" cy="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623;p30"/>
                <p:cNvSpPr/>
                <p:nvPr/>
              </p:nvSpPr>
              <p:spPr>
                <a:xfrm>
                  <a:off x="3039303" y="3360304"/>
                  <a:ext cx="20700" cy="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40840" y="1862868"/>
                <a:ext cx="792549" cy="969348"/>
              </a:xfrm>
              <a:prstGeom prst="rect">
                <a:avLst/>
              </a:prstGeom>
            </p:spPr>
          </p:pic>
        </p:grpSp>
        <p:sp>
          <p:nvSpPr>
            <p:cNvPr id="64" name="Rounded Rectangle 63"/>
            <p:cNvSpPr/>
            <p:nvPr/>
          </p:nvSpPr>
          <p:spPr>
            <a:xfrm>
              <a:off x="2095017" y="4816460"/>
              <a:ext cx="1782249" cy="25232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1082554" y="5334174"/>
              <a:ext cx="1753896" cy="267974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1448241" y="5867539"/>
              <a:ext cx="1257213" cy="371748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2076847" y="6395700"/>
              <a:ext cx="1340732" cy="2706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3200595" y="4088107"/>
            <a:ext cx="5154901" cy="2539168"/>
            <a:chOff x="3182010" y="4203172"/>
            <a:chExt cx="5154901" cy="2539168"/>
          </a:xfrm>
        </p:grpSpPr>
        <p:grpSp>
          <p:nvGrpSpPr>
            <p:cNvPr id="76" name="Group 75"/>
            <p:cNvGrpSpPr/>
            <p:nvPr/>
          </p:nvGrpSpPr>
          <p:grpSpPr>
            <a:xfrm>
              <a:off x="3182010" y="4203172"/>
              <a:ext cx="5154901" cy="2539168"/>
              <a:chOff x="-389116" y="3967741"/>
              <a:chExt cx="5154901" cy="2539168"/>
            </a:xfrm>
          </p:grpSpPr>
          <p:grpSp>
            <p:nvGrpSpPr>
              <p:cNvPr id="77" name="Google Shape;619;p30"/>
              <p:cNvGrpSpPr/>
              <p:nvPr/>
            </p:nvGrpSpPr>
            <p:grpSpPr>
              <a:xfrm>
                <a:off x="267349" y="3967741"/>
                <a:ext cx="4498436" cy="2539168"/>
                <a:chOff x="2657463" y="3350178"/>
                <a:chExt cx="707079" cy="399123"/>
              </a:xfrm>
            </p:grpSpPr>
            <p:sp>
              <p:nvSpPr>
                <p:cNvPr id="79" name="Google Shape;620;p30"/>
                <p:cNvSpPr/>
                <p:nvPr/>
              </p:nvSpPr>
              <p:spPr>
                <a:xfrm>
                  <a:off x="2657463" y="3369937"/>
                  <a:ext cx="707079" cy="379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70C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Này em, mở cửa ra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70C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 trời xanh vẫn đợi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70C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Cánh buồm là tiếng gọi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70C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Mặt biển và dòng sông.</a:t>
                  </a:r>
                </a:p>
              </p:txBody>
            </p:sp>
            <p:sp>
              <p:nvSpPr>
                <p:cNvPr id="80" name="Google Shape;621;p30"/>
                <p:cNvSpPr/>
                <p:nvPr/>
              </p:nvSpPr>
              <p:spPr>
                <a:xfrm>
                  <a:off x="2936702" y="3350178"/>
                  <a:ext cx="185850" cy="48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622;p30"/>
                <p:cNvSpPr/>
                <p:nvPr/>
              </p:nvSpPr>
              <p:spPr>
                <a:xfrm>
                  <a:off x="2987203" y="3360578"/>
                  <a:ext cx="47600" cy="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623;p30"/>
                <p:cNvSpPr/>
                <p:nvPr/>
              </p:nvSpPr>
              <p:spPr>
                <a:xfrm>
                  <a:off x="3039303" y="3360304"/>
                  <a:ext cx="20700" cy="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89116" y="4155522"/>
                <a:ext cx="810838" cy="963251"/>
              </a:xfrm>
              <a:prstGeom prst="rect">
                <a:avLst/>
              </a:prstGeom>
            </p:spPr>
          </p:pic>
        </p:grpSp>
        <p:sp>
          <p:nvSpPr>
            <p:cNvPr id="83" name="Rounded Rectangle 82"/>
            <p:cNvSpPr/>
            <p:nvPr/>
          </p:nvSpPr>
          <p:spPr>
            <a:xfrm>
              <a:off x="5442462" y="4572200"/>
              <a:ext cx="1782249" cy="365919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4815365" y="5127786"/>
              <a:ext cx="1584069" cy="312315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4104710" y="5614683"/>
              <a:ext cx="1831571" cy="318559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6042229" y="6156212"/>
              <a:ext cx="1782257" cy="380648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076347" y="1462330"/>
            <a:ext cx="5721566" cy="2534251"/>
            <a:chOff x="6267741" y="1626634"/>
            <a:chExt cx="5721566" cy="2534251"/>
          </a:xfrm>
        </p:grpSpPr>
        <p:grpSp>
          <p:nvGrpSpPr>
            <p:cNvPr id="96" name="Group 95"/>
            <p:cNvGrpSpPr/>
            <p:nvPr/>
          </p:nvGrpSpPr>
          <p:grpSpPr>
            <a:xfrm>
              <a:off x="6267741" y="1626634"/>
              <a:ext cx="5721566" cy="2534251"/>
              <a:chOff x="5489219" y="1598610"/>
              <a:chExt cx="5721566" cy="2534251"/>
            </a:xfrm>
          </p:grpSpPr>
          <p:grpSp>
            <p:nvGrpSpPr>
              <p:cNvPr id="101" name="Google Shape;619;p30"/>
              <p:cNvGrpSpPr/>
              <p:nvPr/>
            </p:nvGrpSpPr>
            <p:grpSpPr>
              <a:xfrm>
                <a:off x="6108551" y="1598610"/>
                <a:ext cx="5102234" cy="2534251"/>
                <a:chOff x="2694432" y="3353017"/>
                <a:chExt cx="801986" cy="398350"/>
              </a:xfrm>
            </p:grpSpPr>
            <p:sp>
              <p:nvSpPr>
                <p:cNvPr id="103" name="Google Shape;620;p30"/>
                <p:cNvSpPr/>
                <p:nvPr/>
              </p:nvSpPr>
              <p:spPr>
                <a:xfrm>
                  <a:off x="2694432" y="3375921"/>
                  <a:ext cx="801986" cy="375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Nắng vườn trưa mênh mông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Bướm bay như lời hát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Con tàu là đất nước</a:t>
                  </a:r>
                </a:p>
                <a:p>
                  <a:pPr lvl="0">
                    <a:lnSpc>
                      <a:spcPct val="125000"/>
                    </a:lnSpc>
                  </a:pPr>
                  <a:r>
                    <a:rPr lang="vi-VN" sz="2800" b="1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Đưa ta tới bến xa.</a:t>
                  </a:r>
                </a:p>
              </p:txBody>
            </p:sp>
            <p:sp>
              <p:nvSpPr>
                <p:cNvPr id="104" name="Google Shape;621;p30"/>
                <p:cNvSpPr/>
                <p:nvPr/>
              </p:nvSpPr>
              <p:spPr>
                <a:xfrm>
                  <a:off x="3002500" y="3353017"/>
                  <a:ext cx="185850" cy="48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622;p30"/>
                <p:cNvSpPr/>
                <p:nvPr/>
              </p:nvSpPr>
              <p:spPr>
                <a:xfrm>
                  <a:off x="3053000" y="3363417"/>
                  <a:ext cx="47600" cy="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623;p30"/>
                <p:cNvSpPr/>
                <p:nvPr/>
              </p:nvSpPr>
              <p:spPr>
                <a:xfrm>
                  <a:off x="3105101" y="3363143"/>
                  <a:ext cx="20700" cy="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274320" tIns="121900" rIns="121900" bIns="121900" anchor="ctr" anchorCtr="0">
                  <a:noAutofit/>
                </a:bodyPr>
                <a:lstStyle/>
                <a:p>
                  <a:pPr defTabSz="1219170">
                    <a:lnSpc>
                      <a:spcPct val="125000"/>
                    </a:lnSpc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89219" y="1744322"/>
                <a:ext cx="835224" cy="969348"/>
              </a:xfrm>
              <a:prstGeom prst="rect">
                <a:avLst/>
              </a:prstGeom>
            </p:spPr>
          </p:pic>
        </p:grpSp>
        <p:sp>
          <p:nvSpPr>
            <p:cNvPr id="97" name="Rounded Rectangle 96"/>
            <p:cNvSpPr/>
            <p:nvPr/>
          </p:nvSpPr>
          <p:spPr>
            <a:xfrm>
              <a:off x="9852229" y="2007607"/>
              <a:ext cx="2023396" cy="380648"/>
            </a:xfrm>
            <a:prstGeom prst="roundRect">
              <a:avLst/>
            </a:prstGeom>
            <a:solidFill>
              <a:schemeClr val="accent6">
                <a:lumMod val="6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9631442" y="2527085"/>
              <a:ext cx="1225611" cy="380648"/>
            </a:xfrm>
            <a:prstGeom prst="roundRect">
              <a:avLst/>
            </a:prstGeom>
            <a:solidFill>
              <a:schemeClr val="accent6">
                <a:lumMod val="6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8833657" y="3046563"/>
              <a:ext cx="1560409" cy="380648"/>
            </a:xfrm>
            <a:prstGeom prst="roundRect">
              <a:avLst/>
            </a:prstGeom>
            <a:solidFill>
              <a:schemeClr val="accent6">
                <a:lumMod val="6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8851238" y="3590295"/>
              <a:ext cx="1265036" cy="380648"/>
            </a:xfrm>
            <a:prstGeom prst="roundRect">
              <a:avLst/>
            </a:prstGeom>
            <a:solidFill>
              <a:schemeClr val="accent6">
                <a:lumMod val="6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62" y="1445012"/>
            <a:ext cx="5177832" cy="2559328"/>
            <a:chOff x="-240840" y="1708738"/>
            <a:chExt cx="5177832" cy="2559328"/>
          </a:xfrm>
        </p:grpSpPr>
        <p:grpSp>
          <p:nvGrpSpPr>
            <p:cNvPr id="30" name="Google Shape;619;p30"/>
            <p:cNvGrpSpPr/>
            <p:nvPr/>
          </p:nvGrpSpPr>
          <p:grpSpPr>
            <a:xfrm>
              <a:off x="357937" y="1708738"/>
              <a:ext cx="4579055" cy="2559328"/>
              <a:chOff x="2680157" y="3350178"/>
              <a:chExt cx="719751" cy="402292"/>
            </a:xfrm>
          </p:grpSpPr>
          <p:sp>
            <p:nvSpPr>
              <p:cNvPr id="31" name="Google Shape;620;p30"/>
              <p:cNvSpPr/>
              <p:nvPr/>
            </p:nvSpPr>
            <p:spPr>
              <a:xfrm>
                <a:off x="2680157" y="3374764"/>
                <a:ext cx="719751" cy="377706"/>
              </a:xfrm>
              <a:custGeom>
                <a:avLst/>
                <a:gdLst/>
                <a:ahLst/>
                <a:cxnLst/>
                <a:rect l="l" t="t" r="r" b="b"/>
                <a:pathLst>
                  <a:path w="19528" h="23263" extrusionOk="0">
                    <a:moveTo>
                      <a:pt x="544" y="0"/>
                    </a:moveTo>
                    <a:cubicBezTo>
                      <a:pt x="246" y="0"/>
                      <a:pt x="6" y="241"/>
                      <a:pt x="6" y="538"/>
                    </a:cubicBezTo>
                    <a:lnTo>
                      <a:pt x="1" y="22721"/>
                    </a:lnTo>
                    <a:cubicBezTo>
                      <a:pt x="1" y="23018"/>
                      <a:pt x="242" y="23259"/>
                      <a:pt x="539" y="23259"/>
                    </a:cubicBezTo>
                    <a:lnTo>
                      <a:pt x="18983" y="23263"/>
                    </a:lnTo>
                    <a:cubicBezTo>
                      <a:pt x="19281" y="23263"/>
                      <a:pt x="19521" y="23022"/>
                      <a:pt x="19521" y="22725"/>
                    </a:cubicBezTo>
                    <a:lnTo>
                      <a:pt x="19526" y="542"/>
                    </a:lnTo>
                    <a:cubicBezTo>
                      <a:pt x="19527" y="245"/>
                      <a:pt x="19286" y="4"/>
                      <a:pt x="18988" y="4"/>
                    </a:cubicBezTo>
                    <a:lnTo>
                      <a:pt x="544" y="0"/>
                    </a:lnTo>
                    <a:close/>
                  </a:path>
                </a:pathLst>
              </a:custGeom>
              <a:solidFill>
                <a:srgbClr val="F5FDFD"/>
              </a:solidFill>
              <a:ln>
                <a:noFill/>
              </a:ln>
            </p:spPr>
            <p:txBody>
              <a:bodyPr spcFirstLastPara="1" wrap="square" lIns="274320" tIns="121900" rIns="121900" bIns="121900" anchor="ctr" anchorCtr="0">
                <a:noAutofit/>
              </a:bodyPr>
              <a:lstStyle/>
              <a:p>
                <a:pPr lvl="0">
                  <a:lnSpc>
                    <a:spcPct val="125000"/>
                  </a:lnSpc>
                </a:pPr>
                <a:r>
                  <a:rPr lang="vi-VN" sz="2800" b="1" dirty="0">
                    <a:solidFill>
                      <a:srgbClr val="8AE784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 khăn tuổi thiếu niên</a:t>
                </a:r>
              </a:p>
              <a:p>
                <a:pPr lvl="0">
                  <a:lnSpc>
                    <a:spcPct val="125000"/>
                  </a:lnSpc>
                </a:pPr>
                <a:r>
                  <a:rPr lang="vi-VN" sz="2800" b="1" dirty="0">
                    <a:solidFill>
                      <a:srgbClr val="8AE784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Suốt đời tươi thắm mãi</a:t>
                </a:r>
              </a:p>
              <a:p>
                <a:pPr lvl="0">
                  <a:lnSpc>
                    <a:spcPct val="125000"/>
                  </a:lnSpc>
                </a:pPr>
                <a:r>
                  <a:rPr lang="vi-VN" sz="2800" b="1" dirty="0">
                    <a:solidFill>
                      <a:srgbClr val="8AE784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lời ru vời vợi</a:t>
                </a:r>
              </a:p>
              <a:p>
                <a:pPr lvl="0">
                  <a:lnSpc>
                    <a:spcPct val="125000"/>
                  </a:lnSpc>
                </a:pPr>
                <a:r>
                  <a:rPr lang="vi-VN" sz="2800" b="1" dirty="0">
                    <a:solidFill>
                      <a:srgbClr val="8AE784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Chẳng bao giờ cách xa.</a:t>
                </a:r>
              </a:p>
            </p:txBody>
          </p:sp>
          <p:sp>
            <p:nvSpPr>
              <p:cNvPr id="32" name="Google Shape;621;p30"/>
              <p:cNvSpPr/>
              <p:nvPr/>
            </p:nvSpPr>
            <p:spPr>
              <a:xfrm>
                <a:off x="2936702" y="3350178"/>
                <a:ext cx="185850" cy="48454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8AE784"/>
              </a:solidFill>
              <a:ln>
                <a:noFill/>
              </a:ln>
            </p:spPr>
            <p:txBody>
              <a:bodyPr spcFirstLastPara="1" wrap="square" lIns="274320" tIns="121900" rIns="121900" bIns="121900" anchor="ctr" anchorCtr="0">
                <a:noAutofit/>
              </a:bodyPr>
              <a:lstStyle/>
              <a:p>
                <a:pPr defTabSz="1219170">
                  <a:lnSpc>
                    <a:spcPct val="125000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622;p30"/>
              <p:cNvSpPr/>
              <p:nvPr/>
            </p:nvSpPr>
            <p:spPr>
              <a:xfrm>
                <a:off x="2987203" y="3360578"/>
                <a:ext cx="47600" cy="7186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274320" tIns="121900" rIns="121900" bIns="121900" anchor="ctr" anchorCtr="0">
                <a:noAutofit/>
              </a:bodyPr>
              <a:lstStyle/>
              <a:p>
                <a:pPr defTabSz="1219170">
                  <a:lnSpc>
                    <a:spcPct val="125000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623;p30"/>
              <p:cNvSpPr/>
              <p:nvPr/>
            </p:nvSpPr>
            <p:spPr>
              <a:xfrm>
                <a:off x="3039303" y="3360304"/>
                <a:ext cx="20700" cy="7186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274320" tIns="121900" rIns="121900" bIns="121900" anchor="ctr" anchorCtr="0">
                <a:noAutofit/>
              </a:bodyPr>
              <a:lstStyle/>
              <a:p>
                <a:pPr defTabSz="1219170">
                  <a:lnSpc>
                    <a:spcPct val="125000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40840" y="1862868"/>
              <a:ext cx="792549" cy="969348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3201857" y="4038173"/>
            <a:ext cx="5154901" cy="2539168"/>
            <a:chOff x="-389116" y="3967741"/>
            <a:chExt cx="5154901" cy="2539168"/>
          </a:xfrm>
        </p:grpSpPr>
        <p:grpSp>
          <p:nvGrpSpPr>
            <p:cNvPr id="35" name="Google Shape;619;p30"/>
            <p:cNvGrpSpPr/>
            <p:nvPr/>
          </p:nvGrpSpPr>
          <p:grpSpPr>
            <a:xfrm>
              <a:off x="267349" y="3967741"/>
              <a:ext cx="4498436" cy="2539168"/>
              <a:chOff x="2657463" y="3350178"/>
              <a:chExt cx="707079" cy="399123"/>
            </a:xfrm>
          </p:grpSpPr>
          <p:sp>
            <p:nvSpPr>
              <p:cNvPr id="36" name="Google Shape;620;p30"/>
              <p:cNvSpPr/>
              <p:nvPr/>
            </p:nvSpPr>
            <p:spPr>
              <a:xfrm>
                <a:off x="2657463" y="3369937"/>
                <a:ext cx="707079" cy="379364"/>
              </a:xfrm>
              <a:custGeom>
                <a:avLst/>
                <a:gdLst/>
                <a:ahLst/>
                <a:cxnLst/>
                <a:rect l="l" t="t" r="r" b="b"/>
                <a:pathLst>
                  <a:path w="19528" h="23263" extrusionOk="0">
                    <a:moveTo>
                      <a:pt x="544" y="0"/>
                    </a:moveTo>
                    <a:cubicBezTo>
                      <a:pt x="246" y="0"/>
                      <a:pt x="6" y="241"/>
                      <a:pt x="6" y="538"/>
                    </a:cubicBezTo>
                    <a:lnTo>
                      <a:pt x="1" y="22721"/>
                    </a:lnTo>
                    <a:cubicBezTo>
                      <a:pt x="1" y="23018"/>
                      <a:pt x="242" y="23259"/>
                      <a:pt x="539" y="23259"/>
                    </a:cubicBezTo>
                    <a:lnTo>
                      <a:pt x="18983" y="23263"/>
                    </a:lnTo>
                    <a:cubicBezTo>
                      <a:pt x="19281" y="23263"/>
                      <a:pt x="19521" y="23022"/>
                      <a:pt x="19521" y="22725"/>
                    </a:cubicBezTo>
                    <a:lnTo>
                      <a:pt x="19526" y="542"/>
                    </a:lnTo>
                    <a:cubicBezTo>
                      <a:pt x="19527" y="245"/>
                      <a:pt x="19286" y="4"/>
                      <a:pt x="18988" y="4"/>
                    </a:cubicBezTo>
                    <a:lnTo>
                      <a:pt x="544" y="0"/>
                    </a:lnTo>
                    <a:close/>
                  </a:path>
                </a:pathLst>
              </a:custGeom>
              <a:solidFill>
                <a:srgbClr val="F5FDFD"/>
              </a:solidFill>
              <a:ln>
                <a:noFill/>
              </a:ln>
            </p:spPr>
            <p:txBody>
              <a:bodyPr spcFirstLastPara="1" wrap="square" lIns="274320" tIns="121900" rIns="121900" bIns="121900" anchor="ctr" anchorCtr="0">
                <a:noAutofit/>
              </a:bodyPr>
              <a:lstStyle/>
              <a:p>
                <a:pPr lvl="0">
                  <a:lnSpc>
                    <a:spcPct val="125000"/>
                  </a:lnSpc>
                </a:pPr>
                <a:r>
                  <a:rPr lang="vi-VN" sz="28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 em, mở cửa ra</a:t>
                </a:r>
              </a:p>
              <a:p>
                <a:pPr lvl="0">
                  <a:lnSpc>
                    <a:spcPct val="125000"/>
                  </a:lnSpc>
                </a:pPr>
                <a:r>
                  <a:rPr lang="vi-VN" sz="28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 trời xanh vẫn đợi</a:t>
                </a:r>
              </a:p>
              <a:p>
                <a:pPr lvl="0">
                  <a:lnSpc>
                    <a:spcPct val="125000"/>
                  </a:lnSpc>
                </a:pPr>
                <a:r>
                  <a:rPr lang="vi-VN" sz="28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Cánh buồm là tiếng gọi</a:t>
                </a:r>
              </a:p>
              <a:p>
                <a:pPr lvl="0">
                  <a:lnSpc>
                    <a:spcPct val="125000"/>
                  </a:lnSpc>
                </a:pPr>
                <a:r>
                  <a:rPr lang="vi-VN" sz="28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Mặt biển và dòng sông.</a:t>
                </a:r>
              </a:p>
            </p:txBody>
          </p:sp>
          <p:sp>
            <p:nvSpPr>
              <p:cNvPr id="37" name="Google Shape;621;p30"/>
              <p:cNvSpPr/>
              <p:nvPr/>
            </p:nvSpPr>
            <p:spPr>
              <a:xfrm>
                <a:off x="2936702" y="3350178"/>
                <a:ext cx="185850" cy="48454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274320" tIns="121900" rIns="121900" bIns="121900" anchor="ctr" anchorCtr="0">
                <a:noAutofit/>
              </a:bodyPr>
              <a:lstStyle/>
              <a:p>
                <a:pPr defTabSz="1219170">
                  <a:lnSpc>
                    <a:spcPct val="125000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622;p30"/>
              <p:cNvSpPr/>
              <p:nvPr/>
            </p:nvSpPr>
            <p:spPr>
              <a:xfrm>
                <a:off x="2987203" y="3360578"/>
                <a:ext cx="47600" cy="7186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274320" tIns="121900" rIns="121900" bIns="121900" anchor="ctr" anchorCtr="0">
                <a:noAutofit/>
              </a:bodyPr>
              <a:lstStyle/>
              <a:p>
                <a:pPr defTabSz="1219170">
                  <a:lnSpc>
                    <a:spcPct val="125000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23;p30"/>
              <p:cNvSpPr/>
              <p:nvPr/>
            </p:nvSpPr>
            <p:spPr>
              <a:xfrm>
                <a:off x="3039303" y="3360304"/>
                <a:ext cx="20700" cy="7186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274320" tIns="121900" rIns="121900" bIns="121900" anchor="ctr" anchorCtr="0">
                <a:noAutofit/>
              </a:bodyPr>
              <a:lstStyle/>
              <a:p>
                <a:pPr defTabSz="1219170">
                  <a:lnSpc>
                    <a:spcPct val="125000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89116" y="4155522"/>
              <a:ext cx="810838" cy="963251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6077609" y="1423970"/>
            <a:ext cx="5721566" cy="2534251"/>
            <a:chOff x="5489219" y="1598610"/>
            <a:chExt cx="5721566" cy="2534251"/>
          </a:xfrm>
        </p:grpSpPr>
        <p:grpSp>
          <p:nvGrpSpPr>
            <p:cNvPr id="40" name="Google Shape;619;p30"/>
            <p:cNvGrpSpPr/>
            <p:nvPr/>
          </p:nvGrpSpPr>
          <p:grpSpPr>
            <a:xfrm>
              <a:off x="6108551" y="1598610"/>
              <a:ext cx="5102234" cy="2534251"/>
              <a:chOff x="2694432" y="3353017"/>
              <a:chExt cx="801986" cy="398350"/>
            </a:xfrm>
          </p:grpSpPr>
          <p:sp>
            <p:nvSpPr>
              <p:cNvPr id="41" name="Google Shape;620;p30"/>
              <p:cNvSpPr/>
              <p:nvPr/>
            </p:nvSpPr>
            <p:spPr>
              <a:xfrm>
                <a:off x="2694432" y="3375921"/>
                <a:ext cx="801986" cy="375446"/>
              </a:xfrm>
              <a:custGeom>
                <a:avLst/>
                <a:gdLst/>
                <a:ahLst/>
                <a:cxnLst/>
                <a:rect l="l" t="t" r="r" b="b"/>
                <a:pathLst>
                  <a:path w="19528" h="23263" extrusionOk="0">
                    <a:moveTo>
                      <a:pt x="544" y="0"/>
                    </a:moveTo>
                    <a:cubicBezTo>
                      <a:pt x="246" y="0"/>
                      <a:pt x="6" y="241"/>
                      <a:pt x="6" y="538"/>
                    </a:cubicBezTo>
                    <a:lnTo>
                      <a:pt x="1" y="22721"/>
                    </a:lnTo>
                    <a:cubicBezTo>
                      <a:pt x="1" y="23018"/>
                      <a:pt x="242" y="23259"/>
                      <a:pt x="539" y="23259"/>
                    </a:cubicBezTo>
                    <a:lnTo>
                      <a:pt x="18983" y="23263"/>
                    </a:lnTo>
                    <a:cubicBezTo>
                      <a:pt x="19281" y="23263"/>
                      <a:pt x="19521" y="23022"/>
                      <a:pt x="19521" y="22725"/>
                    </a:cubicBezTo>
                    <a:lnTo>
                      <a:pt x="19526" y="542"/>
                    </a:lnTo>
                    <a:cubicBezTo>
                      <a:pt x="19527" y="245"/>
                      <a:pt x="19286" y="4"/>
                      <a:pt x="18988" y="4"/>
                    </a:cubicBezTo>
                    <a:lnTo>
                      <a:pt x="544" y="0"/>
                    </a:lnTo>
                    <a:close/>
                  </a:path>
                </a:pathLst>
              </a:custGeom>
              <a:solidFill>
                <a:srgbClr val="F5FDFD"/>
              </a:solidFill>
              <a:ln>
                <a:noFill/>
              </a:ln>
            </p:spPr>
            <p:txBody>
              <a:bodyPr spcFirstLastPara="1" wrap="square" lIns="274320" tIns="121900" rIns="121900" bIns="121900" anchor="ctr" anchorCtr="0">
                <a:noAutofit/>
              </a:bodyPr>
              <a:lstStyle/>
              <a:p>
                <a:pPr lvl="0">
                  <a:lnSpc>
                    <a:spcPct val="125000"/>
                  </a:lnSpc>
                </a:pPr>
                <a:r>
                  <a:rPr lang="vi-VN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Nắng vườn trưa mênh mông</a:t>
                </a:r>
              </a:p>
              <a:p>
                <a:pPr lvl="0">
                  <a:lnSpc>
                    <a:spcPct val="125000"/>
                  </a:lnSpc>
                </a:pPr>
                <a:r>
                  <a:rPr lang="vi-VN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Bướm bay như lời hát</a:t>
                </a:r>
              </a:p>
              <a:p>
                <a:pPr lvl="0">
                  <a:lnSpc>
                    <a:spcPct val="125000"/>
                  </a:lnSpc>
                </a:pPr>
                <a:r>
                  <a:rPr lang="vi-VN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 tàu là đất nước</a:t>
                </a:r>
              </a:p>
              <a:p>
                <a:pPr lvl="0">
                  <a:lnSpc>
                    <a:spcPct val="125000"/>
                  </a:lnSpc>
                </a:pPr>
                <a:r>
                  <a:rPr lang="vi-VN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Đưa ta tới bến xa.</a:t>
                </a:r>
              </a:p>
            </p:txBody>
          </p:sp>
          <p:sp>
            <p:nvSpPr>
              <p:cNvPr id="42" name="Google Shape;621;p30"/>
              <p:cNvSpPr/>
              <p:nvPr/>
            </p:nvSpPr>
            <p:spPr>
              <a:xfrm>
                <a:off x="3002500" y="3353017"/>
                <a:ext cx="185850" cy="48454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274320" tIns="121900" rIns="121900" bIns="121900" anchor="ctr" anchorCtr="0">
                <a:noAutofit/>
              </a:bodyPr>
              <a:lstStyle/>
              <a:p>
                <a:pPr defTabSz="1219170">
                  <a:lnSpc>
                    <a:spcPct val="125000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622;p30"/>
              <p:cNvSpPr/>
              <p:nvPr/>
            </p:nvSpPr>
            <p:spPr>
              <a:xfrm>
                <a:off x="3053000" y="3363417"/>
                <a:ext cx="47600" cy="7186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274320" tIns="121900" rIns="121900" bIns="121900" anchor="ctr" anchorCtr="0">
                <a:noAutofit/>
              </a:bodyPr>
              <a:lstStyle/>
              <a:p>
                <a:pPr defTabSz="1219170">
                  <a:lnSpc>
                    <a:spcPct val="125000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623;p30"/>
              <p:cNvSpPr/>
              <p:nvPr/>
            </p:nvSpPr>
            <p:spPr>
              <a:xfrm>
                <a:off x="3105101" y="3363143"/>
                <a:ext cx="20700" cy="7186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274320" tIns="121900" rIns="121900" bIns="121900" anchor="ctr" anchorCtr="0">
                <a:noAutofit/>
              </a:bodyPr>
              <a:lstStyle/>
              <a:p>
                <a:pPr defTabSz="1219170">
                  <a:lnSpc>
                    <a:spcPct val="125000"/>
                  </a:lnSpc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9219" y="1744322"/>
              <a:ext cx="835224" cy="969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69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96878" y="1357589"/>
            <a:ext cx="8598244" cy="3567588"/>
            <a:chOff x="1796878" y="1357589"/>
            <a:chExt cx="8598244" cy="3567588"/>
          </a:xfrm>
        </p:grpSpPr>
        <p:grpSp>
          <p:nvGrpSpPr>
            <p:cNvPr id="917" name="Google Shape;917;p39"/>
            <p:cNvGrpSpPr/>
            <p:nvPr/>
          </p:nvGrpSpPr>
          <p:grpSpPr>
            <a:xfrm>
              <a:off x="1796878" y="1357589"/>
              <a:ext cx="8598244" cy="3567588"/>
              <a:chOff x="1368550" y="1018191"/>
              <a:chExt cx="6448683" cy="2675691"/>
            </a:xfrm>
          </p:grpSpPr>
          <p:sp>
            <p:nvSpPr>
              <p:cNvPr id="918" name="Google Shape;918;p39"/>
              <p:cNvSpPr/>
              <p:nvPr/>
            </p:nvSpPr>
            <p:spPr>
              <a:xfrm>
                <a:off x="1368550" y="1399976"/>
                <a:ext cx="6448683" cy="2293906"/>
              </a:xfrm>
              <a:custGeom>
                <a:avLst/>
                <a:gdLst/>
                <a:ahLst/>
                <a:cxnLst/>
                <a:rect l="l" t="t" r="r" b="b"/>
                <a:pathLst>
                  <a:path w="19528" h="23263" extrusionOk="0">
                    <a:moveTo>
                      <a:pt x="544" y="0"/>
                    </a:moveTo>
                    <a:cubicBezTo>
                      <a:pt x="246" y="0"/>
                      <a:pt x="6" y="241"/>
                      <a:pt x="6" y="538"/>
                    </a:cubicBezTo>
                    <a:lnTo>
                      <a:pt x="1" y="22721"/>
                    </a:lnTo>
                    <a:cubicBezTo>
                      <a:pt x="1" y="23018"/>
                      <a:pt x="242" y="23259"/>
                      <a:pt x="539" y="23259"/>
                    </a:cubicBezTo>
                    <a:lnTo>
                      <a:pt x="18983" y="23263"/>
                    </a:lnTo>
                    <a:cubicBezTo>
                      <a:pt x="19281" y="23263"/>
                      <a:pt x="19521" y="23022"/>
                      <a:pt x="19521" y="22725"/>
                    </a:cubicBezTo>
                    <a:lnTo>
                      <a:pt x="19526" y="542"/>
                    </a:lnTo>
                    <a:cubicBezTo>
                      <a:pt x="19527" y="245"/>
                      <a:pt x="19286" y="4"/>
                      <a:pt x="18988" y="4"/>
                    </a:cubicBezTo>
                    <a:lnTo>
                      <a:pt x="544" y="0"/>
                    </a:lnTo>
                    <a:close/>
                  </a:path>
                </a:pathLst>
              </a:custGeom>
              <a:solidFill>
                <a:srgbClr val="F5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 rot="10800000" flipH="1">
                <a:off x="2109225" y="3135504"/>
                <a:ext cx="4956394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317" extrusionOk="0">
                    <a:moveTo>
                      <a:pt x="16251" y="1"/>
                    </a:moveTo>
                    <a:lnTo>
                      <a:pt x="53" y="213"/>
                    </a:lnTo>
                    <a:cubicBezTo>
                      <a:pt x="24" y="213"/>
                      <a:pt x="1" y="236"/>
                      <a:pt x="2" y="265"/>
                    </a:cubicBezTo>
                    <a:cubicBezTo>
                      <a:pt x="2" y="291"/>
                      <a:pt x="20" y="311"/>
                      <a:pt x="44" y="315"/>
                    </a:cubicBezTo>
                    <a:cubicBezTo>
                      <a:pt x="47" y="316"/>
                      <a:pt x="51" y="316"/>
                      <a:pt x="54" y="316"/>
                    </a:cubicBezTo>
                    <a:lnTo>
                      <a:pt x="16252" y="105"/>
                    </a:lnTo>
                    <a:cubicBezTo>
                      <a:pt x="16281" y="104"/>
                      <a:pt x="16305" y="80"/>
                      <a:pt x="16304" y="52"/>
                    </a:cubicBezTo>
                    <a:cubicBezTo>
                      <a:pt x="16304" y="23"/>
                      <a:pt x="16281" y="1"/>
                      <a:pt x="16251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0" name="Google Shape;920;p39"/>
              <p:cNvGrpSpPr/>
              <p:nvPr/>
            </p:nvGrpSpPr>
            <p:grpSpPr>
              <a:xfrm>
                <a:off x="3876655" y="1018191"/>
                <a:ext cx="1390695" cy="548641"/>
                <a:chOff x="1639601" y="539501"/>
                <a:chExt cx="1091683" cy="548641"/>
              </a:xfrm>
            </p:grpSpPr>
            <p:sp>
              <p:nvSpPr>
                <p:cNvPr id="921" name="Google Shape;921;p39"/>
                <p:cNvSpPr/>
                <p:nvPr/>
              </p:nvSpPr>
              <p:spPr>
                <a:xfrm>
                  <a:off x="1639601" y="539501"/>
                  <a:ext cx="1091683" cy="54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8AE7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39"/>
                <p:cNvSpPr/>
                <p:nvPr/>
              </p:nvSpPr>
              <p:spPr>
                <a:xfrm>
                  <a:off x="2097918" y="607640"/>
                  <a:ext cx="279602" cy="5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39"/>
                <p:cNvSpPr/>
                <p:nvPr/>
              </p:nvSpPr>
              <p:spPr>
                <a:xfrm>
                  <a:off x="2403952" y="609989"/>
                  <a:ext cx="121592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06840" y="2019743"/>
              <a:ext cx="7998645" cy="2536156"/>
            </a:xfrm>
            <a:prstGeom prst="rect">
              <a:avLst/>
            </a:prstGeom>
          </p:spPr>
        </p:pic>
      </p:grpSp>
      <p:pic>
        <p:nvPicPr>
          <p:cNvPr id="925" name="Google Shape;92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3300" y="285733"/>
            <a:ext cx="1238499" cy="128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0237767" y="5642490"/>
            <a:ext cx="740595" cy="746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7" name="Google Shape;927;p39"/>
          <p:cNvGrpSpPr/>
          <p:nvPr/>
        </p:nvGrpSpPr>
        <p:grpSpPr>
          <a:xfrm>
            <a:off x="10237760" y="504878"/>
            <a:ext cx="1350333" cy="1493820"/>
            <a:chOff x="4560600" y="2876550"/>
            <a:chExt cx="241701" cy="267384"/>
          </a:xfrm>
        </p:grpSpPr>
        <p:sp>
          <p:nvSpPr>
            <p:cNvPr id="928" name="Google Shape;928;p39"/>
            <p:cNvSpPr/>
            <p:nvPr/>
          </p:nvSpPr>
          <p:spPr>
            <a:xfrm>
              <a:off x="4702776" y="3050727"/>
              <a:ext cx="99524" cy="93206"/>
            </a:xfrm>
            <a:custGeom>
              <a:avLst/>
              <a:gdLst/>
              <a:ahLst/>
              <a:cxnLst/>
              <a:rect l="l" t="t" r="r" b="b"/>
              <a:pathLst>
                <a:path w="2728" h="2555" extrusionOk="0">
                  <a:moveTo>
                    <a:pt x="2101" y="0"/>
                  </a:moveTo>
                  <a:cubicBezTo>
                    <a:pt x="1984" y="0"/>
                    <a:pt x="1851" y="36"/>
                    <a:pt x="1710" y="125"/>
                  </a:cubicBezTo>
                  <a:cubicBezTo>
                    <a:pt x="1237" y="424"/>
                    <a:pt x="695" y="1042"/>
                    <a:pt x="371" y="1413"/>
                  </a:cubicBezTo>
                  <a:cubicBezTo>
                    <a:pt x="310" y="1483"/>
                    <a:pt x="256" y="1545"/>
                    <a:pt x="210" y="1595"/>
                  </a:cubicBezTo>
                  <a:cubicBezTo>
                    <a:pt x="0" y="1826"/>
                    <a:pt x="42" y="2095"/>
                    <a:pt x="191" y="2240"/>
                  </a:cubicBezTo>
                  <a:cubicBezTo>
                    <a:pt x="261" y="2308"/>
                    <a:pt x="361" y="2353"/>
                    <a:pt x="474" y="2353"/>
                  </a:cubicBezTo>
                  <a:cubicBezTo>
                    <a:pt x="588" y="2353"/>
                    <a:pt x="714" y="2307"/>
                    <a:pt x="835" y="2191"/>
                  </a:cubicBezTo>
                  <a:cubicBezTo>
                    <a:pt x="1370" y="1681"/>
                    <a:pt x="2042" y="884"/>
                    <a:pt x="2070" y="851"/>
                  </a:cubicBezTo>
                  <a:cubicBezTo>
                    <a:pt x="2119" y="793"/>
                    <a:pt x="2111" y="706"/>
                    <a:pt x="2054" y="657"/>
                  </a:cubicBezTo>
                  <a:cubicBezTo>
                    <a:pt x="2028" y="636"/>
                    <a:pt x="1997" y="625"/>
                    <a:pt x="1965" y="625"/>
                  </a:cubicBezTo>
                  <a:cubicBezTo>
                    <a:pt x="1926" y="625"/>
                    <a:pt x="1887" y="642"/>
                    <a:pt x="1861" y="674"/>
                  </a:cubicBezTo>
                  <a:cubicBezTo>
                    <a:pt x="1854" y="682"/>
                    <a:pt x="1171" y="1493"/>
                    <a:pt x="647" y="1993"/>
                  </a:cubicBezTo>
                  <a:cubicBezTo>
                    <a:pt x="587" y="2050"/>
                    <a:pt x="525" y="2079"/>
                    <a:pt x="471" y="2079"/>
                  </a:cubicBezTo>
                  <a:cubicBezTo>
                    <a:pt x="437" y="2079"/>
                    <a:pt x="406" y="2067"/>
                    <a:pt x="381" y="2043"/>
                  </a:cubicBezTo>
                  <a:cubicBezTo>
                    <a:pt x="328" y="1992"/>
                    <a:pt x="315" y="1886"/>
                    <a:pt x="413" y="1779"/>
                  </a:cubicBezTo>
                  <a:cubicBezTo>
                    <a:pt x="459" y="1727"/>
                    <a:pt x="514" y="1664"/>
                    <a:pt x="578" y="1592"/>
                  </a:cubicBezTo>
                  <a:cubicBezTo>
                    <a:pt x="891" y="1234"/>
                    <a:pt x="1416" y="634"/>
                    <a:pt x="1856" y="356"/>
                  </a:cubicBezTo>
                  <a:cubicBezTo>
                    <a:pt x="1943" y="302"/>
                    <a:pt x="2028" y="274"/>
                    <a:pt x="2103" y="274"/>
                  </a:cubicBezTo>
                  <a:cubicBezTo>
                    <a:pt x="2176" y="274"/>
                    <a:pt x="2240" y="299"/>
                    <a:pt x="2292" y="351"/>
                  </a:cubicBezTo>
                  <a:cubicBezTo>
                    <a:pt x="2400" y="457"/>
                    <a:pt x="2441" y="679"/>
                    <a:pt x="2309" y="896"/>
                  </a:cubicBezTo>
                  <a:cubicBezTo>
                    <a:pt x="2072" y="1282"/>
                    <a:pt x="1474" y="1781"/>
                    <a:pt x="1079" y="2109"/>
                  </a:cubicBezTo>
                  <a:cubicBezTo>
                    <a:pt x="986" y="2186"/>
                    <a:pt x="903" y="2255"/>
                    <a:pt x="835" y="2315"/>
                  </a:cubicBezTo>
                  <a:cubicBezTo>
                    <a:pt x="778" y="2364"/>
                    <a:pt x="772" y="2451"/>
                    <a:pt x="821" y="2508"/>
                  </a:cubicBezTo>
                  <a:cubicBezTo>
                    <a:pt x="848" y="2539"/>
                    <a:pt x="886" y="2554"/>
                    <a:pt x="925" y="2554"/>
                  </a:cubicBezTo>
                  <a:cubicBezTo>
                    <a:pt x="957" y="2554"/>
                    <a:pt x="988" y="2544"/>
                    <a:pt x="1015" y="2522"/>
                  </a:cubicBezTo>
                  <a:cubicBezTo>
                    <a:pt x="1081" y="2464"/>
                    <a:pt x="1163" y="2396"/>
                    <a:pt x="1254" y="2320"/>
                  </a:cubicBezTo>
                  <a:cubicBezTo>
                    <a:pt x="1688" y="1958"/>
                    <a:pt x="2282" y="1464"/>
                    <a:pt x="2542" y="1038"/>
                  </a:cubicBezTo>
                  <a:cubicBezTo>
                    <a:pt x="2727" y="734"/>
                    <a:pt x="2703" y="371"/>
                    <a:pt x="2483" y="155"/>
                  </a:cubicBezTo>
                  <a:cubicBezTo>
                    <a:pt x="2394" y="67"/>
                    <a:pt x="2262" y="0"/>
                    <a:pt x="2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36" name="Google Shape;93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0619029" y="4925166"/>
            <a:ext cx="1020371" cy="10288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7" name="Google Shape;937;p39"/>
          <p:cNvGrpSpPr/>
          <p:nvPr/>
        </p:nvGrpSpPr>
        <p:grpSpPr>
          <a:xfrm rot="694580">
            <a:off x="254848" y="4299025"/>
            <a:ext cx="2517672" cy="2071345"/>
            <a:chOff x="2936275" y="3932275"/>
            <a:chExt cx="577625" cy="475225"/>
          </a:xfrm>
        </p:grpSpPr>
        <p:sp>
          <p:nvSpPr>
            <p:cNvPr id="938" name="Google Shape;938;p39"/>
            <p:cNvSpPr/>
            <p:nvPr/>
          </p:nvSpPr>
          <p:spPr>
            <a:xfrm>
              <a:off x="2936275" y="4022975"/>
              <a:ext cx="577625" cy="384525"/>
            </a:xfrm>
            <a:custGeom>
              <a:avLst/>
              <a:gdLst/>
              <a:ahLst/>
              <a:cxnLst/>
              <a:rect l="l" t="t" r="r" b="b"/>
              <a:pathLst>
                <a:path w="23105" h="15381" extrusionOk="0">
                  <a:moveTo>
                    <a:pt x="8087" y="1"/>
                  </a:moveTo>
                  <a:cubicBezTo>
                    <a:pt x="6773" y="1"/>
                    <a:pt x="5270" y="455"/>
                    <a:pt x="3828" y="1914"/>
                  </a:cubicBezTo>
                  <a:cubicBezTo>
                    <a:pt x="1" y="5789"/>
                    <a:pt x="3857" y="9378"/>
                    <a:pt x="4883" y="11368"/>
                  </a:cubicBezTo>
                  <a:cubicBezTo>
                    <a:pt x="5728" y="13004"/>
                    <a:pt x="7571" y="15191"/>
                    <a:pt x="9674" y="15191"/>
                  </a:cubicBezTo>
                  <a:cubicBezTo>
                    <a:pt x="10118" y="15191"/>
                    <a:pt x="10573" y="15094"/>
                    <a:pt x="11033" y="14874"/>
                  </a:cubicBezTo>
                  <a:cubicBezTo>
                    <a:pt x="11587" y="15229"/>
                    <a:pt x="12158" y="15381"/>
                    <a:pt x="12726" y="15381"/>
                  </a:cubicBezTo>
                  <a:cubicBezTo>
                    <a:pt x="14683" y="15381"/>
                    <a:pt x="16593" y="13581"/>
                    <a:pt x="17568" y="12155"/>
                  </a:cubicBezTo>
                  <a:cubicBezTo>
                    <a:pt x="18833" y="10308"/>
                    <a:pt x="23105" y="7224"/>
                    <a:pt x="19786" y="2905"/>
                  </a:cubicBezTo>
                  <a:cubicBezTo>
                    <a:pt x="18297" y="969"/>
                    <a:pt x="16545" y="435"/>
                    <a:pt x="15065" y="435"/>
                  </a:cubicBezTo>
                  <a:cubicBezTo>
                    <a:pt x="13764" y="435"/>
                    <a:pt x="12674" y="848"/>
                    <a:pt x="12159" y="1082"/>
                  </a:cubicBezTo>
                  <a:cubicBezTo>
                    <a:pt x="12027" y="1144"/>
                    <a:pt x="11931" y="1192"/>
                    <a:pt x="11881" y="1219"/>
                  </a:cubicBezTo>
                  <a:cubicBezTo>
                    <a:pt x="11837" y="1188"/>
                    <a:pt x="11758" y="1134"/>
                    <a:pt x="11645" y="1064"/>
                  </a:cubicBezTo>
                  <a:cubicBezTo>
                    <a:pt x="11088" y="717"/>
                    <a:pt x="9737" y="1"/>
                    <a:pt x="80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3269225" y="4112425"/>
              <a:ext cx="42600" cy="48300"/>
            </a:xfrm>
            <a:custGeom>
              <a:avLst/>
              <a:gdLst/>
              <a:ahLst/>
              <a:cxnLst/>
              <a:rect l="l" t="t" r="r" b="b"/>
              <a:pathLst>
                <a:path w="1704" h="1932" extrusionOk="0">
                  <a:moveTo>
                    <a:pt x="870" y="0"/>
                  </a:moveTo>
                  <a:cubicBezTo>
                    <a:pt x="436" y="0"/>
                    <a:pt x="66" y="399"/>
                    <a:pt x="34" y="915"/>
                  </a:cubicBezTo>
                  <a:cubicBezTo>
                    <a:pt x="1" y="1447"/>
                    <a:pt x="340" y="1901"/>
                    <a:pt x="793" y="1930"/>
                  </a:cubicBezTo>
                  <a:cubicBezTo>
                    <a:pt x="808" y="1931"/>
                    <a:pt x="822" y="1931"/>
                    <a:pt x="837" y="1931"/>
                  </a:cubicBezTo>
                  <a:cubicBezTo>
                    <a:pt x="1269" y="1931"/>
                    <a:pt x="1638" y="1532"/>
                    <a:pt x="1671" y="1017"/>
                  </a:cubicBezTo>
                  <a:cubicBezTo>
                    <a:pt x="1703" y="484"/>
                    <a:pt x="1364" y="30"/>
                    <a:pt x="913" y="1"/>
                  </a:cubicBezTo>
                  <a:cubicBezTo>
                    <a:pt x="898" y="1"/>
                    <a:pt x="884" y="0"/>
                    <a:pt x="870" y="0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3144300" y="4104675"/>
              <a:ext cx="42600" cy="48275"/>
            </a:xfrm>
            <a:custGeom>
              <a:avLst/>
              <a:gdLst/>
              <a:ahLst/>
              <a:cxnLst/>
              <a:rect l="l" t="t" r="r" b="b"/>
              <a:pathLst>
                <a:path w="1704" h="1931" extrusionOk="0">
                  <a:moveTo>
                    <a:pt x="867" y="0"/>
                  </a:moveTo>
                  <a:cubicBezTo>
                    <a:pt x="435" y="0"/>
                    <a:pt x="66" y="400"/>
                    <a:pt x="34" y="914"/>
                  </a:cubicBezTo>
                  <a:cubicBezTo>
                    <a:pt x="1" y="1447"/>
                    <a:pt x="340" y="1901"/>
                    <a:pt x="792" y="1929"/>
                  </a:cubicBezTo>
                  <a:cubicBezTo>
                    <a:pt x="807" y="1930"/>
                    <a:pt x="822" y="1931"/>
                    <a:pt x="837" y="1931"/>
                  </a:cubicBezTo>
                  <a:cubicBezTo>
                    <a:pt x="1269" y="1931"/>
                    <a:pt x="1638" y="1531"/>
                    <a:pt x="1671" y="1016"/>
                  </a:cubicBezTo>
                  <a:cubicBezTo>
                    <a:pt x="1703" y="484"/>
                    <a:pt x="1363" y="29"/>
                    <a:pt x="912" y="1"/>
                  </a:cubicBezTo>
                  <a:cubicBezTo>
                    <a:pt x="897" y="1"/>
                    <a:pt x="882" y="0"/>
                    <a:pt x="867" y="0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3201850" y="3968850"/>
              <a:ext cx="46900" cy="84600"/>
            </a:xfrm>
            <a:custGeom>
              <a:avLst/>
              <a:gdLst/>
              <a:ahLst/>
              <a:cxnLst/>
              <a:rect l="l" t="t" r="r" b="b"/>
              <a:pathLst>
                <a:path w="1876" h="3384" extrusionOk="0">
                  <a:moveTo>
                    <a:pt x="708" y="0"/>
                  </a:moveTo>
                  <a:cubicBezTo>
                    <a:pt x="277" y="0"/>
                    <a:pt x="0" y="356"/>
                    <a:pt x="0" y="356"/>
                  </a:cubicBezTo>
                  <a:cubicBezTo>
                    <a:pt x="619" y="1367"/>
                    <a:pt x="1022" y="3229"/>
                    <a:pt x="1022" y="3229"/>
                  </a:cubicBezTo>
                  <a:cubicBezTo>
                    <a:pt x="1135" y="3299"/>
                    <a:pt x="1214" y="3353"/>
                    <a:pt x="1258" y="3384"/>
                  </a:cubicBezTo>
                  <a:cubicBezTo>
                    <a:pt x="1308" y="3356"/>
                    <a:pt x="1404" y="3309"/>
                    <a:pt x="1536" y="3247"/>
                  </a:cubicBezTo>
                  <a:cubicBezTo>
                    <a:pt x="1876" y="1685"/>
                    <a:pt x="1212" y="163"/>
                    <a:pt x="1212" y="163"/>
                  </a:cubicBezTo>
                  <a:cubicBezTo>
                    <a:pt x="1029" y="44"/>
                    <a:pt x="859" y="0"/>
                    <a:pt x="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3319575" y="4173550"/>
              <a:ext cx="45175" cy="43725"/>
            </a:xfrm>
            <a:custGeom>
              <a:avLst/>
              <a:gdLst/>
              <a:ahLst/>
              <a:cxnLst/>
              <a:rect l="l" t="t" r="r" b="b"/>
              <a:pathLst>
                <a:path w="1807" h="1749" extrusionOk="0">
                  <a:moveTo>
                    <a:pt x="904" y="1"/>
                  </a:moveTo>
                  <a:cubicBezTo>
                    <a:pt x="445" y="1"/>
                    <a:pt x="59" y="357"/>
                    <a:pt x="31" y="820"/>
                  </a:cubicBezTo>
                  <a:cubicBezTo>
                    <a:pt x="0" y="1303"/>
                    <a:pt x="368" y="1718"/>
                    <a:pt x="850" y="1747"/>
                  </a:cubicBezTo>
                  <a:cubicBezTo>
                    <a:pt x="868" y="1748"/>
                    <a:pt x="887" y="1749"/>
                    <a:pt x="905" y="1749"/>
                  </a:cubicBezTo>
                  <a:cubicBezTo>
                    <a:pt x="1363" y="1749"/>
                    <a:pt x="1748" y="1393"/>
                    <a:pt x="1777" y="929"/>
                  </a:cubicBezTo>
                  <a:cubicBezTo>
                    <a:pt x="1807" y="447"/>
                    <a:pt x="1439" y="32"/>
                    <a:pt x="959" y="2"/>
                  </a:cubicBezTo>
                  <a:cubicBezTo>
                    <a:pt x="940" y="1"/>
                    <a:pt x="922" y="1"/>
                    <a:pt x="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3245550" y="3932275"/>
              <a:ext cx="161875" cy="81900"/>
            </a:xfrm>
            <a:custGeom>
              <a:avLst/>
              <a:gdLst/>
              <a:ahLst/>
              <a:cxnLst/>
              <a:rect l="l" t="t" r="r" b="b"/>
              <a:pathLst>
                <a:path w="6475" h="3276" extrusionOk="0">
                  <a:moveTo>
                    <a:pt x="4001" y="1"/>
                  </a:moveTo>
                  <a:cubicBezTo>
                    <a:pt x="2780" y="1"/>
                    <a:pt x="1295" y="550"/>
                    <a:pt x="0" y="2598"/>
                  </a:cubicBezTo>
                  <a:cubicBezTo>
                    <a:pt x="1015" y="3085"/>
                    <a:pt x="1893" y="3276"/>
                    <a:pt x="2646" y="3276"/>
                  </a:cubicBezTo>
                  <a:cubicBezTo>
                    <a:pt x="5390" y="3276"/>
                    <a:pt x="6474" y="738"/>
                    <a:pt x="6474" y="738"/>
                  </a:cubicBezTo>
                  <a:cubicBezTo>
                    <a:pt x="6474" y="738"/>
                    <a:pt x="5414" y="1"/>
                    <a:pt x="4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3169650" y="4191875"/>
              <a:ext cx="120750" cy="60575"/>
            </a:xfrm>
            <a:custGeom>
              <a:avLst/>
              <a:gdLst/>
              <a:ahLst/>
              <a:cxnLst/>
              <a:rect l="l" t="t" r="r" b="b"/>
              <a:pathLst>
                <a:path w="4830" h="2423" extrusionOk="0">
                  <a:moveTo>
                    <a:pt x="787" y="1"/>
                  </a:moveTo>
                  <a:cubicBezTo>
                    <a:pt x="369" y="1"/>
                    <a:pt x="93" y="126"/>
                    <a:pt x="64" y="564"/>
                  </a:cubicBezTo>
                  <a:cubicBezTo>
                    <a:pt x="0" y="1498"/>
                    <a:pt x="1007" y="2326"/>
                    <a:pt x="2313" y="2415"/>
                  </a:cubicBezTo>
                  <a:cubicBezTo>
                    <a:pt x="2389" y="2420"/>
                    <a:pt x="2464" y="2422"/>
                    <a:pt x="2538" y="2422"/>
                  </a:cubicBezTo>
                  <a:cubicBezTo>
                    <a:pt x="3743" y="2422"/>
                    <a:pt x="4730" y="1763"/>
                    <a:pt x="4789" y="884"/>
                  </a:cubicBezTo>
                  <a:cubicBezTo>
                    <a:pt x="4830" y="290"/>
                    <a:pt x="4464" y="213"/>
                    <a:pt x="3856" y="213"/>
                  </a:cubicBezTo>
                  <a:cubicBezTo>
                    <a:pt x="3645" y="213"/>
                    <a:pt x="3405" y="222"/>
                    <a:pt x="3143" y="222"/>
                  </a:cubicBezTo>
                  <a:cubicBezTo>
                    <a:pt x="2973" y="222"/>
                    <a:pt x="2794" y="219"/>
                    <a:pt x="2608" y="206"/>
                  </a:cubicBezTo>
                  <a:cubicBezTo>
                    <a:pt x="1916" y="160"/>
                    <a:pt x="1260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3085150" y="4159000"/>
              <a:ext cx="45125" cy="43725"/>
            </a:xfrm>
            <a:custGeom>
              <a:avLst/>
              <a:gdLst/>
              <a:ahLst/>
              <a:cxnLst/>
              <a:rect l="l" t="t" r="r" b="b"/>
              <a:pathLst>
                <a:path w="1805" h="1749" extrusionOk="0">
                  <a:moveTo>
                    <a:pt x="902" y="0"/>
                  </a:moveTo>
                  <a:cubicBezTo>
                    <a:pt x="443" y="0"/>
                    <a:pt x="58" y="357"/>
                    <a:pt x="30" y="820"/>
                  </a:cubicBezTo>
                  <a:cubicBezTo>
                    <a:pt x="0" y="1303"/>
                    <a:pt x="365" y="1717"/>
                    <a:pt x="848" y="1747"/>
                  </a:cubicBezTo>
                  <a:cubicBezTo>
                    <a:pt x="866" y="1748"/>
                    <a:pt x="884" y="1749"/>
                    <a:pt x="902" y="1749"/>
                  </a:cubicBezTo>
                  <a:cubicBezTo>
                    <a:pt x="1361" y="1749"/>
                    <a:pt x="1746" y="1393"/>
                    <a:pt x="1775" y="929"/>
                  </a:cubicBezTo>
                  <a:cubicBezTo>
                    <a:pt x="1804" y="447"/>
                    <a:pt x="1438" y="31"/>
                    <a:pt x="956" y="2"/>
                  </a:cubicBezTo>
                  <a:cubicBezTo>
                    <a:pt x="938" y="1"/>
                    <a:pt x="920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3153000" y="4113850"/>
              <a:ext cx="17100" cy="17500"/>
            </a:xfrm>
            <a:custGeom>
              <a:avLst/>
              <a:gdLst/>
              <a:ahLst/>
              <a:cxnLst/>
              <a:rect l="l" t="t" r="r" b="b"/>
              <a:pathLst>
                <a:path w="684" h="700" extrusionOk="0">
                  <a:moveTo>
                    <a:pt x="333" y="1"/>
                  </a:moveTo>
                  <a:cubicBezTo>
                    <a:pt x="281" y="1"/>
                    <a:pt x="230" y="13"/>
                    <a:pt x="183" y="41"/>
                  </a:cubicBezTo>
                  <a:cubicBezTo>
                    <a:pt x="164" y="53"/>
                    <a:pt x="148" y="67"/>
                    <a:pt x="133" y="82"/>
                  </a:cubicBezTo>
                  <a:cubicBezTo>
                    <a:pt x="128" y="86"/>
                    <a:pt x="122" y="89"/>
                    <a:pt x="116" y="93"/>
                  </a:cubicBezTo>
                  <a:cubicBezTo>
                    <a:pt x="39" y="162"/>
                    <a:pt x="0" y="274"/>
                    <a:pt x="7" y="375"/>
                  </a:cubicBezTo>
                  <a:cubicBezTo>
                    <a:pt x="13" y="476"/>
                    <a:pt x="57" y="583"/>
                    <a:pt x="138" y="646"/>
                  </a:cubicBezTo>
                  <a:cubicBezTo>
                    <a:pt x="153" y="657"/>
                    <a:pt x="168" y="669"/>
                    <a:pt x="184" y="678"/>
                  </a:cubicBezTo>
                  <a:cubicBezTo>
                    <a:pt x="211" y="694"/>
                    <a:pt x="242" y="699"/>
                    <a:pt x="274" y="699"/>
                  </a:cubicBezTo>
                  <a:cubicBezTo>
                    <a:pt x="276" y="700"/>
                    <a:pt x="278" y="700"/>
                    <a:pt x="281" y="700"/>
                  </a:cubicBezTo>
                  <a:cubicBezTo>
                    <a:pt x="311" y="700"/>
                    <a:pt x="341" y="694"/>
                    <a:pt x="370" y="688"/>
                  </a:cubicBezTo>
                  <a:cubicBezTo>
                    <a:pt x="399" y="681"/>
                    <a:pt x="428" y="670"/>
                    <a:pt x="455" y="656"/>
                  </a:cubicBezTo>
                  <a:cubicBezTo>
                    <a:pt x="505" y="637"/>
                    <a:pt x="549" y="604"/>
                    <a:pt x="582" y="559"/>
                  </a:cubicBezTo>
                  <a:cubicBezTo>
                    <a:pt x="604" y="534"/>
                    <a:pt x="625" y="507"/>
                    <a:pt x="640" y="475"/>
                  </a:cubicBezTo>
                  <a:cubicBezTo>
                    <a:pt x="666" y="419"/>
                    <a:pt x="683" y="354"/>
                    <a:pt x="674" y="291"/>
                  </a:cubicBezTo>
                  <a:cubicBezTo>
                    <a:pt x="666" y="231"/>
                    <a:pt x="646" y="177"/>
                    <a:pt x="607" y="130"/>
                  </a:cubicBezTo>
                  <a:cubicBezTo>
                    <a:pt x="576" y="92"/>
                    <a:pt x="537" y="60"/>
                    <a:pt x="493" y="38"/>
                  </a:cubicBezTo>
                  <a:cubicBezTo>
                    <a:pt x="443" y="14"/>
                    <a:pt x="388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3275425" y="4120875"/>
              <a:ext cx="16375" cy="16100"/>
            </a:xfrm>
            <a:custGeom>
              <a:avLst/>
              <a:gdLst/>
              <a:ahLst/>
              <a:cxnLst/>
              <a:rect l="l" t="t" r="r" b="b"/>
              <a:pathLst>
                <a:path w="655" h="644" extrusionOk="0">
                  <a:moveTo>
                    <a:pt x="332" y="0"/>
                  </a:moveTo>
                  <a:cubicBezTo>
                    <a:pt x="243" y="0"/>
                    <a:pt x="152" y="35"/>
                    <a:pt x="93" y="103"/>
                  </a:cubicBezTo>
                  <a:cubicBezTo>
                    <a:pt x="21" y="186"/>
                    <a:pt x="1" y="302"/>
                    <a:pt x="36" y="405"/>
                  </a:cubicBezTo>
                  <a:cubicBezTo>
                    <a:pt x="39" y="414"/>
                    <a:pt x="44" y="421"/>
                    <a:pt x="48" y="429"/>
                  </a:cubicBezTo>
                  <a:cubicBezTo>
                    <a:pt x="68" y="510"/>
                    <a:pt x="122" y="583"/>
                    <a:pt x="199" y="615"/>
                  </a:cubicBezTo>
                  <a:cubicBezTo>
                    <a:pt x="240" y="632"/>
                    <a:pt x="282" y="643"/>
                    <a:pt x="325" y="643"/>
                  </a:cubicBezTo>
                  <a:cubicBezTo>
                    <a:pt x="338" y="643"/>
                    <a:pt x="351" y="643"/>
                    <a:pt x="364" y="641"/>
                  </a:cubicBezTo>
                  <a:cubicBezTo>
                    <a:pt x="420" y="633"/>
                    <a:pt x="474" y="617"/>
                    <a:pt x="520" y="581"/>
                  </a:cubicBezTo>
                  <a:cubicBezTo>
                    <a:pt x="547" y="561"/>
                    <a:pt x="569" y="540"/>
                    <a:pt x="589" y="512"/>
                  </a:cubicBezTo>
                  <a:cubicBezTo>
                    <a:pt x="611" y="484"/>
                    <a:pt x="623" y="456"/>
                    <a:pt x="635" y="421"/>
                  </a:cubicBezTo>
                  <a:cubicBezTo>
                    <a:pt x="654" y="365"/>
                    <a:pt x="651" y="305"/>
                    <a:pt x="640" y="248"/>
                  </a:cubicBezTo>
                  <a:cubicBezTo>
                    <a:pt x="628" y="189"/>
                    <a:pt x="598" y="138"/>
                    <a:pt x="558" y="95"/>
                  </a:cubicBezTo>
                  <a:cubicBezTo>
                    <a:pt x="521" y="52"/>
                    <a:pt x="466" y="24"/>
                    <a:pt x="411" y="10"/>
                  </a:cubicBezTo>
                  <a:cubicBezTo>
                    <a:pt x="386" y="3"/>
                    <a:pt x="359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3249150" y="3938850"/>
              <a:ext cx="134500" cy="61850"/>
            </a:xfrm>
            <a:custGeom>
              <a:avLst/>
              <a:gdLst/>
              <a:ahLst/>
              <a:cxnLst/>
              <a:rect l="l" t="t" r="r" b="b"/>
              <a:pathLst>
                <a:path w="5380" h="2474" extrusionOk="0">
                  <a:moveTo>
                    <a:pt x="3361" y="1"/>
                  </a:moveTo>
                  <a:cubicBezTo>
                    <a:pt x="3321" y="1"/>
                    <a:pt x="3283" y="21"/>
                    <a:pt x="3262" y="71"/>
                  </a:cubicBezTo>
                  <a:cubicBezTo>
                    <a:pt x="3106" y="435"/>
                    <a:pt x="2943" y="797"/>
                    <a:pt x="2775" y="1157"/>
                  </a:cubicBezTo>
                  <a:cubicBezTo>
                    <a:pt x="2311" y="1296"/>
                    <a:pt x="1849" y="1438"/>
                    <a:pt x="1389" y="1587"/>
                  </a:cubicBezTo>
                  <a:cubicBezTo>
                    <a:pt x="1586" y="1227"/>
                    <a:pt x="1781" y="866"/>
                    <a:pt x="1977" y="505"/>
                  </a:cubicBezTo>
                  <a:cubicBezTo>
                    <a:pt x="2032" y="404"/>
                    <a:pt x="1942" y="313"/>
                    <a:pt x="1854" y="313"/>
                  </a:cubicBezTo>
                  <a:cubicBezTo>
                    <a:pt x="1813" y="313"/>
                    <a:pt x="1773" y="332"/>
                    <a:pt x="1747" y="379"/>
                  </a:cubicBezTo>
                  <a:cubicBezTo>
                    <a:pt x="1507" y="822"/>
                    <a:pt x="1266" y="1266"/>
                    <a:pt x="1025" y="1709"/>
                  </a:cubicBezTo>
                  <a:cubicBezTo>
                    <a:pt x="731" y="1807"/>
                    <a:pt x="437" y="1904"/>
                    <a:pt x="144" y="2006"/>
                  </a:cubicBezTo>
                  <a:cubicBezTo>
                    <a:pt x="1" y="2055"/>
                    <a:pt x="47" y="2264"/>
                    <a:pt x="175" y="2264"/>
                  </a:cubicBezTo>
                  <a:cubicBezTo>
                    <a:pt x="189" y="2264"/>
                    <a:pt x="204" y="2262"/>
                    <a:pt x="220" y="2256"/>
                  </a:cubicBezTo>
                  <a:cubicBezTo>
                    <a:pt x="508" y="2157"/>
                    <a:pt x="797" y="2062"/>
                    <a:pt x="1086" y="1965"/>
                  </a:cubicBezTo>
                  <a:cubicBezTo>
                    <a:pt x="1562" y="2154"/>
                    <a:pt x="2045" y="2322"/>
                    <a:pt x="2535" y="2467"/>
                  </a:cubicBezTo>
                  <a:cubicBezTo>
                    <a:pt x="2549" y="2472"/>
                    <a:pt x="2562" y="2473"/>
                    <a:pt x="2575" y="2473"/>
                  </a:cubicBezTo>
                  <a:cubicBezTo>
                    <a:pt x="2707" y="2473"/>
                    <a:pt x="2746" y="2256"/>
                    <a:pt x="2598" y="2213"/>
                  </a:cubicBezTo>
                  <a:cubicBezTo>
                    <a:pt x="2219" y="2100"/>
                    <a:pt x="1843" y="1975"/>
                    <a:pt x="1473" y="1836"/>
                  </a:cubicBezTo>
                  <a:cubicBezTo>
                    <a:pt x="1946" y="1683"/>
                    <a:pt x="2421" y="1537"/>
                    <a:pt x="2896" y="1395"/>
                  </a:cubicBezTo>
                  <a:cubicBezTo>
                    <a:pt x="3305" y="1578"/>
                    <a:pt x="3699" y="1793"/>
                    <a:pt x="4074" y="2039"/>
                  </a:cubicBezTo>
                  <a:cubicBezTo>
                    <a:pt x="4097" y="2054"/>
                    <a:pt x="4120" y="2061"/>
                    <a:pt x="4141" y="2061"/>
                  </a:cubicBezTo>
                  <a:cubicBezTo>
                    <a:pt x="4249" y="2061"/>
                    <a:pt x="4317" y="1887"/>
                    <a:pt x="4200" y="1810"/>
                  </a:cubicBezTo>
                  <a:cubicBezTo>
                    <a:pt x="3903" y="1614"/>
                    <a:pt x="3593" y="1438"/>
                    <a:pt x="3273" y="1281"/>
                  </a:cubicBezTo>
                  <a:cubicBezTo>
                    <a:pt x="3923" y="1092"/>
                    <a:pt x="4575" y="912"/>
                    <a:pt x="5230" y="742"/>
                  </a:cubicBezTo>
                  <a:cubicBezTo>
                    <a:pt x="5380" y="704"/>
                    <a:pt x="5327" y="487"/>
                    <a:pt x="5190" y="487"/>
                  </a:cubicBezTo>
                  <a:cubicBezTo>
                    <a:pt x="5178" y="487"/>
                    <a:pt x="5166" y="488"/>
                    <a:pt x="5154" y="491"/>
                  </a:cubicBezTo>
                  <a:cubicBezTo>
                    <a:pt x="4469" y="668"/>
                    <a:pt x="3787" y="858"/>
                    <a:pt x="3108" y="1057"/>
                  </a:cubicBezTo>
                  <a:cubicBezTo>
                    <a:pt x="3239" y="772"/>
                    <a:pt x="3368" y="486"/>
                    <a:pt x="3492" y="197"/>
                  </a:cubicBezTo>
                  <a:cubicBezTo>
                    <a:pt x="3536" y="93"/>
                    <a:pt x="3445" y="1"/>
                    <a:pt x="3361" y="1"/>
                  </a:cubicBezTo>
                  <a:close/>
                </a:path>
              </a:pathLst>
            </a:custGeom>
            <a:solidFill>
              <a:srgbClr val="000000">
                <a:alpha val="1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3036975" y="4211100"/>
              <a:ext cx="52025" cy="69525"/>
            </a:xfrm>
            <a:custGeom>
              <a:avLst/>
              <a:gdLst/>
              <a:ahLst/>
              <a:cxnLst/>
              <a:rect l="l" t="t" r="r" b="b"/>
              <a:pathLst>
                <a:path w="2081" h="2781" extrusionOk="0">
                  <a:moveTo>
                    <a:pt x="856" y="0"/>
                  </a:moveTo>
                  <a:cubicBezTo>
                    <a:pt x="785" y="0"/>
                    <a:pt x="712" y="12"/>
                    <a:pt x="638" y="37"/>
                  </a:cubicBezTo>
                  <a:cubicBezTo>
                    <a:pt x="353" y="134"/>
                    <a:pt x="145" y="399"/>
                    <a:pt x="69" y="684"/>
                  </a:cubicBezTo>
                  <a:cubicBezTo>
                    <a:pt x="39" y="794"/>
                    <a:pt x="29" y="905"/>
                    <a:pt x="30" y="1017"/>
                  </a:cubicBezTo>
                  <a:cubicBezTo>
                    <a:pt x="27" y="1042"/>
                    <a:pt x="25" y="1065"/>
                    <a:pt x="23" y="1087"/>
                  </a:cubicBezTo>
                  <a:cubicBezTo>
                    <a:pt x="0" y="1393"/>
                    <a:pt x="62" y="1727"/>
                    <a:pt x="173" y="2011"/>
                  </a:cubicBezTo>
                  <a:cubicBezTo>
                    <a:pt x="285" y="2287"/>
                    <a:pt x="466" y="2543"/>
                    <a:pt x="739" y="2677"/>
                  </a:cubicBezTo>
                  <a:cubicBezTo>
                    <a:pt x="871" y="2743"/>
                    <a:pt x="1020" y="2781"/>
                    <a:pt x="1167" y="2781"/>
                  </a:cubicBezTo>
                  <a:cubicBezTo>
                    <a:pt x="1308" y="2781"/>
                    <a:pt x="1448" y="2746"/>
                    <a:pt x="1571" y="2667"/>
                  </a:cubicBezTo>
                  <a:cubicBezTo>
                    <a:pt x="2078" y="2344"/>
                    <a:pt x="2081" y="1578"/>
                    <a:pt x="1917" y="1067"/>
                  </a:cubicBezTo>
                  <a:cubicBezTo>
                    <a:pt x="1776" y="627"/>
                    <a:pt x="1374" y="0"/>
                    <a:pt x="856" y="0"/>
                  </a:cubicBezTo>
                  <a:close/>
                </a:path>
              </a:pathLst>
            </a:custGeom>
            <a:solidFill>
              <a:srgbClr val="FFFFFF">
                <a:alpha val="46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3013625" y="4046575"/>
              <a:ext cx="126275" cy="145075"/>
            </a:xfrm>
            <a:custGeom>
              <a:avLst/>
              <a:gdLst/>
              <a:ahLst/>
              <a:cxnLst/>
              <a:rect l="l" t="t" r="r" b="b"/>
              <a:pathLst>
                <a:path w="5051" h="5803" extrusionOk="0">
                  <a:moveTo>
                    <a:pt x="4127" y="1"/>
                  </a:moveTo>
                  <a:cubicBezTo>
                    <a:pt x="3895" y="1"/>
                    <a:pt x="3665" y="69"/>
                    <a:pt x="3449" y="150"/>
                  </a:cubicBezTo>
                  <a:cubicBezTo>
                    <a:pt x="3175" y="256"/>
                    <a:pt x="2908" y="383"/>
                    <a:pt x="2655" y="530"/>
                  </a:cubicBezTo>
                  <a:cubicBezTo>
                    <a:pt x="2142" y="827"/>
                    <a:pt x="1677" y="1209"/>
                    <a:pt x="1281" y="1650"/>
                  </a:cubicBezTo>
                  <a:cubicBezTo>
                    <a:pt x="848" y="2136"/>
                    <a:pt x="490" y="2698"/>
                    <a:pt x="255" y="3308"/>
                  </a:cubicBezTo>
                  <a:cubicBezTo>
                    <a:pt x="96" y="3721"/>
                    <a:pt x="1" y="4206"/>
                    <a:pt x="101" y="4641"/>
                  </a:cubicBezTo>
                  <a:cubicBezTo>
                    <a:pt x="109" y="4744"/>
                    <a:pt x="121" y="4846"/>
                    <a:pt x="144" y="4946"/>
                  </a:cubicBezTo>
                  <a:cubicBezTo>
                    <a:pt x="205" y="5218"/>
                    <a:pt x="321" y="5510"/>
                    <a:pt x="550" y="5682"/>
                  </a:cubicBezTo>
                  <a:cubicBezTo>
                    <a:pt x="660" y="5765"/>
                    <a:pt x="781" y="5802"/>
                    <a:pt x="903" y="5802"/>
                  </a:cubicBezTo>
                  <a:cubicBezTo>
                    <a:pt x="1045" y="5802"/>
                    <a:pt x="1188" y="5753"/>
                    <a:pt x="1315" y="5668"/>
                  </a:cubicBezTo>
                  <a:cubicBezTo>
                    <a:pt x="1838" y="5324"/>
                    <a:pt x="2107" y="4697"/>
                    <a:pt x="2411" y="4176"/>
                  </a:cubicBezTo>
                  <a:cubicBezTo>
                    <a:pt x="2756" y="3585"/>
                    <a:pt x="3201" y="3069"/>
                    <a:pt x="3720" y="2622"/>
                  </a:cubicBezTo>
                  <a:cubicBezTo>
                    <a:pt x="4149" y="2250"/>
                    <a:pt x="4638" y="1880"/>
                    <a:pt x="4869" y="1342"/>
                  </a:cubicBezTo>
                  <a:cubicBezTo>
                    <a:pt x="4983" y="1077"/>
                    <a:pt x="5050" y="754"/>
                    <a:pt x="4934" y="476"/>
                  </a:cubicBezTo>
                  <a:cubicBezTo>
                    <a:pt x="4832" y="232"/>
                    <a:pt x="4598" y="73"/>
                    <a:pt x="4342" y="22"/>
                  </a:cubicBezTo>
                  <a:cubicBezTo>
                    <a:pt x="4271" y="7"/>
                    <a:pt x="4199" y="1"/>
                    <a:pt x="4127" y="1"/>
                  </a:cubicBezTo>
                  <a:close/>
                </a:path>
              </a:pathLst>
            </a:custGeom>
            <a:solidFill>
              <a:srgbClr val="FFFFFF">
                <a:alpha val="46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3175650" y="4051875"/>
              <a:ext cx="65000" cy="17675"/>
            </a:xfrm>
            <a:custGeom>
              <a:avLst/>
              <a:gdLst/>
              <a:ahLst/>
              <a:cxnLst/>
              <a:rect l="l" t="t" r="r" b="b"/>
              <a:pathLst>
                <a:path w="2600" h="707" extrusionOk="0">
                  <a:moveTo>
                    <a:pt x="2436" y="1"/>
                  </a:moveTo>
                  <a:cubicBezTo>
                    <a:pt x="2421" y="1"/>
                    <a:pt x="2404" y="4"/>
                    <a:pt x="2387" y="11"/>
                  </a:cubicBezTo>
                  <a:cubicBezTo>
                    <a:pt x="2048" y="154"/>
                    <a:pt x="1698" y="266"/>
                    <a:pt x="1339" y="343"/>
                  </a:cubicBezTo>
                  <a:cubicBezTo>
                    <a:pt x="1161" y="381"/>
                    <a:pt x="981" y="411"/>
                    <a:pt x="801" y="431"/>
                  </a:cubicBezTo>
                  <a:cubicBezTo>
                    <a:pt x="731" y="438"/>
                    <a:pt x="659" y="444"/>
                    <a:pt x="589" y="444"/>
                  </a:cubicBezTo>
                  <a:cubicBezTo>
                    <a:pt x="476" y="444"/>
                    <a:pt x="364" y="429"/>
                    <a:pt x="260" y="380"/>
                  </a:cubicBezTo>
                  <a:cubicBezTo>
                    <a:pt x="240" y="371"/>
                    <a:pt x="220" y="367"/>
                    <a:pt x="201" y="367"/>
                  </a:cubicBezTo>
                  <a:cubicBezTo>
                    <a:pt x="79" y="367"/>
                    <a:pt x="1" y="548"/>
                    <a:pt x="134" y="609"/>
                  </a:cubicBezTo>
                  <a:cubicBezTo>
                    <a:pt x="287" y="681"/>
                    <a:pt x="452" y="707"/>
                    <a:pt x="619" y="707"/>
                  </a:cubicBezTo>
                  <a:cubicBezTo>
                    <a:pt x="847" y="707"/>
                    <a:pt x="1080" y="660"/>
                    <a:pt x="1296" y="618"/>
                  </a:cubicBezTo>
                  <a:cubicBezTo>
                    <a:pt x="1697" y="540"/>
                    <a:pt x="2088" y="421"/>
                    <a:pt x="2463" y="263"/>
                  </a:cubicBezTo>
                  <a:cubicBezTo>
                    <a:pt x="2599" y="205"/>
                    <a:pt x="2557" y="1"/>
                    <a:pt x="2436" y="1"/>
                  </a:cubicBezTo>
                  <a:close/>
                </a:path>
              </a:pathLst>
            </a:custGeom>
            <a:solidFill>
              <a:srgbClr val="000000">
                <a:alpha val="1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3429100" y="4157725"/>
              <a:ext cx="11225" cy="41850"/>
            </a:xfrm>
            <a:custGeom>
              <a:avLst/>
              <a:gdLst/>
              <a:ahLst/>
              <a:cxnLst/>
              <a:rect l="l" t="t" r="r" b="b"/>
              <a:pathLst>
                <a:path w="449" h="1674" extrusionOk="0">
                  <a:moveTo>
                    <a:pt x="235" y="1"/>
                  </a:moveTo>
                  <a:cubicBezTo>
                    <a:pt x="223" y="1"/>
                    <a:pt x="211" y="2"/>
                    <a:pt x="200" y="5"/>
                  </a:cubicBezTo>
                  <a:cubicBezTo>
                    <a:pt x="126" y="28"/>
                    <a:pt x="101" y="98"/>
                    <a:pt x="113" y="168"/>
                  </a:cubicBezTo>
                  <a:cubicBezTo>
                    <a:pt x="189" y="617"/>
                    <a:pt x="157" y="1079"/>
                    <a:pt x="28" y="1516"/>
                  </a:cubicBezTo>
                  <a:cubicBezTo>
                    <a:pt x="0" y="1612"/>
                    <a:pt x="78" y="1673"/>
                    <a:pt x="156" y="1673"/>
                  </a:cubicBezTo>
                  <a:cubicBezTo>
                    <a:pt x="210" y="1673"/>
                    <a:pt x="264" y="1645"/>
                    <a:pt x="283" y="1579"/>
                  </a:cubicBezTo>
                  <a:cubicBezTo>
                    <a:pt x="425" y="1095"/>
                    <a:pt x="449" y="589"/>
                    <a:pt x="364" y="92"/>
                  </a:cubicBezTo>
                  <a:cubicBezTo>
                    <a:pt x="354" y="35"/>
                    <a:pt x="292" y="1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3404925" y="4220025"/>
              <a:ext cx="22450" cy="35675"/>
            </a:xfrm>
            <a:custGeom>
              <a:avLst/>
              <a:gdLst/>
              <a:ahLst/>
              <a:cxnLst/>
              <a:rect l="l" t="t" r="r" b="b"/>
              <a:pathLst>
                <a:path w="898" h="1427" extrusionOk="0">
                  <a:moveTo>
                    <a:pt x="747" y="1"/>
                  </a:moveTo>
                  <a:cubicBezTo>
                    <a:pt x="688" y="1"/>
                    <a:pt x="640" y="43"/>
                    <a:pt x="620" y="100"/>
                  </a:cubicBezTo>
                  <a:cubicBezTo>
                    <a:pt x="480" y="502"/>
                    <a:pt x="283" y="882"/>
                    <a:pt x="41" y="1231"/>
                  </a:cubicBezTo>
                  <a:cubicBezTo>
                    <a:pt x="0" y="1290"/>
                    <a:pt x="35" y="1379"/>
                    <a:pt x="93" y="1410"/>
                  </a:cubicBezTo>
                  <a:cubicBezTo>
                    <a:pt x="113" y="1421"/>
                    <a:pt x="134" y="1426"/>
                    <a:pt x="154" y="1426"/>
                  </a:cubicBezTo>
                  <a:cubicBezTo>
                    <a:pt x="200" y="1426"/>
                    <a:pt x="243" y="1399"/>
                    <a:pt x="271" y="1358"/>
                  </a:cubicBezTo>
                  <a:cubicBezTo>
                    <a:pt x="526" y="989"/>
                    <a:pt x="727" y="587"/>
                    <a:pt x="875" y="164"/>
                  </a:cubicBezTo>
                  <a:cubicBezTo>
                    <a:pt x="898" y="96"/>
                    <a:pt x="843" y="20"/>
                    <a:pt x="779" y="5"/>
                  </a:cubicBezTo>
                  <a:cubicBezTo>
                    <a:pt x="768" y="2"/>
                    <a:pt x="757" y="1"/>
                    <a:pt x="747" y="1"/>
                  </a:cubicBezTo>
                  <a:close/>
                </a:path>
              </a:pathLst>
            </a:custGeom>
            <a:solidFill>
              <a:srgbClr val="000000">
                <a:alpha val="1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3398625" y="4193000"/>
              <a:ext cx="18600" cy="34075"/>
            </a:xfrm>
            <a:custGeom>
              <a:avLst/>
              <a:gdLst/>
              <a:ahLst/>
              <a:cxnLst/>
              <a:rect l="l" t="t" r="r" b="b"/>
              <a:pathLst>
                <a:path w="744" h="1363" extrusionOk="0">
                  <a:moveTo>
                    <a:pt x="605" y="0"/>
                  </a:moveTo>
                  <a:cubicBezTo>
                    <a:pt x="547" y="0"/>
                    <a:pt x="487" y="40"/>
                    <a:pt x="476" y="100"/>
                  </a:cubicBezTo>
                  <a:cubicBezTo>
                    <a:pt x="402" y="483"/>
                    <a:pt x="254" y="843"/>
                    <a:pt x="40" y="1168"/>
                  </a:cubicBezTo>
                  <a:cubicBezTo>
                    <a:pt x="1" y="1227"/>
                    <a:pt x="33" y="1314"/>
                    <a:pt x="91" y="1346"/>
                  </a:cubicBezTo>
                  <a:cubicBezTo>
                    <a:pt x="112" y="1357"/>
                    <a:pt x="132" y="1362"/>
                    <a:pt x="153" y="1362"/>
                  </a:cubicBezTo>
                  <a:cubicBezTo>
                    <a:pt x="199" y="1362"/>
                    <a:pt x="242" y="1336"/>
                    <a:pt x="269" y="1295"/>
                  </a:cubicBezTo>
                  <a:cubicBezTo>
                    <a:pt x="495" y="952"/>
                    <a:pt x="653" y="565"/>
                    <a:pt x="731" y="163"/>
                  </a:cubicBezTo>
                  <a:cubicBezTo>
                    <a:pt x="744" y="93"/>
                    <a:pt x="706" y="22"/>
                    <a:pt x="635" y="4"/>
                  </a:cubicBezTo>
                  <a:cubicBezTo>
                    <a:pt x="626" y="1"/>
                    <a:pt x="616" y="0"/>
                    <a:pt x="605" y="0"/>
                  </a:cubicBezTo>
                  <a:close/>
                </a:path>
              </a:pathLst>
            </a:custGeom>
            <a:solidFill>
              <a:srgbClr val="000000">
                <a:alpha val="1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3094250" y="4338800"/>
              <a:ext cx="36400" cy="36175"/>
            </a:xfrm>
            <a:custGeom>
              <a:avLst/>
              <a:gdLst/>
              <a:ahLst/>
              <a:cxnLst/>
              <a:rect l="l" t="t" r="r" b="b"/>
              <a:pathLst>
                <a:path w="1456" h="1447" extrusionOk="0">
                  <a:moveTo>
                    <a:pt x="152" y="0"/>
                  </a:moveTo>
                  <a:cubicBezTo>
                    <a:pt x="140" y="0"/>
                    <a:pt x="128" y="2"/>
                    <a:pt x="115" y="6"/>
                  </a:cubicBezTo>
                  <a:cubicBezTo>
                    <a:pt x="53" y="25"/>
                    <a:pt x="0" y="104"/>
                    <a:pt x="28" y="170"/>
                  </a:cubicBezTo>
                  <a:cubicBezTo>
                    <a:pt x="258" y="726"/>
                    <a:pt x="693" y="1187"/>
                    <a:pt x="1246" y="1432"/>
                  </a:cubicBezTo>
                  <a:cubicBezTo>
                    <a:pt x="1267" y="1442"/>
                    <a:pt x="1289" y="1446"/>
                    <a:pt x="1311" y="1446"/>
                  </a:cubicBezTo>
                  <a:cubicBezTo>
                    <a:pt x="1356" y="1446"/>
                    <a:pt x="1399" y="1426"/>
                    <a:pt x="1423" y="1381"/>
                  </a:cubicBezTo>
                  <a:cubicBezTo>
                    <a:pt x="1455" y="1323"/>
                    <a:pt x="1437" y="1232"/>
                    <a:pt x="1372" y="1203"/>
                  </a:cubicBezTo>
                  <a:cubicBezTo>
                    <a:pt x="885" y="986"/>
                    <a:pt x="483" y="588"/>
                    <a:pt x="279" y="94"/>
                  </a:cubicBezTo>
                  <a:cubicBezTo>
                    <a:pt x="257" y="39"/>
                    <a:pt x="209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1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3142425" y="4378625"/>
              <a:ext cx="27100" cy="13575"/>
            </a:xfrm>
            <a:custGeom>
              <a:avLst/>
              <a:gdLst/>
              <a:ahLst/>
              <a:cxnLst/>
              <a:rect l="l" t="t" r="r" b="b"/>
              <a:pathLst>
                <a:path w="1084" h="543" extrusionOk="0">
                  <a:moveTo>
                    <a:pt x="147" y="0"/>
                  </a:moveTo>
                  <a:cubicBezTo>
                    <a:pt x="100" y="0"/>
                    <a:pt x="53" y="24"/>
                    <a:pt x="31" y="67"/>
                  </a:cubicBezTo>
                  <a:cubicBezTo>
                    <a:pt x="1" y="130"/>
                    <a:pt x="19" y="210"/>
                    <a:pt x="84" y="245"/>
                  </a:cubicBezTo>
                  <a:cubicBezTo>
                    <a:pt x="342" y="384"/>
                    <a:pt x="623" y="485"/>
                    <a:pt x="911" y="540"/>
                  </a:cubicBezTo>
                  <a:cubicBezTo>
                    <a:pt x="920" y="542"/>
                    <a:pt x="929" y="543"/>
                    <a:pt x="938" y="543"/>
                  </a:cubicBezTo>
                  <a:cubicBezTo>
                    <a:pt x="997" y="543"/>
                    <a:pt x="1057" y="507"/>
                    <a:pt x="1070" y="444"/>
                  </a:cubicBezTo>
                  <a:cubicBezTo>
                    <a:pt x="1084" y="378"/>
                    <a:pt x="1046" y="299"/>
                    <a:pt x="974" y="285"/>
                  </a:cubicBezTo>
                  <a:cubicBezTo>
                    <a:pt x="838" y="260"/>
                    <a:pt x="704" y="224"/>
                    <a:pt x="572" y="178"/>
                  </a:cubicBezTo>
                  <a:cubicBezTo>
                    <a:pt x="453" y="135"/>
                    <a:pt x="330" y="80"/>
                    <a:pt x="210" y="16"/>
                  </a:cubicBezTo>
                  <a:cubicBezTo>
                    <a:pt x="191" y="5"/>
                    <a:pt x="169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1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3135125" y="4350475"/>
              <a:ext cx="35725" cy="20900"/>
            </a:xfrm>
            <a:custGeom>
              <a:avLst/>
              <a:gdLst/>
              <a:ahLst/>
              <a:cxnLst/>
              <a:rect l="l" t="t" r="r" b="b"/>
              <a:pathLst>
                <a:path w="1429" h="836" extrusionOk="0">
                  <a:moveTo>
                    <a:pt x="142" y="0"/>
                  </a:moveTo>
                  <a:cubicBezTo>
                    <a:pt x="110" y="0"/>
                    <a:pt x="77" y="13"/>
                    <a:pt x="52" y="39"/>
                  </a:cubicBezTo>
                  <a:cubicBezTo>
                    <a:pt x="7" y="88"/>
                    <a:pt x="1" y="181"/>
                    <a:pt x="57" y="225"/>
                  </a:cubicBezTo>
                  <a:cubicBezTo>
                    <a:pt x="402" y="499"/>
                    <a:pt x="794" y="705"/>
                    <a:pt x="1218" y="830"/>
                  </a:cubicBezTo>
                  <a:cubicBezTo>
                    <a:pt x="1231" y="834"/>
                    <a:pt x="1244" y="836"/>
                    <a:pt x="1257" y="836"/>
                  </a:cubicBezTo>
                  <a:cubicBezTo>
                    <a:pt x="1389" y="836"/>
                    <a:pt x="1429" y="619"/>
                    <a:pt x="1281" y="575"/>
                  </a:cubicBezTo>
                  <a:cubicBezTo>
                    <a:pt x="903" y="464"/>
                    <a:pt x="546" y="280"/>
                    <a:pt x="238" y="35"/>
                  </a:cubicBezTo>
                  <a:cubicBezTo>
                    <a:pt x="210" y="13"/>
                    <a:pt x="176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1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3197975" y="4264000"/>
              <a:ext cx="65450" cy="11350"/>
            </a:xfrm>
            <a:custGeom>
              <a:avLst/>
              <a:gdLst/>
              <a:ahLst/>
              <a:cxnLst/>
              <a:rect l="l" t="t" r="r" b="b"/>
              <a:pathLst>
                <a:path w="2618" h="454" extrusionOk="0">
                  <a:moveTo>
                    <a:pt x="179" y="0"/>
                  </a:moveTo>
                  <a:cubicBezTo>
                    <a:pt x="70" y="0"/>
                    <a:pt x="0" y="175"/>
                    <a:pt x="119" y="251"/>
                  </a:cubicBezTo>
                  <a:cubicBezTo>
                    <a:pt x="406" y="434"/>
                    <a:pt x="791" y="453"/>
                    <a:pt x="1132" y="453"/>
                  </a:cubicBezTo>
                  <a:cubicBezTo>
                    <a:pt x="1173" y="453"/>
                    <a:pt x="1213" y="453"/>
                    <a:pt x="1253" y="453"/>
                  </a:cubicBezTo>
                  <a:cubicBezTo>
                    <a:pt x="1664" y="449"/>
                    <a:pt x="2072" y="389"/>
                    <a:pt x="2468" y="283"/>
                  </a:cubicBezTo>
                  <a:cubicBezTo>
                    <a:pt x="2618" y="243"/>
                    <a:pt x="2565" y="27"/>
                    <a:pt x="2428" y="27"/>
                  </a:cubicBezTo>
                  <a:cubicBezTo>
                    <a:pt x="2416" y="27"/>
                    <a:pt x="2404" y="29"/>
                    <a:pt x="2391" y="32"/>
                  </a:cubicBezTo>
                  <a:cubicBezTo>
                    <a:pt x="2031" y="129"/>
                    <a:pt x="1663" y="182"/>
                    <a:pt x="1289" y="190"/>
                  </a:cubicBezTo>
                  <a:cubicBezTo>
                    <a:pt x="1221" y="191"/>
                    <a:pt x="1150" y="193"/>
                    <a:pt x="1078" y="193"/>
                  </a:cubicBezTo>
                  <a:cubicBezTo>
                    <a:pt x="791" y="193"/>
                    <a:pt x="479" y="170"/>
                    <a:pt x="245" y="21"/>
                  </a:cubicBezTo>
                  <a:cubicBezTo>
                    <a:pt x="223" y="7"/>
                    <a:pt x="200" y="0"/>
                    <a:pt x="179" y="0"/>
                  </a:cubicBezTo>
                  <a:close/>
                </a:path>
              </a:pathLst>
            </a:custGeom>
            <a:solidFill>
              <a:srgbClr val="000000">
                <a:alpha val="173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68870" y="4367683"/>
            <a:ext cx="1854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71</a:t>
            </a:r>
          </a:p>
        </p:txBody>
      </p:sp>
    </p:spTree>
    <p:extLst>
      <p:ext uri="{BB962C8B-B14F-4D97-AF65-F5344CB8AC3E}">
        <p14:creationId xmlns:p14="http://schemas.microsoft.com/office/powerpoint/2010/main" val="290595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815330"/>
            <a:ext cx="12026096" cy="3824225"/>
            <a:chOff x="1573515" y="1215341"/>
            <a:chExt cx="8810905" cy="3265990"/>
          </a:xfrm>
        </p:grpSpPr>
        <p:sp>
          <p:nvSpPr>
            <p:cNvPr id="6" name="Rectangle 4"/>
            <p:cNvSpPr/>
            <p:nvPr/>
          </p:nvSpPr>
          <p:spPr>
            <a:xfrm>
              <a:off x="1573515" y="13214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668684" y="12153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442625"/>
              </p:ext>
            </p:extLst>
          </p:nvPr>
        </p:nvGraphicFramePr>
        <p:xfrm>
          <a:off x="416687" y="2054088"/>
          <a:ext cx="11239018" cy="3151536"/>
        </p:xfrm>
        <a:graphic>
          <a:graphicData uri="http://schemas.openxmlformats.org/drawingml/2006/table">
            <a:tbl>
              <a:tblPr firstRow="1" bandRow="1">
                <a:solidFill>
                  <a:schemeClr val="tx2">
                    <a:lumMod val="50000"/>
                  </a:schemeClr>
                </a:solidFill>
                <a:tableStyleId>{5C22544A-7EE6-4342-B048-85BDC9FD1C3A}</a:tableStyleId>
              </a:tblPr>
              <a:tblGrid>
                <a:gridCol w="5619509">
                  <a:extLst>
                    <a:ext uri="{9D8B030D-6E8A-4147-A177-3AD203B41FA5}">
                      <a16:colId xmlns:a16="http://schemas.microsoft.com/office/drawing/2014/main" val="1187328568"/>
                    </a:ext>
                  </a:extLst>
                </a:gridCol>
                <a:gridCol w="5619509">
                  <a:extLst>
                    <a:ext uri="{9D8B030D-6E8A-4147-A177-3AD203B41FA5}">
                      <a16:colId xmlns:a16="http://schemas.microsoft.com/office/drawing/2014/main" val="2714439271"/>
                    </a:ext>
                  </a:extLst>
                </a:gridCol>
              </a:tblGrid>
              <a:tr h="66182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ĐỌC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SÁCH</a:t>
                      </a:r>
                      <a:endParaRPr lang="en-US" sz="3600" dirty="0">
                        <a:ln>
                          <a:noFill/>
                        </a:ln>
                        <a:solidFill>
                          <a:schemeClr val="accent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93883"/>
                  </a:ext>
                </a:extLst>
              </a:tr>
              <a:tr h="1418191">
                <a:tc gridSpan="2"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accent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80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accent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707884"/>
                  </a:ext>
                </a:extLst>
              </a:tr>
              <a:tr h="535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thấy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dễ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đoán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accent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thấy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đoán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accent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503092"/>
                  </a:ext>
                </a:extLst>
              </a:tr>
              <a:tr h="535761">
                <a:tc gridSpan="2">
                  <a:txBody>
                    <a:bodyPr/>
                    <a:lstStyle/>
                    <a:p>
                      <a:r>
                        <a:rPr lang="en-US" sz="280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Mức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280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accent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220886"/>
                  </a:ext>
                </a:extLst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1439187" y="157135"/>
            <a:ext cx="9977313" cy="1444877"/>
            <a:chOff x="1439187" y="157135"/>
            <a:chExt cx="9977313" cy="14448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9187" y="157135"/>
              <a:ext cx="1975275" cy="1444877"/>
            </a:xfrm>
            <a:prstGeom prst="rect">
              <a:avLst/>
            </a:prstGeom>
          </p:spPr>
        </p:pic>
        <p:sp>
          <p:nvSpPr>
            <p:cNvPr id="8" name="Pentagon 7"/>
            <p:cNvSpPr/>
            <p:nvPr/>
          </p:nvSpPr>
          <p:spPr>
            <a:xfrm>
              <a:off x="2969533" y="434588"/>
              <a:ext cx="8446967" cy="954107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đọc các câu đố về đồ dùng học tập hoặc những đồ vật khác ở trường, viết phiếu đọc sách theo mẫu.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92322" y="4678188"/>
            <a:ext cx="2683721" cy="432712"/>
            <a:chOff x="4074288" y="4490308"/>
            <a:chExt cx="2683721" cy="432712"/>
          </a:xfrm>
        </p:grpSpPr>
        <p:sp>
          <p:nvSpPr>
            <p:cNvPr id="17" name="5-Point Star 16"/>
            <p:cNvSpPr/>
            <p:nvPr/>
          </p:nvSpPr>
          <p:spPr>
            <a:xfrm>
              <a:off x="4074288" y="4518325"/>
              <a:ext cx="462988" cy="404695"/>
            </a:xfrm>
            <a:prstGeom prst="star5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4628909" y="4518325"/>
              <a:ext cx="462988" cy="404695"/>
            </a:xfrm>
            <a:prstGeom prst="star5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5183530" y="4513066"/>
              <a:ext cx="462988" cy="404695"/>
            </a:xfrm>
            <a:prstGeom prst="star5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5740400" y="4507807"/>
              <a:ext cx="462988" cy="404695"/>
            </a:xfrm>
            <a:prstGeom prst="star5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6295021" y="4490308"/>
              <a:ext cx="462988" cy="404695"/>
            </a:xfrm>
            <a:prstGeom prst="star5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75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72970" y="1288797"/>
            <a:ext cx="9954163" cy="1444877"/>
            <a:chOff x="1462337" y="189202"/>
            <a:chExt cx="9954163" cy="14448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2337" y="189202"/>
              <a:ext cx="1975275" cy="1444877"/>
            </a:xfrm>
            <a:prstGeom prst="rect">
              <a:avLst/>
            </a:prstGeom>
          </p:spPr>
        </p:pic>
        <p:sp>
          <p:nvSpPr>
            <p:cNvPr id="5" name="Pentagon 4"/>
            <p:cNvSpPr/>
            <p:nvPr/>
          </p:nvSpPr>
          <p:spPr>
            <a:xfrm>
              <a:off x="2969533" y="434588"/>
              <a:ext cx="8446967" cy="954107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các câu đố em tìm được và cùng bạn giải các câu đố.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8461" y="3321726"/>
            <a:ext cx="8930859" cy="34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2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52845" y="603334"/>
            <a:ext cx="4134063" cy="2667964"/>
            <a:chOff x="30894" y="13024"/>
            <a:chExt cx="7241808" cy="2667964"/>
          </a:xfrm>
        </p:grpSpPr>
        <p:grpSp>
          <p:nvGrpSpPr>
            <p:cNvPr id="10" name="Group 9"/>
            <p:cNvGrpSpPr/>
            <p:nvPr/>
          </p:nvGrpSpPr>
          <p:grpSpPr>
            <a:xfrm>
              <a:off x="30894" y="13024"/>
              <a:ext cx="7241808" cy="2667964"/>
              <a:chOff x="1364332" y="1128248"/>
              <a:chExt cx="8924918" cy="3345824"/>
            </a:xfrm>
          </p:grpSpPr>
          <p:sp>
            <p:nvSpPr>
              <p:cNvPr id="12" name="Rectangle 4"/>
              <p:cNvSpPr/>
              <p:nvPr/>
            </p:nvSpPr>
            <p:spPr>
              <a:xfrm>
                <a:off x="1364332" y="1314182"/>
                <a:ext cx="8715736" cy="3159890"/>
              </a:xfrm>
              <a:custGeom>
                <a:avLst/>
                <a:gdLst>
                  <a:gd name="connsiteX0" fmla="*/ 0 w 8507392"/>
                  <a:gd name="connsiteY0" fmla="*/ 0 h 3067291"/>
                  <a:gd name="connsiteX1" fmla="*/ 8507392 w 8507392"/>
                  <a:gd name="connsiteY1" fmla="*/ 0 h 3067291"/>
                  <a:gd name="connsiteX2" fmla="*/ 8507392 w 8507392"/>
                  <a:gd name="connsiteY2" fmla="*/ 3067291 h 3067291"/>
                  <a:gd name="connsiteX3" fmla="*/ 0 w 8507392"/>
                  <a:gd name="connsiteY3" fmla="*/ 3067291 h 3067291"/>
                  <a:gd name="connsiteX4" fmla="*/ 0 w 8507392"/>
                  <a:gd name="connsiteY4" fmla="*/ 0 h 3067291"/>
                  <a:gd name="connsiteX0" fmla="*/ 0 w 8611564"/>
                  <a:gd name="connsiteY0" fmla="*/ 69449 h 3136740"/>
                  <a:gd name="connsiteX1" fmla="*/ 8611564 w 8611564"/>
                  <a:gd name="connsiteY1" fmla="*/ 0 h 3136740"/>
                  <a:gd name="connsiteX2" fmla="*/ 8507392 w 8611564"/>
                  <a:gd name="connsiteY2" fmla="*/ 3136740 h 3136740"/>
                  <a:gd name="connsiteX3" fmla="*/ 0 w 8611564"/>
                  <a:gd name="connsiteY3" fmla="*/ 3136740 h 3136740"/>
                  <a:gd name="connsiteX4" fmla="*/ 0 w 8611564"/>
                  <a:gd name="connsiteY4" fmla="*/ 69449 h 3136740"/>
                  <a:gd name="connsiteX0" fmla="*/ 0 w 8611564"/>
                  <a:gd name="connsiteY0" fmla="*/ 69449 h 3136740"/>
                  <a:gd name="connsiteX1" fmla="*/ 8611564 w 8611564"/>
                  <a:gd name="connsiteY1" fmla="*/ 0 h 3136740"/>
                  <a:gd name="connsiteX2" fmla="*/ 8505463 w 8611564"/>
                  <a:gd name="connsiteY2" fmla="*/ 1354239 h 3136740"/>
                  <a:gd name="connsiteX3" fmla="*/ 8507392 w 8611564"/>
                  <a:gd name="connsiteY3" fmla="*/ 3136740 h 3136740"/>
                  <a:gd name="connsiteX4" fmla="*/ 0 w 8611564"/>
                  <a:gd name="connsiteY4" fmla="*/ 3136740 h 3136740"/>
                  <a:gd name="connsiteX5" fmla="*/ 0 w 8611564"/>
                  <a:gd name="connsiteY5" fmla="*/ 69449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04172 w 8715736"/>
                  <a:gd name="connsiteY4" fmla="*/ 3136740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04172 w 8715736"/>
                  <a:gd name="connsiteY4" fmla="*/ 3136740 h 3136740"/>
                  <a:gd name="connsiteX5" fmla="*/ 0 w 8715736"/>
                  <a:gd name="connsiteY5" fmla="*/ 46300 h 3136740"/>
                  <a:gd name="connsiteX0" fmla="*/ 0 w 8715736"/>
                  <a:gd name="connsiteY0" fmla="*/ 46300 h 3171464"/>
                  <a:gd name="connsiteX1" fmla="*/ 8715736 w 8715736"/>
                  <a:gd name="connsiteY1" fmla="*/ 0 h 3171464"/>
                  <a:gd name="connsiteX2" fmla="*/ 8609635 w 8715736"/>
                  <a:gd name="connsiteY2" fmla="*/ 1354239 h 3171464"/>
                  <a:gd name="connsiteX3" fmla="*/ 8611564 w 8715736"/>
                  <a:gd name="connsiteY3" fmla="*/ 3136740 h 3171464"/>
                  <a:gd name="connsiteX4" fmla="*/ 57873 w 8715736"/>
                  <a:gd name="connsiteY4" fmla="*/ 3171464 h 3171464"/>
                  <a:gd name="connsiteX5" fmla="*/ 0 w 8715736"/>
                  <a:gd name="connsiteY5" fmla="*/ 46300 h 3171464"/>
                  <a:gd name="connsiteX0" fmla="*/ 0 w 8715736"/>
                  <a:gd name="connsiteY0" fmla="*/ 46300 h 3171464"/>
                  <a:gd name="connsiteX1" fmla="*/ 8715736 w 8715736"/>
                  <a:gd name="connsiteY1" fmla="*/ 0 h 3171464"/>
                  <a:gd name="connsiteX2" fmla="*/ 8609635 w 8715736"/>
                  <a:gd name="connsiteY2" fmla="*/ 1354239 h 3171464"/>
                  <a:gd name="connsiteX3" fmla="*/ 8611564 w 8715736"/>
                  <a:gd name="connsiteY3" fmla="*/ 3136740 h 3171464"/>
                  <a:gd name="connsiteX4" fmla="*/ 57873 w 8715736"/>
                  <a:gd name="connsiteY4" fmla="*/ 3171464 h 3171464"/>
                  <a:gd name="connsiteX5" fmla="*/ 0 w 8715736"/>
                  <a:gd name="connsiteY5" fmla="*/ 46300 h 3171464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387032 w 8715736"/>
                  <a:gd name="connsiteY4" fmla="*/ 3032568 h 3136740"/>
                  <a:gd name="connsiteX5" fmla="*/ 69448 w 8715736"/>
                  <a:gd name="connsiteY5" fmla="*/ 3102016 h 3136740"/>
                  <a:gd name="connsiteX6" fmla="*/ 0 w 8715736"/>
                  <a:gd name="connsiteY6" fmla="*/ 46300 h 3136740"/>
                  <a:gd name="connsiteX0" fmla="*/ 0 w 8715736"/>
                  <a:gd name="connsiteY0" fmla="*/ 46300 h 3159890"/>
                  <a:gd name="connsiteX1" fmla="*/ 8715736 w 8715736"/>
                  <a:gd name="connsiteY1" fmla="*/ 0 h 3159890"/>
                  <a:gd name="connsiteX2" fmla="*/ 8609635 w 8715736"/>
                  <a:gd name="connsiteY2" fmla="*/ 1354239 h 3159890"/>
                  <a:gd name="connsiteX3" fmla="*/ 8565265 w 8715736"/>
                  <a:gd name="connsiteY3" fmla="*/ 3159890 h 3159890"/>
                  <a:gd name="connsiteX4" fmla="*/ 1387032 w 8715736"/>
                  <a:gd name="connsiteY4" fmla="*/ 3032568 h 3159890"/>
                  <a:gd name="connsiteX5" fmla="*/ 69448 w 8715736"/>
                  <a:gd name="connsiteY5" fmla="*/ 3102016 h 3159890"/>
                  <a:gd name="connsiteX6" fmla="*/ 0 w 8715736"/>
                  <a:gd name="connsiteY6" fmla="*/ 46300 h 3159890"/>
                  <a:gd name="connsiteX0" fmla="*/ 0 w 8715736"/>
                  <a:gd name="connsiteY0" fmla="*/ 46300 h 3159890"/>
                  <a:gd name="connsiteX1" fmla="*/ 8715736 w 8715736"/>
                  <a:gd name="connsiteY1" fmla="*/ 0 h 3159890"/>
                  <a:gd name="connsiteX2" fmla="*/ 8609635 w 8715736"/>
                  <a:gd name="connsiteY2" fmla="*/ 1354239 h 3159890"/>
                  <a:gd name="connsiteX3" fmla="*/ 8565265 w 8715736"/>
                  <a:gd name="connsiteY3" fmla="*/ 3159890 h 3159890"/>
                  <a:gd name="connsiteX4" fmla="*/ 1387032 w 8715736"/>
                  <a:gd name="connsiteY4" fmla="*/ 3032568 h 3159890"/>
                  <a:gd name="connsiteX5" fmla="*/ 69448 w 8715736"/>
                  <a:gd name="connsiteY5" fmla="*/ 3102016 h 3159890"/>
                  <a:gd name="connsiteX6" fmla="*/ 0 w 8715736"/>
                  <a:gd name="connsiteY6" fmla="*/ 46300 h 3159890"/>
                  <a:gd name="connsiteX0" fmla="*/ 0 w 8715736"/>
                  <a:gd name="connsiteY0" fmla="*/ 46300 h 3159890"/>
                  <a:gd name="connsiteX1" fmla="*/ 3597797 w 8715736"/>
                  <a:gd name="connsiteY1" fmla="*/ 81024 h 3159890"/>
                  <a:gd name="connsiteX2" fmla="*/ 8715736 w 8715736"/>
                  <a:gd name="connsiteY2" fmla="*/ 0 h 3159890"/>
                  <a:gd name="connsiteX3" fmla="*/ 8609635 w 8715736"/>
                  <a:gd name="connsiteY3" fmla="*/ 1354239 h 3159890"/>
                  <a:gd name="connsiteX4" fmla="*/ 8565265 w 8715736"/>
                  <a:gd name="connsiteY4" fmla="*/ 3159890 h 3159890"/>
                  <a:gd name="connsiteX5" fmla="*/ 1387032 w 8715736"/>
                  <a:gd name="connsiteY5" fmla="*/ 3032568 h 3159890"/>
                  <a:gd name="connsiteX6" fmla="*/ 69448 w 8715736"/>
                  <a:gd name="connsiteY6" fmla="*/ 3102016 h 3159890"/>
                  <a:gd name="connsiteX7" fmla="*/ 0 w 8715736"/>
                  <a:gd name="connsiteY7" fmla="*/ 46300 h 3159890"/>
                  <a:gd name="connsiteX0" fmla="*/ 0 w 8715736"/>
                  <a:gd name="connsiteY0" fmla="*/ 46300 h 3159890"/>
                  <a:gd name="connsiteX1" fmla="*/ 3597797 w 8715736"/>
                  <a:gd name="connsiteY1" fmla="*/ 81024 h 3159890"/>
                  <a:gd name="connsiteX2" fmla="*/ 5739113 w 8715736"/>
                  <a:gd name="connsiteY2" fmla="*/ 92598 h 3159890"/>
                  <a:gd name="connsiteX3" fmla="*/ 8715736 w 8715736"/>
                  <a:gd name="connsiteY3" fmla="*/ 0 h 3159890"/>
                  <a:gd name="connsiteX4" fmla="*/ 8609635 w 8715736"/>
                  <a:gd name="connsiteY4" fmla="*/ 1354239 h 3159890"/>
                  <a:gd name="connsiteX5" fmla="*/ 8565265 w 8715736"/>
                  <a:gd name="connsiteY5" fmla="*/ 3159890 h 3159890"/>
                  <a:gd name="connsiteX6" fmla="*/ 1387032 w 8715736"/>
                  <a:gd name="connsiteY6" fmla="*/ 3032568 h 3159890"/>
                  <a:gd name="connsiteX7" fmla="*/ 69448 w 8715736"/>
                  <a:gd name="connsiteY7" fmla="*/ 3102016 h 3159890"/>
                  <a:gd name="connsiteX8" fmla="*/ 0 w 8715736"/>
                  <a:gd name="connsiteY8" fmla="*/ 46300 h 3159890"/>
                  <a:gd name="connsiteX0" fmla="*/ 0 w 8715736"/>
                  <a:gd name="connsiteY0" fmla="*/ 46300 h 3159890"/>
                  <a:gd name="connsiteX1" fmla="*/ 1711124 w 8715736"/>
                  <a:gd name="connsiteY1" fmla="*/ 69449 h 3159890"/>
                  <a:gd name="connsiteX2" fmla="*/ 3597797 w 8715736"/>
                  <a:gd name="connsiteY2" fmla="*/ 81024 h 3159890"/>
                  <a:gd name="connsiteX3" fmla="*/ 5739113 w 8715736"/>
                  <a:gd name="connsiteY3" fmla="*/ 92598 h 3159890"/>
                  <a:gd name="connsiteX4" fmla="*/ 8715736 w 8715736"/>
                  <a:gd name="connsiteY4" fmla="*/ 0 h 3159890"/>
                  <a:gd name="connsiteX5" fmla="*/ 8609635 w 8715736"/>
                  <a:gd name="connsiteY5" fmla="*/ 1354239 h 3159890"/>
                  <a:gd name="connsiteX6" fmla="*/ 8565265 w 8715736"/>
                  <a:gd name="connsiteY6" fmla="*/ 3159890 h 3159890"/>
                  <a:gd name="connsiteX7" fmla="*/ 1387032 w 8715736"/>
                  <a:gd name="connsiteY7" fmla="*/ 3032568 h 3159890"/>
                  <a:gd name="connsiteX8" fmla="*/ 69448 w 8715736"/>
                  <a:gd name="connsiteY8" fmla="*/ 3102016 h 3159890"/>
                  <a:gd name="connsiteX9" fmla="*/ 0 w 8715736"/>
                  <a:gd name="connsiteY9" fmla="*/ 46300 h 3159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15736" h="3159890">
                    <a:moveTo>
                      <a:pt x="0" y="46300"/>
                    </a:moveTo>
                    <a:lnTo>
                      <a:pt x="1711124" y="69449"/>
                    </a:lnTo>
                    <a:lnTo>
                      <a:pt x="3597797" y="81024"/>
                    </a:lnTo>
                    <a:cubicBezTo>
                      <a:pt x="4303853" y="69449"/>
                      <a:pt x="5033057" y="104173"/>
                      <a:pt x="5739113" y="92598"/>
                    </a:cubicBezTo>
                    <a:lnTo>
                      <a:pt x="8715736" y="0"/>
                    </a:lnTo>
                    <a:cubicBezTo>
                      <a:pt x="8707377" y="416689"/>
                      <a:pt x="8617994" y="937550"/>
                      <a:pt x="8609635" y="1354239"/>
                    </a:cubicBezTo>
                    <a:cubicBezTo>
                      <a:pt x="8594845" y="1956123"/>
                      <a:pt x="8661078" y="2558006"/>
                      <a:pt x="8565265" y="3159890"/>
                    </a:cubicBezTo>
                    <a:cubicBezTo>
                      <a:pt x="6153230" y="3152174"/>
                      <a:pt x="3799067" y="3040284"/>
                      <a:pt x="1387032" y="3032568"/>
                    </a:cubicBezTo>
                    <a:lnTo>
                      <a:pt x="69448" y="3102016"/>
                    </a:lnTo>
                    <a:cubicBezTo>
                      <a:pt x="150471" y="2095018"/>
                      <a:pt x="150471" y="1250068"/>
                      <a:pt x="0" y="4630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4"/>
              <p:cNvSpPr/>
              <p:nvPr/>
            </p:nvSpPr>
            <p:spPr>
              <a:xfrm>
                <a:off x="1573515" y="1128248"/>
                <a:ext cx="8715735" cy="3159890"/>
              </a:xfrm>
              <a:custGeom>
                <a:avLst/>
                <a:gdLst>
                  <a:gd name="connsiteX0" fmla="*/ 0 w 8507392"/>
                  <a:gd name="connsiteY0" fmla="*/ 0 h 3067291"/>
                  <a:gd name="connsiteX1" fmla="*/ 8507392 w 8507392"/>
                  <a:gd name="connsiteY1" fmla="*/ 0 h 3067291"/>
                  <a:gd name="connsiteX2" fmla="*/ 8507392 w 8507392"/>
                  <a:gd name="connsiteY2" fmla="*/ 3067291 h 3067291"/>
                  <a:gd name="connsiteX3" fmla="*/ 0 w 8507392"/>
                  <a:gd name="connsiteY3" fmla="*/ 3067291 h 3067291"/>
                  <a:gd name="connsiteX4" fmla="*/ 0 w 8507392"/>
                  <a:gd name="connsiteY4" fmla="*/ 0 h 3067291"/>
                  <a:gd name="connsiteX0" fmla="*/ 0 w 8611564"/>
                  <a:gd name="connsiteY0" fmla="*/ 69449 h 3136740"/>
                  <a:gd name="connsiteX1" fmla="*/ 8611564 w 8611564"/>
                  <a:gd name="connsiteY1" fmla="*/ 0 h 3136740"/>
                  <a:gd name="connsiteX2" fmla="*/ 8507392 w 8611564"/>
                  <a:gd name="connsiteY2" fmla="*/ 3136740 h 3136740"/>
                  <a:gd name="connsiteX3" fmla="*/ 0 w 8611564"/>
                  <a:gd name="connsiteY3" fmla="*/ 3136740 h 3136740"/>
                  <a:gd name="connsiteX4" fmla="*/ 0 w 8611564"/>
                  <a:gd name="connsiteY4" fmla="*/ 69449 h 3136740"/>
                  <a:gd name="connsiteX0" fmla="*/ 0 w 8611564"/>
                  <a:gd name="connsiteY0" fmla="*/ 69449 h 3136740"/>
                  <a:gd name="connsiteX1" fmla="*/ 8611564 w 8611564"/>
                  <a:gd name="connsiteY1" fmla="*/ 0 h 3136740"/>
                  <a:gd name="connsiteX2" fmla="*/ 8505463 w 8611564"/>
                  <a:gd name="connsiteY2" fmla="*/ 1354239 h 3136740"/>
                  <a:gd name="connsiteX3" fmla="*/ 8507392 w 8611564"/>
                  <a:gd name="connsiteY3" fmla="*/ 3136740 h 3136740"/>
                  <a:gd name="connsiteX4" fmla="*/ 0 w 8611564"/>
                  <a:gd name="connsiteY4" fmla="*/ 3136740 h 3136740"/>
                  <a:gd name="connsiteX5" fmla="*/ 0 w 8611564"/>
                  <a:gd name="connsiteY5" fmla="*/ 69449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04172 w 8715736"/>
                  <a:gd name="connsiteY4" fmla="*/ 3136740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04172 w 8715736"/>
                  <a:gd name="connsiteY4" fmla="*/ 3136740 h 3136740"/>
                  <a:gd name="connsiteX5" fmla="*/ 0 w 8715736"/>
                  <a:gd name="connsiteY5" fmla="*/ 46300 h 3136740"/>
                  <a:gd name="connsiteX0" fmla="*/ 0 w 8715736"/>
                  <a:gd name="connsiteY0" fmla="*/ 46300 h 3171464"/>
                  <a:gd name="connsiteX1" fmla="*/ 8715736 w 8715736"/>
                  <a:gd name="connsiteY1" fmla="*/ 0 h 3171464"/>
                  <a:gd name="connsiteX2" fmla="*/ 8609635 w 8715736"/>
                  <a:gd name="connsiteY2" fmla="*/ 1354239 h 3171464"/>
                  <a:gd name="connsiteX3" fmla="*/ 8611564 w 8715736"/>
                  <a:gd name="connsiteY3" fmla="*/ 3136740 h 3171464"/>
                  <a:gd name="connsiteX4" fmla="*/ 57873 w 8715736"/>
                  <a:gd name="connsiteY4" fmla="*/ 3171464 h 3171464"/>
                  <a:gd name="connsiteX5" fmla="*/ 0 w 8715736"/>
                  <a:gd name="connsiteY5" fmla="*/ 46300 h 3171464"/>
                  <a:gd name="connsiteX0" fmla="*/ 0 w 8715736"/>
                  <a:gd name="connsiteY0" fmla="*/ 46300 h 3171464"/>
                  <a:gd name="connsiteX1" fmla="*/ 8715736 w 8715736"/>
                  <a:gd name="connsiteY1" fmla="*/ 0 h 3171464"/>
                  <a:gd name="connsiteX2" fmla="*/ 8609635 w 8715736"/>
                  <a:gd name="connsiteY2" fmla="*/ 1354239 h 3171464"/>
                  <a:gd name="connsiteX3" fmla="*/ 8611564 w 8715736"/>
                  <a:gd name="connsiteY3" fmla="*/ 3136740 h 3171464"/>
                  <a:gd name="connsiteX4" fmla="*/ 57873 w 8715736"/>
                  <a:gd name="connsiteY4" fmla="*/ 3171464 h 3171464"/>
                  <a:gd name="connsiteX5" fmla="*/ 0 w 8715736"/>
                  <a:gd name="connsiteY5" fmla="*/ 46300 h 3171464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387032 w 8715736"/>
                  <a:gd name="connsiteY4" fmla="*/ 3032568 h 3136740"/>
                  <a:gd name="connsiteX5" fmla="*/ 69448 w 8715736"/>
                  <a:gd name="connsiteY5" fmla="*/ 3102016 h 3136740"/>
                  <a:gd name="connsiteX6" fmla="*/ 0 w 8715736"/>
                  <a:gd name="connsiteY6" fmla="*/ 46300 h 3136740"/>
                  <a:gd name="connsiteX0" fmla="*/ 0 w 8715736"/>
                  <a:gd name="connsiteY0" fmla="*/ 46300 h 3159890"/>
                  <a:gd name="connsiteX1" fmla="*/ 8715736 w 8715736"/>
                  <a:gd name="connsiteY1" fmla="*/ 0 h 3159890"/>
                  <a:gd name="connsiteX2" fmla="*/ 8609635 w 8715736"/>
                  <a:gd name="connsiteY2" fmla="*/ 1354239 h 3159890"/>
                  <a:gd name="connsiteX3" fmla="*/ 8565265 w 8715736"/>
                  <a:gd name="connsiteY3" fmla="*/ 3159890 h 3159890"/>
                  <a:gd name="connsiteX4" fmla="*/ 1387032 w 8715736"/>
                  <a:gd name="connsiteY4" fmla="*/ 3032568 h 3159890"/>
                  <a:gd name="connsiteX5" fmla="*/ 69448 w 8715736"/>
                  <a:gd name="connsiteY5" fmla="*/ 3102016 h 3159890"/>
                  <a:gd name="connsiteX6" fmla="*/ 0 w 8715736"/>
                  <a:gd name="connsiteY6" fmla="*/ 46300 h 3159890"/>
                  <a:gd name="connsiteX0" fmla="*/ 0 w 8715736"/>
                  <a:gd name="connsiteY0" fmla="*/ 46300 h 3159890"/>
                  <a:gd name="connsiteX1" fmla="*/ 8715736 w 8715736"/>
                  <a:gd name="connsiteY1" fmla="*/ 0 h 3159890"/>
                  <a:gd name="connsiteX2" fmla="*/ 8609635 w 8715736"/>
                  <a:gd name="connsiteY2" fmla="*/ 1354239 h 3159890"/>
                  <a:gd name="connsiteX3" fmla="*/ 8565265 w 8715736"/>
                  <a:gd name="connsiteY3" fmla="*/ 3159890 h 3159890"/>
                  <a:gd name="connsiteX4" fmla="*/ 1387032 w 8715736"/>
                  <a:gd name="connsiteY4" fmla="*/ 3032568 h 3159890"/>
                  <a:gd name="connsiteX5" fmla="*/ 69448 w 8715736"/>
                  <a:gd name="connsiteY5" fmla="*/ 3102016 h 3159890"/>
                  <a:gd name="connsiteX6" fmla="*/ 0 w 8715736"/>
                  <a:gd name="connsiteY6" fmla="*/ 46300 h 3159890"/>
                  <a:gd name="connsiteX0" fmla="*/ 0 w 8715736"/>
                  <a:gd name="connsiteY0" fmla="*/ 46300 h 3159890"/>
                  <a:gd name="connsiteX1" fmla="*/ 3597797 w 8715736"/>
                  <a:gd name="connsiteY1" fmla="*/ 81024 h 3159890"/>
                  <a:gd name="connsiteX2" fmla="*/ 8715736 w 8715736"/>
                  <a:gd name="connsiteY2" fmla="*/ 0 h 3159890"/>
                  <a:gd name="connsiteX3" fmla="*/ 8609635 w 8715736"/>
                  <a:gd name="connsiteY3" fmla="*/ 1354239 h 3159890"/>
                  <a:gd name="connsiteX4" fmla="*/ 8565265 w 8715736"/>
                  <a:gd name="connsiteY4" fmla="*/ 3159890 h 3159890"/>
                  <a:gd name="connsiteX5" fmla="*/ 1387032 w 8715736"/>
                  <a:gd name="connsiteY5" fmla="*/ 3032568 h 3159890"/>
                  <a:gd name="connsiteX6" fmla="*/ 69448 w 8715736"/>
                  <a:gd name="connsiteY6" fmla="*/ 3102016 h 3159890"/>
                  <a:gd name="connsiteX7" fmla="*/ 0 w 8715736"/>
                  <a:gd name="connsiteY7" fmla="*/ 46300 h 3159890"/>
                  <a:gd name="connsiteX0" fmla="*/ 0 w 8715736"/>
                  <a:gd name="connsiteY0" fmla="*/ 46300 h 3159890"/>
                  <a:gd name="connsiteX1" fmla="*/ 3597797 w 8715736"/>
                  <a:gd name="connsiteY1" fmla="*/ 81024 h 3159890"/>
                  <a:gd name="connsiteX2" fmla="*/ 5739113 w 8715736"/>
                  <a:gd name="connsiteY2" fmla="*/ 92598 h 3159890"/>
                  <a:gd name="connsiteX3" fmla="*/ 8715736 w 8715736"/>
                  <a:gd name="connsiteY3" fmla="*/ 0 h 3159890"/>
                  <a:gd name="connsiteX4" fmla="*/ 8609635 w 8715736"/>
                  <a:gd name="connsiteY4" fmla="*/ 1354239 h 3159890"/>
                  <a:gd name="connsiteX5" fmla="*/ 8565265 w 8715736"/>
                  <a:gd name="connsiteY5" fmla="*/ 3159890 h 3159890"/>
                  <a:gd name="connsiteX6" fmla="*/ 1387032 w 8715736"/>
                  <a:gd name="connsiteY6" fmla="*/ 3032568 h 3159890"/>
                  <a:gd name="connsiteX7" fmla="*/ 69448 w 8715736"/>
                  <a:gd name="connsiteY7" fmla="*/ 3102016 h 3159890"/>
                  <a:gd name="connsiteX8" fmla="*/ 0 w 8715736"/>
                  <a:gd name="connsiteY8" fmla="*/ 46300 h 3159890"/>
                  <a:gd name="connsiteX0" fmla="*/ 0 w 8715736"/>
                  <a:gd name="connsiteY0" fmla="*/ 46300 h 3159890"/>
                  <a:gd name="connsiteX1" fmla="*/ 1711124 w 8715736"/>
                  <a:gd name="connsiteY1" fmla="*/ 69449 h 3159890"/>
                  <a:gd name="connsiteX2" fmla="*/ 3597797 w 8715736"/>
                  <a:gd name="connsiteY2" fmla="*/ 81024 h 3159890"/>
                  <a:gd name="connsiteX3" fmla="*/ 5739113 w 8715736"/>
                  <a:gd name="connsiteY3" fmla="*/ 92598 h 3159890"/>
                  <a:gd name="connsiteX4" fmla="*/ 8715736 w 8715736"/>
                  <a:gd name="connsiteY4" fmla="*/ 0 h 3159890"/>
                  <a:gd name="connsiteX5" fmla="*/ 8609635 w 8715736"/>
                  <a:gd name="connsiteY5" fmla="*/ 1354239 h 3159890"/>
                  <a:gd name="connsiteX6" fmla="*/ 8565265 w 8715736"/>
                  <a:gd name="connsiteY6" fmla="*/ 3159890 h 3159890"/>
                  <a:gd name="connsiteX7" fmla="*/ 1387032 w 8715736"/>
                  <a:gd name="connsiteY7" fmla="*/ 3032568 h 3159890"/>
                  <a:gd name="connsiteX8" fmla="*/ 69448 w 8715736"/>
                  <a:gd name="connsiteY8" fmla="*/ 3102016 h 3159890"/>
                  <a:gd name="connsiteX9" fmla="*/ 0 w 8715736"/>
                  <a:gd name="connsiteY9" fmla="*/ 46300 h 3159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15736" h="3159890">
                    <a:moveTo>
                      <a:pt x="0" y="46300"/>
                    </a:moveTo>
                    <a:lnTo>
                      <a:pt x="1711124" y="69449"/>
                    </a:lnTo>
                    <a:lnTo>
                      <a:pt x="3597797" y="81024"/>
                    </a:lnTo>
                    <a:cubicBezTo>
                      <a:pt x="4303853" y="69449"/>
                      <a:pt x="5033057" y="104173"/>
                      <a:pt x="5739113" y="92598"/>
                    </a:cubicBezTo>
                    <a:lnTo>
                      <a:pt x="8715736" y="0"/>
                    </a:lnTo>
                    <a:cubicBezTo>
                      <a:pt x="8707377" y="416689"/>
                      <a:pt x="8617994" y="937550"/>
                      <a:pt x="8609635" y="1354239"/>
                    </a:cubicBezTo>
                    <a:cubicBezTo>
                      <a:pt x="8594845" y="1956123"/>
                      <a:pt x="8661078" y="2558006"/>
                      <a:pt x="8565265" y="3159890"/>
                    </a:cubicBezTo>
                    <a:cubicBezTo>
                      <a:pt x="6153230" y="3152174"/>
                      <a:pt x="3799067" y="3040284"/>
                      <a:pt x="1387032" y="3032568"/>
                    </a:cubicBezTo>
                    <a:lnTo>
                      <a:pt x="69448" y="3102016"/>
                    </a:lnTo>
                    <a:cubicBezTo>
                      <a:pt x="150471" y="2095018"/>
                      <a:pt x="150471" y="1250068"/>
                      <a:pt x="0" y="46300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70361" y="161288"/>
              <a:ext cx="6732608" cy="2193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vi-VN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Chẳng đầu, chẳng mắt</a:t>
              </a:r>
            </a:p>
            <a:p>
              <a:pPr algn="just">
                <a:lnSpc>
                  <a:spcPct val="125000"/>
                </a:lnSpc>
              </a:pPr>
              <a:r>
                <a:rPr lang="vi-VN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 sắt, chân chì</a:t>
              </a:r>
            </a:p>
            <a:p>
              <a:pPr algn="just">
                <a:lnSpc>
                  <a:spcPct val="125000"/>
                </a:lnSpc>
              </a:pPr>
              <a:r>
                <a:rPr lang="vi-VN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 thẳng chẳng đi</a:t>
              </a:r>
            </a:p>
            <a:p>
              <a:pPr algn="just">
                <a:lnSpc>
                  <a:spcPct val="125000"/>
                </a:lnSpc>
              </a:pPr>
              <a:r>
                <a:rPr lang="vi-VN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Xoay tròn một kiếp</a:t>
              </a:r>
            </a:p>
          </p:txBody>
        </p:sp>
      </p:grpSp>
      <p:sp>
        <p:nvSpPr>
          <p:cNvPr id="14" name="Google Shape;1248;p41"/>
          <p:cNvSpPr/>
          <p:nvPr/>
        </p:nvSpPr>
        <p:spPr>
          <a:xfrm>
            <a:off x="6627969" y="3843635"/>
            <a:ext cx="4525729" cy="2306661"/>
          </a:xfrm>
          <a:custGeom>
            <a:avLst/>
            <a:gdLst/>
            <a:ahLst/>
            <a:cxnLst/>
            <a:rect l="l" t="t" r="r" b="b"/>
            <a:pathLst>
              <a:path w="27332" h="23767" extrusionOk="0">
                <a:moveTo>
                  <a:pt x="10797" y="1"/>
                </a:moveTo>
                <a:cubicBezTo>
                  <a:pt x="10722" y="1"/>
                  <a:pt x="10648" y="1"/>
                  <a:pt x="10573" y="2"/>
                </a:cubicBezTo>
                <a:cubicBezTo>
                  <a:pt x="9704" y="16"/>
                  <a:pt x="8824" y="104"/>
                  <a:pt x="7996" y="384"/>
                </a:cubicBezTo>
                <a:cubicBezTo>
                  <a:pt x="7330" y="609"/>
                  <a:pt x="6704" y="955"/>
                  <a:pt x="6151" y="1388"/>
                </a:cubicBezTo>
                <a:cubicBezTo>
                  <a:pt x="5948" y="1549"/>
                  <a:pt x="5754" y="1723"/>
                  <a:pt x="5570" y="1905"/>
                </a:cubicBezTo>
                <a:cubicBezTo>
                  <a:pt x="5448" y="2010"/>
                  <a:pt x="5329" y="2120"/>
                  <a:pt x="5216" y="2237"/>
                </a:cubicBezTo>
                <a:cubicBezTo>
                  <a:pt x="4745" y="2722"/>
                  <a:pt x="4368" y="3308"/>
                  <a:pt x="4140" y="3946"/>
                </a:cubicBezTo>
                <a:cubicBezTo>
                  <a:pt x="4078" y="4121"/>
                  <a:pt x="4028" y="4299"/>
                  <a:pt x="3987" y="4476"/>
                </a:cubicBezTo>
                <a:cubicBezTo>
                  <a:pt x="3958" y="4569"/>
                  <a:pt x="3930" y="4663"/>
                  <a:pt x="3904" y="4758"/>
                </a:cubicBezTo>
                <a:cubicBezTo>
                  <a:pt x="3606" y="5876"/>
                  <a:pt x="3628" y="7045"/>
                  <a:pt x="3730" y="8206"/>
                </a:cubicBezTo>
                <a:cubicBezTo>
                  <a:pt x="3702" y="8537"/>
                  <a:pt x="3662" y="8865"/>
                  <a:pt x="3602" y="9194"/>
                </a:cubicBezTo>
                <a:cubicBezTo>
                  <a:pt x="3445" y="10074"/>
                  <a:pt x="3187" y="10935"/>
                  <a:pt x="2834" y="11755"/>
                </a:cubicBezTo>
                <a:cubicBezTo>
                  <a:pt x="2133" y="13383"/>
                  <a:pt x="1048" y="14825"/>
                  <a:pt x="457" y="16505"/>
                </a:cubicBezTo>
                <a:cubicBezTo>
                  <a:pt x="175" y="17309"/>
                  <a:pt x="0" y="18162"/>
                  <a:pt x="58" y="19018"/>
                </a:cubicBezTo>
                <a:cubicBezTo>
                  <a:pt x="107" y="19751"/>
                  <a:pt x="340" y="20457"/>
                  <a:pt x="724" y="21083"/>
                </a:cubicBezTo>
                <a:cubicBezTo>
                  <a:pt x="1489" y="22331"/>
                  <a:pt x="2776" y="23189"/>
                  <a:pt x="4179" y="23548"/>
                </a:cubicBezTo>
                <a:cubicBezTo>
                  <a:pt x="4769" y="23699"/>
                  <a:pt x="5369" y="23766"/>
                  <a:pt x="5971" y="23766"/>
                </a:cubicBezTo>
                <a:cubicBezTo>
                  <a:pt x="7055" y="23766"/>
                  <a:pt x="8142" y="23546"/>
                  <a:pt x="9168" y="23195"/>
                </a:cubicBezTo>
                <a:cubicBezTo>
                  <a:pt x="10802" y="22639"/>
                  <a:pt x="12347" y="21788"/>
                  <a:pt x="14055" y="21458"/>
                </a:cubicBezTo>
                <a:cubicBezTo>
                  <a:pt x="14857" y="21304"/>
                  <a:pt x="15681" y="21261"/>
                  <a:pt x="16513" y="21261"/>
                </a:cubicBezTo>
                <a:cubicBezTo>
                  <a:pt x="17503" y="21261"/>
                  <a:pt x="18504" y="21321"/>
                  <a:pt x="19494" y="21321"/>
                </a:cubicBezTo>
                <a:cubicBezTo>
                  <a:pt x="21117" y="21321"/>
                  <a:pt x="22708" y="21161"/>
                  <a:pt x="24161" y="20313"/>
                </a:cubicBezTo>
                <a:cubicBezTo>
                  <a:pt x="25451" y="19561"/>
                  <a:pt x="26357" y="18286"/>
                  <a:pt x="26818" y="16881"/>
                </a:cubicBezTo>
                <a:cubicBezTo>
                  <a:pt x="27332" y="15316"/>
                  <a:pt x="27278" y="13636"/>
                  <a:pt x="26876" y="12052"/>
                </a:cubicBezTo>
                <a:cubicBezTo>
                  <a:pt x="26146" y="9157"/>
                  <a:pt x="24392" y="6530"/>
                  <a:pt x="22200" y="4529"/>
                </a:cubicBezTo>
                <a:cubicBezTo>
                  <a:pt x="20112" y="2622"/>
                  <a:pt x="17557" y="1226"/>
                  <a:pt x="14818" y="518"/>
                </a:cubicBezTo>
                <a:cubicBezTo>
                  <a:pt x="13505" y="179"/>
                  <a:pt x="12152" y="1"/>
                  <a:pt x="107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compa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79057" y="1150740"/>
            <a:ext cx="5578531" cy="1448483"/>
            <a:chOff x="30894" y="13024"/>
            <a:chExt cx="7241808" cy="2667964"/>
          </a:xfrm>
        </p:grpSpPr>
        <p:grpSp>
          <p:nvGrpSpPr>
            <p:cNvPr id="16" name="Group 15"/>
            <p:cNvGrpSpPr/>
            <p:nvPr/>
          </p:nvGrpSpPr>
          <p:grpSpPr>
            <a:xfrm>
              <a:off x="30894" y="13024"/>
              <a:ext cx="7241808" cy="2667964"/>
              <a:chOff x="1364332" y="1128248"/>
              <a:chExt cx="8924918" cy="3345824"/>
            </a:xfrm>
          </p:grpSpPr>
          <p:sp>
            <p:nvSpPr>
              <p:cNvPr id="18" name="Rectangle 4"/>
              <p:cNvSpPr/>
              <p:nvPr/>
            </p:nvSpPr>
            <p:spPr>
              <a:xfrm>
                <a:off x="1364332" y="1314182"/>
                <a:ext cx="8715736" cy="3159890"/>
              </a:xfrm>
              <a:custGeom>
                <a:avLst/>
                <a:gdLst>
                  <a:gd name="connsiteX0" fmla="*/ 0 w 8507392"/>
                  <a:gd name="connsiteY0" fmla="*/ 0 h 3067291"/>
                  <a:gd name="connsiteX1" fmla="*/ 8507392 w 8507392"/>
                  <a:gd name="connsiteY1" fmla="*/ 0 h 3067291"/>
                  <a:gd name="connsiteX2" fmla="*/ 8507392 w 8507392"/>
                  <a:gd name="connsiteY2" fmla="*/ 3067291 h 3067291"/>
                  <a:gd name="connsiteX3" fmla="*/ 0 w 8507392"/>
                  <a:gd name="connsiteY3" fmla="*/ 3067291 h 3067291"/>
                  <a:gd name="connsiteX4" fmla="*/ 0 w 8507392"/>
                  <a:gd name="connsiteY4" fmla="*/ 0 h 3067291"/>
                  <a:gd name="connsiteX0" fmla="*/ 0 w 8611564"/>
                  <a:gd name="connsiteY0" fmla="*/ 69449 h 3136740"/>
                  <a:gd name="connsiteX1" fmla="*/ 8611564 w 8611564"/>
                  <a:gd name="connsiteY1" fmla="*/ 0 h 3136740"/>
                  <a:gd name="connsiteX2" fmla="*/ 8507392 w 8611564"/>
                  <a:gd name="connsiteY2" fmla="*/ 3136740 h 3136740"/>
                  <a:gd name="connsiteX3" fmla="*/ 0 w 8611564"/>
                  <a:gd name="connsiteY3" fmla="*/ 3136740 h 3136740"/>
                  <a:gd name="connsiteX4" fmla="*/ 0 w 8611564"/>
                  <a:gd name="connsiteY4" fmla="*/ 69449 h 3136740"/>
                  <a:gd name="connsiteX0" fmla="*/ 0 w 8611564"/>
                  <a:gd name="connsiteY0" fmla="*/ 69449 h 3136740"/>
                  <a:gd name="connsiteX1" fmla="*/ 8611564 w 8611564"/>
                  <a:gd name="connsiteY1" fmla="*/ 0 h 3136740"/>
                  <a:gd name="connsiteX2" fmla="*/ 8505463 w 8611564"/>
                  <a:gd name="connsiteY2" fmla="*/ 1354239 h 3136740"/>
                  <a:gd name="connsiteX3" fmla="*/ 8507392 w 8611564"/>
                  <a:gd name="connsiteY3" fmla="*/ 3136740 h 3136740"/>
                  <a:gd name="connsiteX4" fmla="*/ 0 w 8611564"/>
                  <a:gd name="connsiteY4" fmla="*/ 3136740 h 3136740"/>
                  <a:gd name="connsiteX5" fmla="*/ 0 w 8611564"/>
                  <a:gd name="connsiteY5" fmla="*/ 69449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04172 w 8715736"/>
                  <a:gd name="connsiteY4" fmla="*/ 3136740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04172 w 8715736"/>
                  <a:gd name="connsiteY4" fmla="*/ 3136740 h 3136740"/>
                  <a:gd name="connsiteX5" fmla="*/ 0 w 8715736"/>
                  <a:gd name="connsiteY5" fmla="*/ 46300 h 3136740"/>
                  <a:gd name="connsiteX0" fmla="*/ 0 w 8715736"/>
                  <a:gd name="connsiteY0" fmla="*/ 46300 h 3171464"/>
                  <a:gd name="connsiteX1" fmla="*/ 8715736 w 8715736"/>
                  <a:gd name="connsiteY1" fmla="*/ 0 h 3171464"/>
                  <a:gd name="connsiteX2" fmla="*/ 8609635 w 8715736"/>
                  <a:gd name="connsiteY2" fmla="*/ 1354239 h 3171464"/>
                  <a:gd name="connsiteX3" fmla="*/ 8611564 w 8715736"/>
                  <a:gd name="connsiteY3" fmla="*/ 3136740 h 3171464"/>
                  <a:gd name="connsiteX4" fmla="*/ 57873 w 8715736"/>
                  <a:gd name="connsiteY4" fmla="*/ 3171464 h 3171464"/>
                  <a:gd name="connsiteX5" fmla="*/ 0 w 8715736"/>
                  <a:gd name="connsiteY5" fmla="*/ 46300 h 3171464"/>
                  <a:gd name="connsiteX0" fmla="*/ 0 w 8715736"/>
                  <a:gd name="connsiteY0" fmla="*/ 46300 h 3171464"/>
                  <a:gd name="connsiteX1" fmla="*/ 8715736 w 8715736"/>
                  <a:gd name="connsiteY1" fmla="*/ 0 h 3171464"/>
                  <a:gd name="connsiteX2" fmla="*/ 8609635 w 8715736"/>
                  <a:gd name="connsiteY2" fmla="*/ 1354239 h 3171464"/>
                  <a:gd name="connsiteX3" fmla="*/ 8611564 w 8715736"/>
                  <a:gd name="connsiteY3" fmla="*/ 3136740 h 3171464"/>
                  <a:gd name="connsiteX4" fmla="*/ 57873 w 8715736"/>
                  <a:gd name="connsiteY4" fmla="*/ 3171464 h 3171464"/>
                  <a:gd name="connsiteX5" fmla="*/ 0 w 8715736"/>
                  <a:gd name="connsiteY5" fmla="*/ 46300 h 3171464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387032 w 8715736"/>
                  <a:gd name="connsiteY4" fmla="*/ 3032568 h 3136740"/>
                  <a:gd name="connsiteX5" fmla="*/ 69448 w 8715736"/>
                  <a:gd name="connsiteY5" fmla="*/ 3102016 h 3136740"/>
                  <a:gd name="connsiteX6" fmla="*/ 0 w 8715736"/>
                  <a:gd name="connsiteY6" fmla="*/ 46300 h 3136740"/>
                  <a:gd name="connsiteX0" fmla="*/ 0 w 8715736"/>
                  <a:gd name="connsiteY0" fmla="*/ 46300 h 3159890"/>
                  <a:gd name="connsiteX1" fmla="*/ 8715736 w 8715736"/>
                  <a:gd name="connsiteY1" fmla="*/ 0 h 3159890"/>
                  <a:gd name="connsiteX2" fmla="*/ 8609635 w 8715736"/>
                  <a:gd name="connsiteY2" fmla="*/ 1354239 h 3159890"/>
                  <a:gd name="connsiteX3" fmla="*/ 8565265 w 8715736"/>
                  <a:gd name="connsiteY3" fmla="*/ 3159890 h 3159890"/>
                  <a:gd name="connsiteX4" fmla="*/ 1387032 w 8715736"/>
                  <a:gd name="connsiteY4" fmla="*/ 3032568 h 3159890"/>
                  <a:gd name="connsiteX5" fmla="*/ 69448 w 8715736"/>
                  <a:gd name="connsiteY5" fmla="*/ 3102016 h 3159890"/>
                  <a:gd name="connsiteX6" fmla="*/ 0 w 8715736"/>
                  <a:gd name="connsiteY6" fmla="*/ 46300 h 3159890"/>
                  <a:gd name="connsiteX0" fmla="*/ 0 w 8715736"/>
                  <a:gd name="connsiteY0" fmla="*/ 46300 h 3159890"/>
                  <a:gd name="connsiteX1" fmla="*/ 8715736 w 8715736"/>
                  <a:gd name="connsiteY1" fmla="*/ 0 h 3159890"/>
                  <a:gd name="connsiteX2" fmla="*/ 8609635 w 8715736"/>
                  <a:gd name="connsiteY2" fmla="*/ 1354239 h 3159890"/>
                  <a:gd name="connsiteX3" fmla="*/ 8565265 w 8715736"/>
                  <a:gd name="connsiteY3" fmla="*/ 3159890 h 3159890"/>
                  <a:gd name="connsiteX4" fmla="*/ 1387032 w 8715736"/>
                  <a:gd name="connsiteY4" fmla="*/ 3032568 h 3159890"/>
                  <a:gd name="connsiteX5" fmla="*/ 69448 w 8715736"/>
                  <a:gd name="connsiteY5" fmla="*/ 3102016 h 3159890"/>
                  <a:gd name="connsiteX6" fmla="*/ 0 w 8715736"/>
                  <a:gd name="connsiteY6" fmla="*/ 46300 h 3159890"/>
                  <a:gd name="connsiteX0" fmla="*/ 0 w 8715736"/>
                  <a:gd name="connsiteY0" fmla="*/ 46300 h 3159890"/>
                  <a:gd name="connsiteX1" fmla="*/ 3597797 w 8715736"/>
                  <a:gd name="connsiteY1" fmla="*/ 81024 h 3159890"/>
                  <a:gd name="connsiteX2" fmla="*/ 8715736 w 8715736"/>
                  <a:gd name="connsiteY2" fmla="*/ 0 h 3159890"/>
                  <a:gd name="connsiteX3" fmla="*/ 8609635 w 8715736"/>
                  <a:gd name="connsiteY3" fmla="*/ 1354239 h 3159890"/>
                  <a:gd name="connsiteX4" fmla="*/ 8565265 w 8715736"/>
                  <a:gd name="connsiteY4" fmla="*/ 3159890 h 3159890"/>
                  <a:gd name="connsiteX5" fmla="*/ 1387032 w 8715736"/>
                  <a:gd name="connsiteY5" fmla="*/ 3032568 h 3159890"/>
                  <a:gd name="connsiteX6" fmla="*/ 69448 w 8715736"/>
                  <a:gd name="connsiteY6" fmla="*/ 3102016 h 3159890"/>
                  <a:gd name="connsiteX7" fmla="*/ 0 w 8715736"/>
                  <a:gd name="connsiteY7" fmla="*/ 46300 h 3159890"/>
                  <a:gd name="connsiteX0" fmla="*/ 0 w 8715736"/>
                  <a:gd name="connsiteY0" fmla="*/ 46300 h 3159890"/>
                  <a:gd name="connsiteX1" fmla="*/ 3597797 w 8715736"/>
                  <a:gd name="connsiteY1" fmla="*/ 81024 h 3159890"/>
                  <a:gd name="connsiteX2" fmla="*/ 5739113 w 8715736"/>
                  <a:gd name="connsiteY2" fmla="*/ 92598 h 3159890"/>
                  <a:gd name="connsiteX3" fmla="*/ 8715736 w 8715736"/>
                  <a:gd name="connsiteY3" fmla="*/ 0 h 3159890"/>
                  <a:gd name="connsiteX4" fmla="*/ 8609635 w 8715736"/>
                  <a:gd name="connsiteY4" fmla="*/ 1354239 h 3159890"/>
                  <a:gd name="connsiteX5" fmla="*/ 8565265 w 8715736"/>
                  <a:gd name="connsiteY5" fmla="*/ 3159890 h 3159890"/>
                  <a:gd name="connsiteX6" fmla="*/ 1387032 w 8715736"/>
                  <a:gd name="connsiteY6" fmla="*/ 3032568 h 3159890"/>
                  <a:gd name="connsiteX7" fmla="*/ 69448 w 8715736"/>
                  <a:gd name="connsiteY7" fmla="*/ 3102016 h 3159890"/>
                  <a:gd name="connsiteX8" fmla="*/ 0 w 8715736"/>
                  <a:gd name="connsiteY8" fmla="*/ 46300 h 3159890"/>
                  <a:gd name="connsiteX0" fmla="*/ 0 w 8715736"/>
                  <a:gd name="connsiteY0" fmla="*/ 46300 h 3159890"/>
                  <a:gd name="connsiteX1" fmla="*/ 1711124 w 8715736"/>
                  <a:gd name="connsiteY1" fmla="*/ 69449 h 3159890"/>
                  <a:gd name="connsiteX2" fmla="*/ 3597797 w 8715736"/>
                  <a:gd name="connsiteY2" fmla="*/ 81024 h 3159890"/>
                  <a:gd name="connsiteX3" fmla="*/ 5739113 w 8715736"/>
                  <a:gd name="connsiteY3" fmla="*/ 92598 h 3159890"/>
                  <a:gd name="connsiteX4" fmla="*/ 8715736 w 8715736"/>
                  <a:gd name="connsiteY4" fmla="*/ 0 h 3159890"/>
                  <a:gd name="connsiteX5" fmla="*/ 8609635 w 8715736"/>
                  <a:gd name="connsiteY5" fmla="*/ 1354239 h 3159890"/>
                  <a:gd name="connsiteX6" fmla="*/ 8565265 w 8715736"/>
                  <a:gd name="connsiteY6" fmla="*/ 3159890 h 3159890"/>
                  <a:gd name="connsiteX7" fmla="*/ 1387032 w 8715736"/>
                  <a:gd name="connsiteY7" fmla="*/ 3032568 h 3159890"/>
                  <a:gd name="connsiteX8" fmla="*/ 69448 w 8715736"/>
                  <a:gd name="connsiteY8" fmla="*/ 3102016 h 3159890"/>
                  <a:gd name="connsiteX9" fmla="*/ 0 w 8715736"/>
                  <a:gd name="connsiteY9" fmla="*/ 46300 h 3159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15736" h="3159890">
                    <a:moveTo>
                      <a:pt x="0" y="46300"/>
                    </a:moveTo>
                    <a:lnTo>
                      <a:pt x="1711124" y="69449"/>
                    </a:lnTo>
                    <a:lnTo>
                      <a:pt x="3597797" y="81024"/>
                    </a:lnTo>
                    <a:cubicBezTo>
                      <a:pt x="4303853" y="69449"/>
                      <a:pt x="5033057" y="104173"/>
                      <a:pt x="5739113" y="92598"/>
                    </a:cubicBezTo>
                    <a:lnTo>
                      <a:pt x="8715736" y="0"/>
                    </a:lnTo>
                    <a:cubicBezTo>
                      <a:pt x="8707377" y="416689"/>
                      <a:pt x="8617994" y="937550"/>
                      <a:pt x="8609635" y="1354239"/>
                    </a:cubicBezTo>
                    <a:cubicBezTo>
                      <a:pt x="8594845" y="1956123"/>
                      <a:pt x="8661078" y="2558006"/>
                      <a:pt x="8565265" y="3159890"/>
                    </a:cubicBezTo>
                    <a:cubicBezTo>
                      <a:pt x="6153230" y="3152174"/>
                      <a:pt x="3799067" y="3040284"/>
                      <a:pt x="1387032" y="3032568"/>
                    </a:cubicBezTo>
                    <a:lnTo>
                      <a:pt x="69448" y="3102016"/>
                    </a:lnTo>
                    <a:cubicBezTo>
                      <a:pt x="150471" y="2095018"/>
                      <a:pt x="150471" y="1250068"/>
                      <a:pt x="0" y="4630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4"/>
              <p:cNvSpPr/>
              <p:nvPr/>
            </p:nvSpPr>
            <p:spPr>
              <a:xfrm>
                <a:off x="1573515" y="1128248"/>
                <a:ext cx="8715735" cy="3159890"/>
              </a:xfrm>
              <a:custGeom>
                <a:avLst/>
                <a:gdLst>
                  <a:gd name="connsiteX0" fmla="*/ 0 w 8507392"/>
                  <a:gd name="connsiteY0" fmla="*/ 0 h 3067291"/>
                  <a:gd name="connsiteX1" fmla="*/ 8507392 w 8507392"/>
                  <a:gd name="connsiteY1" fmla="*/ 0 h 3067291"/>
                  <a:gd name="connsiteX2" fmla="*/ 8507392 w 8507392"/>
                  <a:gd name="connsiteY2" fmla="*/ 3067291 h 3067291"/>
                  <a:gd name="connsiteX3" fmla="*/ 0 w 8507392"/>
                  <a:gd name="connsiteY3" fmla="*/ 3067291 h 3067291"/>
                  <a:gd name="connsiteX4" fmla="*/ 0 w 8507392"/>
                  <a:gd name="connsiteY4" fmla="*/ 0 h 3067291"/>
                  <a:gd name="connsiteX0" fmla="*/ 0 w 8611564"/>
                  <a:gd name="connsiteY0" fmla="*/ 69449 h 3136740"/>
                  <a:gd name="connsiteX1" fmla="*/ 8611564 w 8611564"/>
                  <a:gd name="connsiteY1" fmla="*/ 0 h 3136740"/>
                  <a:gd name="connsiteX2" fmla="*/ 8507392 w 8611564"/>
                  <a:gd name="connsiteY2" fmla="*/ 3136740 h 3136740"/>
                  <a:gd name="connsiteX3" fmla="*/ 0 w 8611564"/>
                  <a:gd name="connsiteY3" fmla="*/ 3136740 h 3136740"/>
                  <a:gd name="connsiteX4" fmla="*/ 0 w 8611564"/>
                  <a:gd name="connsiteY4" fmla="*/ 69449 h 3136740"/>
                  <a:gd name="connsiteX0" fmla="*/ 0 w 8611564"/>
                  <a:gd name="connsiteY0" fmla="*/ 69449 h 3136740"/>
                  <a:gd name="connsiteX1" fmla="*/ 8611564 w 8611564"/>
                  <a:gd name="connsiteY1" fmla="*/ 0 h 3136740"/>
                  <a:gd name="connsiteX2" fmla="*/ 8505463 w 8611564"/>
                  <a:gd name="connsiteY2" fmla="*/ 1354239 h 3136740"/>
                  <a:gd name="connsiteX3" fmla="*/ 8507392 w 8611564"/>
                  <a:gd name="connsiteY3" fmla="*/ 3136740 h 3136740"/>
                  <a:gd name="connsiteX4" fmla="*/ 0 w 8611564"/>
                  <a:gd name="connsiteY4" fmla="*/ 3136740 h 3136740"/>
                  <a:gd name="connsiteX5" fmla="*/ 0 w 8611564"/>
                  <a:gd name="connsiteY5" fmla="*/ 69449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04172 w 8715736"/>
                  <a:gd name="connsiteY4" fmla="*/ 3136740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04172 w 8715736"/>
                  <a:gd name="connsiteY4" fmla="*/ 3136740 h 3136740"/>
                  <a:gd name="connsiteX5" fmla="*/ 0 w 8715736"/>
                  <a:gd name="connsiteY5" fmla="*/ 46300 h 3136740"/>
                  <a:gd name="connsiteX0" fmla="*/ 0 w 8715736"/>
                  <a:gd name="connsiteY0" fmla="*/ 46300 h 3171464"/>
                  <a:gd name="connsiteX1" fmla="*/ 8715736 w 8715736"/>
                  <a:gd name="connsiteY1" fmla="*/ 0 h 3171464"/>
                  <a:gd name="connsiteX2" fmla="*/ 8609635 w 8715736"/>
                  <a:gd name="connsiteY2" fmla="*/ 1354239 h 3171464"/>
                  <a:gd name="connsiteX3" fmla="*/ 8611564 w 8715736"/>
                  <a:gd name="connsiteY3" fmla="*/ 3136740 h 3171464"/>
                  <a:gd name="connsiteX4" fmla="*/ 57873 w 8715736"/>
                  <a:gd name="connsiteY4" fmla="*/ 3171464 h 3171464"/>
                  <a:gd name="connsiteX5" fmla="*/ 0 w 8715736"/>
                  <a:gd name="connsiteY5" fmla="*/ 46300 h 3171464"/>
                  <a:gd name="connsiteX0" fmla="*/ 0 w 8715736"/>
                  <a:gd name="connsiteY0" fmla="*/ 46300 h 3171464"/>
                  <a:gd name="connsiteX1" fmla="*/ 8715736 w 8715736"/>
                  <a:gd name="connsiteY1" fmla="*/ 0 h 3171464"/>
                  <a:gd name="connsiteX2" fmla="*/ 8609635 w 8715736"/>
                  <a:gd name="connsiteY2" fmla="*/ 1354239 h 3171464"/>
                  <a:gd name="connsiteX3" fmla="*/ 8611564 w 8715736"/>
                  <a:gd name="connsiteY3" fmla="*/ 3136740 h 3171464"/>
                  <a:gd name="connsiteX4" fmla="*/ 57873 w 8715736"/>
                  <a:gd name="connsiteY4" fmla="*/ 3171464 h 3171464"/>
                  <a:gd name="connsiteX5" fmla="*/ 0 w 8715736"/>
                  <a:gd name="connsiteY5" fmla="*/ 46300 h 3171464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387032 w 8715736"/>
                  <a:gd name="connsiteY4" fmla="*/ 3032568 h 3136740"/>
                  <a:gd name="connsiteX5" fmla="*/ 69448 w 8715736"/>
                  <a:gd name="connsiteY5" fmla="*/ 3102016 h 3136740"/>
                  <a:gd name="connsiteX6" fmla="*/ 0 w 8715736"/>
                  <a:gd name="connsiteY6" fmla="*/ 46300 h 3136740"/>
                  <a:gd name="connsiteX0" fmla="*/ 0 w 8715736"/>
                  <a:gd name="connsiteY0" fmla="*/ 46300 h 3159890"/>
                  <a:gd name="connsiteX1" fmla="*/ 8715736 w 8715736"/>
                  <a:gd name="connsiteY1" fmla="*/ 0 h 3159890"/>
                  <a:gd name="connsiteX2" fmla="*/ 8609635 w 8715736"/>
                  <a:gd name="connsiteY2" fmla="*/ 1354239 h 3159890"/>
                  <a:gd name="connsiteX3" fmla="*/ 8565265 w 8715736"/>
                  <a:gd name="connsiteY3" fmla="*/ 3159890 h 3159890"/>
                  <a:gd name="connsiteX4" fmla="*/ 1387032 w 8715736"/>
                  <a:gd name="connsiteY4" fmla="*/ 3032568 h 3159890"/>
                  <a:gd name="connsiteX5" fmla="*/ 69448 w 8715736"/>
                  <a:gd name="connsiteY5" fmla="*/ 3102016 h 3159890"/>
                  <a:gd name="connsiteX6" fmla="*/ 0 w 8715736"/>
                  <a:gd name="connsiteY6" fmla="*/ 46300 h 3159890"/>
                  <a:gd name="connsiteX0" fmla="*/ 0 w 8715736"/>
                  <a:gd name="connsiteY0" fmla="*/ 46300 h 3159890"/>
                  <a:gd name="connsiteX1" fmla="*/ 8715736 w 8715736"/>
                  <a:gd name="connsiteY1" fmla="*/ 0 h 3159890"/>
                  <a:gd name="connsiteX2" fmla="*/ 8609635 w 8715736"/>
                  <a:gd name="connsiteY2" fmla="*/ 1354239 h 3159890"/>
                  <a:gd name="connsiteX3" fmla="*/ 8565265 w 8715736"/>
                  <a:gd name="connsiteY3" fmla="*/ 3159890 h 3159890"/>
                  <a:gd name="connsiteX4" fmla="*/ 1387032 w 8715736"/>
                  <a:gd name="connsiteY4" fmla="*/ 3032568 h 3159890"/>
                  <a:gd name="connsiteX5" fmla="*/ 69448 w 8715736"/>
                  <a:gd name="connsiteY5" fmla="*/ 3102016 h 3159890"/>
                  <a:gd name="connsiteX6" fmla="*/ 0 w 8715736"/>
                  <a:gd name="connsiteY6" fmla="*/ 46300 h 3159890"/>
                  <a:gd name="connsiteX0" fmla="*/ 0 w 8715736"/>
                  <a:gd name="connsiteY0" fmla="*/ 46300 h 3159890"/>
                  <a:gd name="connsiteX1" fmla="*/ 3597797 w 8715736"/>
                  <a:gd name="connsiteY1" fmla="*/ 81024 h 3159890"/>
                  <a:gd name="connsiteX2" fmla="*/ 8715736 w 8715736"/>
                  <a:gd name="connsiteY2" fmla="*/ 0 h 3159890"/>
                  <a:gd name="connsiteX3" fmla="*/ 8609635 w 8715736"/>
                  <a:gd name="connsiteY3" fmla="*/ 1354239 h 3159890"/>
                  <a:gd name="connsiteX4" fmla="*/ 8565265 w 8715736"/>
                  <a:gd name="connsiteY4" fmla="*/ 3159890 h 3159890"/>
                  <a:gd name="connsiteX5" fmla="*/ 1387032 w 8715736"/>
                  <a:gd name="connsiteY5" fmla="*/ 3032568 h 3159890"/>
                  <a:gd name="connsiteX6" fmla="*/ 69448 w 8715736"/>
                  <a:gd name="connsiteY6" fmla="*/ 3102016 h 3159890"/>
                  <a:gd name="connsiteX7" fmla="*/ 0 w 8715736"/>
                  <a:gd name="connsiteY7" fmla="*/ 46300 h 3159890"/>
                  <a:gd name="connsiteX0" fmla="*/ 0 w 8715736"/>
                  <a:gd name="connsiteY0" fmla="*/ 46300 h 3159890"/>
                  <a:gd name="connsiteX1" fmla="*/ 3597797 w 8715736"/>
                  <a:gd name="connsiteY1" fmla="*/ 81024 h 3159890"/>
                  <a:gd name="connsiteX2" fmla="*/ 5739113 w 8715736"/>
                  <a:gd name="connsiteY2" fmla="*/ 92598 h 3159890"/>
                  <a:gd name="connsiteX3" fmla="*/ 8715736 w 8715736"/>
                  <a:gd name="connsiteY3" fmla="*/ 0 h 3159890"/>
                  <a:gd name="connsiteX4" fmla="*/ 8609635 w 8715736"/>
                  <a:gd name="connsiteY4" fmla="*/ 1354239 h 3159890"/>
                  <a:gd name="connsiteX5" fmla="*/ 8565265 w 8715736"/>
                  <a:gd name="connsiteY5" fmla="*/ 3159890 h 3159890"/>
                  <a:gd name="connsiteX6" fmla="*/ 1387032 w 8715736"/>
                  <a:gd name="connsiteY6" fmla="*/ 3032568 h 3159890"/>
                  <a:gd name="connsiteX7" fmla="*/ 69448 w 8715736"/>
                  <a:gd name="connsiteY7" fmla="*/ 3102016 h 3159890"/>
                  <a:gd name="connsiteX8" fmla="*/ 0 w 8715736"/>
                  <a:gd name="connsiteY8" fmla="*/ 46300 h 3159890"/>
                  <a:gd name="connsiteX0" fmla="*/ 0 w 8715736"/>
                  <a:gd name="connsiteY0" fmla="*/ 46300 h 3159890"/>
                  <a:gd name="connsiteX1" fmla="*/ 1711124 w 8715736"/>
                  <a:gd name="connsiteY1" fmla="*/ 69449 h 3159890"/>
                  <a:gd name="connsiteX2" fmla="*/ 3597797 w 8715736"/>
                  <a:gd name="connsiteY2" fmla="*/ 81024 h 3159890"/>
                  <a:gd name="connsiteX3" fmla="*/ 5739113 w 8715736"/>
                  <a:gd name="connsiteY3" fmla="*/ 92598 h 3159890"/>
                  <a:gd name="connsiteX4" fmla="*/ 8715736 w 8715736"/>
                  <a:gd name="connsiteY4" fmla="*/ 0 h 3159890"/>
                  <a:gd name="connsiteX5" fmla="*/ 8609635 w 8715736"/>
                  <a:gd name="connsiteY5" fmla="*/ 1354239 h 3159890"/>
                  <a:gd name="connsiteX6" fmla="*/ 8565265 w 8715736"/>
                  <a:gd name="connsiteY6" fmla="*/ 3159890 h 3159890"/>
                  <a:gd name="connsiteX7" fmla="*/ 1387032 w 8715736"/>
                  <a:gd name="connsiteY7" fmla="*/ 3032568 h 3159890"/>
                  <a:gd name="connsiteX8" fmla="*/ 69448 w 8715736"/>
                  <a:gd name="connsiteY8" fmla="*/ 3102016 h 3159890"/>
                  <a:gd name="connsiteX9" fmla="*/ 0 w 8715736"/>
                  <a:gd name="connsiteY9" fmla="*/ 46300 h 3159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15736" h="3159890">
                    <a:moveTo>
                      <a:pt x="0" y="46300"/>
                    </a:moveTo>
                    <a:lnTo>
                      <a:pt x="1711124" y="69449"/>
                    </a:lnTo>
                    <a:lnTo>
                      <a:pt x="3597797" y="81024"/>
                    </a:lnTo>
                    <a:cubicBezTo>
                      <a:pt x="4303853" y="69449"/>
                      <a:pt x="5033057" y="104173"/>
                      <a:pt x="5739113" y="92598"/>
                    </a:cubicBezTo>
                    <a:lnTo>
                      <a:pt x="8715736" y="0"/>
                    </a:lnTo>
                    <a:cubicBezTo>
                      <a:pt x="8707377" y="416689"/>
                      <a:pt x="8617994" y="937550"/>
                      <a:pt x="8609635" y="1354239"/>
                    </a:cubicBezTo>
                    <a:cubicBezTo>
                      <a:pt x="8594845" y="1956123"/>
                      <a:pt x="8661078" y="2558006"/>
                      <a:pt x="8565265" y="3159890"/>
                    </a:cubicBezTo>
                    <a:cubicBezTo>
                      <a:pt x="6153230" y="3152174"/>
                      <a:pt x="3799067" y="3040284"/>
                      <a:pt x="1387032" y="3032568"/>
                    </a:cubicBezTo>
                    <a:lnTo>
                      <a:pt x="69448" y="3102016"/>
                    </a:lnTo>
                    <a:cubicBezTo>
                      <a:pt x="150471" y="2095018"/>
                      <a:pt x="150471" y="1250068"/>
                      <a:pt x="0" y="4630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496144" y="161288"/>
              <a:ext cx="6732609" cy="1655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vi-VN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 học lóc cóc theo cùng</a:t>
              </a:r>
            </a:p>
            <a:p>
              <a:pPr algn="just">
                <a:lnSpc>
                  <a:spcPct val="125000"/>
                </a:lnSpc>
              </a:pPr>
              <a:r>
                <a:rPr lang="vi-VN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 về lại bắt khom lưng cõng về</a:t>
              </a:r>
            </a:p>
          </p:txBody>
        </p:sp>
      </p:grpSp>
      <p:sp>
        <p:nvSpPr>
          <p:cNvPr id="20" name="Google Shape;1248;p41"/>
          <p:cNvSpPr/>
          <p:nvPr/>
        </p:nvSpPr>
        <p:spPr>
          <a:xfrm>
            <a:off x="6724863" y="3824624"/>
            <a:ext cx="4525729" cy="2306661"/>
          </a:xfrm>
          <a:custGeom>
            <a:avLst/>
            <a:gdLst/>
            <a:ahLst/>
            <a:cxnLst/>
            <a:rect l="l" t="t" r="r" b="b"/>
            <a:pathLst>
              <a:path w="27332" h="23767" extrusionOk="0">
                <a:moveTo>
                  <a:pt x="10797" y="1"/>
                </a:moveTo>
                <a:cubicBezTo>
                  <a:pt x="10722" y="1"/>
                  <a:pt x="10648" y="1"/>
                  <a:pt x="10573" y="2"/>
                </a:cubicBezTo>
                <a:cubicBezTo>
                  <a:pt x="9704" y="16"/>
                  <a:pt x="8824" y="104"/>
                  <a:pt x="7996" y="384"/>
                </a:cubicBezTo>
                <a:cubicBezTo>
                  <a:pt x="7330" y="609"/>
                  <a:pt x="6704" y="955"/>
                  <a:pt x="6151" y="1388"/>
                </a:cubicBezTo>
                <a:cubicBezTo>
                  <a:pt x="5948" y="1549"/>
                  <a:pt x="5754" y="1723"/>
                  <a:pt x="5570" y="1905"/>
                </a:cubicBezTo>
                <a:cubicBezTo>
                  <a:pt x="5448" y="2010"/>
                  <a:pt x="5329" y="2120"/>
                  <a:pt x="5216" y="2237"/>
                </a:cubicBezTo>
                <a:cubicBezTo>
                  <a:pt x="4745" y="2722"/>
                  <a:pt x="4368" y="3308"/>
                  <a:pt x="4140" y="3946"/>
                </a:cubicBezTo>
                <a:cubicBezTo>
                  <a:pt x="4078" y="4121"/>
                  <a:pt x="4028" y="4299"/>
                  <a:pt x="3987" y="4476"/>
                </a:cubicBezTo>
                <a:cubicBezTo>
                  <a:pt x="3958" y="4569"/>
                  <a:pt x="3930" y="4663"/>
                  <a:pt x="3904" y="4758"/>
                </a:cubicBezTo>
                <a:cubicBezTo>
                  <a:pt x="3606" y="5876"/>
                  <a:pt x="3628" y="7045"/>
                  <a:pt x="3730" y="8206"/>
                </a:cubicBezTo>
                <a:cubicBezTo>
                  <a:pt x="3702" y="8537"/>
                  <a:pt x="3662" y="8865"/>
                  <a:pt x="3602" y="9194"/>
                </a:cubicBezTo>
                <a:cubicBezTo>
                  <a:pt x="3445" y="10074"/>
                  <a:pt x="3187" y="10935"/>
                  <a:pt x="2834" y="11755"/>
                </a:cubicBezTo>
                <a:cubicBezTo>
                  <a:pt x="2133" y="13383"/>
                  <a:pt x="1048" y="14825"/>
                  <a:pt x="457" y="16505"/>
                </a:cubicBezTo>
                <a:cubicBezTo>
                  <a:pt x="175" y="17309"/>
                  <a:pt x="0" y="18162"/>
                  <a:pt x="58" y="19018"/>
                </a:cubicBezTo>
                <a:cubicBezTo>
                  <a:pt x="107" y="19751"/>
                  <a:pt x="340" y="20457"/>
                  <a:pt x="724" y="21083"/>
                </a:cubicBezTo>
                <a:cubicBezTo>
                  <a:pt x="1489" y="22331"/>
                  <a:pt x="2776" y="23189"/>
                  <a:pt x="4179" y="23548"/>
                </a:cubicBezTo>
                <a:cubicBezTo>
                  <a:pt x="4769" y="23699"/>
                  <a:pt x="5369" y="23766"/>
                  <a:pt x="5971" y="23766"/>
                </a:cubicBezTo>
                <a:cubicBezTo>
                  <a:pt x="7055" y="23766"/>
                  <a:pt x="8142" y="23546"/>
                  <a:pt x="9168" y="23195"/>
                </a:cubicBezTo>
                <a:cubicBezTo>
                  <a:pt x="10802" y="22639"/>
                  <a:pt x="12347" y="21788"/>
                  <a:pt x="14055" y="21458"/>
                </a:cubicBezTo>
                <a:cubicBezTo>
                  <a:pt x="14857" y="21304"/>
                  <a:pt x="15681" y="21261"/>
                  <a:pt x="16513" y="21261"/>
                </a:cubicBezTo>
                <a:cubicBezTo>
                  <a:pt x="17503" y="21261"/>
                  <a:pt x="18504" y="21321"/>
                  <a:pt x="19494" y="21321"/>
                </a:cubicBezTo>
                <a:cubicBezTo>
                  <a:pt x="21117" y="21321"/>
                  <a:pt x="22708" y="21161"/>
                  <a:pt x="24161" y="20313"/>
                </a:cubicBezTo>
                <a:cubicBezTo>
                  <a:pt x="25451" y="19561"/>
                  <a:pt x="26357" y="18286"/>
                  <a:pt x="26818" y="16881"/>
                </a:cubicBezTo>
                <a:cubicBezTo>
                  <a:pt x="27332" y="15316"/>
                  <a:pt x="27278" y="13636"/>
                  <a:pt x="26876" y="12052"/>
                </a:cubicBezTo>
                <a:cubicBezTo>
                  <a:pt x="26146" y="9157"/>
                  <a:pt x="24392" y="6530"/>
                  <a:pt x="22200" y="4529"/>
                </a:cubicBezTo>
                <a:cubicBezTo>
                  <a:pt x="20112" y="2622"/>
                  <a:pt x="17557" y="1226"/>
                  <a:pt x="14818" y="518"/>
                </a:cubicBezTo>
                <a:cubicBezTo>
                  <a:pt x="13505" y="179"/>
                  <a:pt x="12152" y="1"/>
                  <a:pt x="107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cặp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sách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77730" y="603334"/>
            <a:ext cx="7241808" cy="2667964"/>
            <a:chOff x="30894" y="13024"/>
            <a:chExt cx="7241808" cy="2667964"/>
          </a:xfrm>
        </p:grpSpPr>
        <p:grpSp>
          <p:nvGrpSpPr>
            <p:cNvPr id="4" name="Group 3"/>
            <p:cNvGrpSpPr/>
            <p:nvPr/>
          </p:nvGrpSpPr>
          <p:grpSpPr>
            <a:xfrm>
              <a:off x="30894" y="13024"/>
              <a:ext cx="7241808" cy="2667964"/>
              <a:chOff x="1364332" y="1128248"/>
              <a:chExt cx="8924918" cy="334582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364332" y="1314182"/>
                <a:ext cx="8715736" cy="3159890"/>
              </a:xfrm>
              <a:custGeom>
                <a:avLst/>
                <a:gdLst>
                  <a:gd name="connsiteX0" fmla="*/ 0 w 8507392"/>
                  <a:gd name="connsiteY0" fmla="*/ 0 h 3067291"/>
                  <a:gd name="connsiteX1" fmla="*/ 8507392 w 8507392"/>
                  <a:gd name="connsiteY1" fmla="*/ 0 h 3067291"/>
                  <a:gd name="connsiteX2" fmla="*/ 8507392 w 8507392"/>
                  <a:gd name="connsiteY2" fmla="*/ 3067291 h 3067291"/>
                  <a:gd name="connsiteX3" fmla="*/ 0 w 8507392"/>
                  <a:gd name="connsiteY3" fmla="*/ 3067291 h 3067291"/>
                  <a:gd name="connsiteX4" fmla="*/ 0 w 8507392"/>
                  <a:gd name="connsiteY4" fmla="*/ 0 h 3067291"/>
                  <a:gd name="connsiteX0" fmla="*/ 0 w 8611564"/>
                  <a:gd name="connsiteY0" fmla="*/ 69449 h 3136740"/>
                  <a:gd name="connsiteX1" fmla="*/ 8611564 w 8611564"/>
                  <a:gd name="connsiteY1" fmla="*/ 0 h 3136740"/>
                  <a:gd name="connsiteX2" fmla="*/ 8507392 w 8611564"/>
                  <a:gd name="connsiteY2" fmla="*/ 3136740 h 3136740"/>
                  <a:gd name="connsiteX3" fmla="*/ 0 w 8611564"/>
                  <a:gd name="connsiteY3" fmla="*/ 3136740 h 3136740"/>
                  <a:gd name="connsiteX4" fmla="*/ 0 w 8611564"/>
                  <a:gd name="connsiteY4" fmla="*/ 69449 h 3136740"/>
                  <a:gd name="connsiteX0" fmla="*/ 0 w 8611564"/>
                  <a:gd name="connsiteY0" fmla="*/ 69449 h 3136740"/>
                  <a:gd name="connsiteX1" fmla="*/ 8611564 w 8611564"/>
                  <a:gd name="connsiteY1" fmla="*/ 0 h 3136740"/>
                  <a:gd name="connsiteX2" fmla="*/ 8505463 w 8611564"/>
                  <a:gd name="connsiteY2" fmla="*/ 1354239 h 3136740"/>
                  <a:gd name="connsiteX3" fmla="*/ 8507392 w 8611564"/>
                  <a:gd name="connsiteY3" fmla="*/ 3136740 h 3136740"/>
                  <a:gd name="connsiteX4" fmla="*/ 0 w 8611564"/>
                  <a:gd name="connsiteY4" fmla="*/ 3136740 h 3136740"/>
                  <a:gd name="connsiteX5" fmla="*/ 0 w 8611564"/>
                  <a:gd name="connsiteY5" fmla="*/ 69449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04172 w 8715736"/>
                  <a:gd name="connsiteY4" fmla="*/ 3136740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04172 w 8715736"/>
                  <a:gd name="connsiteY4" fmla="*/ 3136740 h 3136740"/>
                  <a:gd name="connsiteX5" fmla="*/ 0 w 8715736"/>
                  <a:gd name="connsiteY5" fmla="*/ 46300 h 3136740"/>
                  <a:gd name="connsiteX0" fmla="*/ 0 w 8715736"/>
                  <a:gd name="connsiteY0" fmla="*/ 46300 h 3171464"/>
                  <a:gd name="connsiteX1" fmla="*/ 8715736 w 8715736"/>
                  <a:gd name="connsiteY1" fmla="*/ 0 h 3171464"/>
                  <a:gd name="connsiteX2" fmla="*/ 8609635 w 8715736"/>
                  <a:gd name="connsiteY2" fmla="*/ 1354239 h 3171464"/>
                  <a:gd name="connsiteX3" fmla="*/ 8611564 w 8715736"/>
                  <a:gd name="connsiteY3" fmla="*/ 3136740 h 3171464"/>
                  <a:gd name="connsiteX4" fmla="*/ 57873 w 8715736"/>
                  <a:gd name="connsiteY4" fmla="*/ 3171464 h 3171464"/>
                  <a:gd name="connsiteX5" fmla="*/ 0 w 8715736"/>
                  <a:gd name="connsiteY5" fmla="*/ 46300 h 3171464"/>
                  <a:gd name="connsiteX0" fmla="*/ 0 w 8715736"/>
                  <a:gd name="connsiteY0" fmla="*/ 46300 h 3171464"/>
                  <a:gd name="connsiteX1" fmla="*/ 8715736 w 8715736"/>
                  <a:gd name="connsiteY1" fmla="*/ 0 h 3171464"/>
                  <a:gd name="connsiteX2" fmla="*/ 8609635 w 8715736"/>
                  <a:gd name="connsiteY2" fmla="*/ 1354239 h 3171464"/>
                  <a:gd name="connsiteX3" fmla="*/ 8611564 w 8715736"/>
                  <a:gd name="connsiteY3" fmla="*/ 3136740 h 3171464"/>
                  <a:gd name="connsiteX4" fmla="*/ 57873 w 8715736"/>
                  <a:gd name="connsiteY4" fmla="*/ 3171464 h 3171464"/>
                  <a:gd name="connsiteX5" fmla="*/ 0 w 8715736"/>
                  <a:gd name="connsiteY5" fmla="*/ 46300 h 3171464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387032 w 8715736"/>
                  <a:gd name="connsiteY4" fmla="*/ 3032568 h 3136740"/>
                  <a:gd name="connsiteX5" fmla="*/ 69448 w 8715736"/>
                  <a:gd name="connsiteY5" fmla="*/ 3102016 h 3136740"/>
                  <a:gd name="connsiteX6" fmla="*/ 0 w 8715736"/>
                  <a:gd name="connsiteY6" fmla="*/ 46300 h 3136740"/>
                  <a:gd name="connsiteX0" fmla="*/ 0 w 8715736"/>
                  <a:gd name="connsiteY0" fmla="*/ 46300 h 3159890"/>
                  <a:gd name="connsiteX1" fmla="*/ 8715736 w 8715736"/>
                  <a:gd name="connsiteY1" fmla="*/ 0 h 3159890"/>
                  <a:gd name="connsiteX2" fmla="*/ 8609635 w 8715736"/>
                  <a:gd name="connsiteY2" fmla="*/ 1354239 h 3159890"/>
                  <a:gd name="connsiteX3" fmla="*/ 8565265 w 8715736"/>
                  <a:gd name="connsiteY3" fmla="*/ 3159890 h 3159890"/>
                  <a:gd name="connsiteX4" fmla="*/ 1387032 w 8715736"/>
                  <a:gd name="connsiteY4" fmla="*/ 3032568 h 3159890"/>
                  <a:gd name="connsiteX5" fmla="*/ 69448 w 8715736"/>
                  <a:gd name="connsiteY5" fmla="*/ 3102016 h 3159890"/>
                  <a:gd name="connsiteX6" fmla="*/ 0 w 8715736"/>
                  <a:gd name="connsiteY6" fmla="*/ 46300 h 3159890"/>
                  <a:gd name="connsiteX0" fmla="*/ 0 w 8715736"/>
                  <a:gd name="connsiteY0" fmla="*/ 46300 h 3159890"/>
                  <a:gd name="connsiteX1" fmla="*/ 8715736 w 8715736"/>
                  <a:gd name="connsiteY1" fmla="*/ 0 h 3159890"/>
                  <a:gd name="connsiteX2" fmla="*/ 8609635 w 8715736"/>
                  <a:gd name="connsiteY2" fmla="*/ 1354239 h 3159890"/>
                  <a:gd name="connsiteX3" fmla="*/ 8565265 w 8715736"/>
                  <a:gd name="connsiteY3" fmla="*/ 3159890 h 3159890"/>
                  <a:gd name="connsiteX4" fmla="*/ 1387032 w 8715736"/>
                  <a:gd name="connsiteY4" fmla="*/ 3032568 h 3159890"/>
                  <a:gd name="connsiteX5" fmla="*/ 69448 w 8715736"/>
                  <a:gd name="connsiteY5" fmla="*/ 3102016 h 3159890"/>
                  <a:gd name="connsiteX6" fmla="*/ 0 w 8715736"/>
                  <a:gd name="connsiteY6" fmla="*/ 46300 h 3159890"/>
                  <a:gd name="connsiteX0" fmla="*/ 0 w 8715736"/>
                  <a:gd name="connsiteY0" fmla="*/ 46300 h 3159890"/>
                  <a:gd name="connsiteX1" fmla="*/ 3597797 w 8715736"/>
                  <a:gd name="connsiteY1" fmla="*/ 81024 h 3159890"/>
                  <a:gd name="connsiteX2" fmla="*/ 8715736 w 8715736"/>
                  <a:gd name="connsiteY2" fmla="*/ 0 h 3159890"/>
                  <a:gd name="connsiteX3" fmla="*/ 8609635 w 8715736"/>
                  <a:gd name="connsiteY3" fmla="*/ 1354239 h 3159890"/>
                  <a:gd name="connsiteX4" fmla="*/ 8565265 w 8715736"/>
                  <a:gd name="connsiteY4" fmla="*/ 3159890 h 3159890"/>
                  <a:gd name="connsiteX5" fmla="*/ 1387032 w 8715736"/>
                  <a:gd name="connsiteY5" fmla="*/ 3032568 h 3159890"/>
                  <a:gd name="connsiteX6" fmla="*/ 69448 w 8715736"/>
                  <a:gd name="connsiteY6" fmla="*/ 3102016 h 3159890"/>
                  <a:gd name="connsiteX7" fmla="*/ 0 w 8715736"/>
                  <a:gd name="connsiteY7" fmla="*/ 46300 h 3159890"/>
                  <a:gd name="connsiteX0" fmla="*/ 0 w 8715736"/>
                  <a:gd name="connsiteY0" fmla="*/ 46300 h 3159890"/>
                  <a:gd name="connsiteX1" fmla="*/ 3597797 w 8715736"/>
                  <a:gd name="connsiteY1" fmla="*/ 81024 h 3159890"/>
                  <a:gd name="connsiteX2" fmla="*/ 5739113 w 8715736"/>
                  <a:gd name="connsiteY2" fmla="*/ 92598 h 3159890"/>
                  <a:gd name="connsiteX3" fmla="*/ 8715736 w 8715736"/>
                  <a:gd name="connsiteY3" fmla="*/ 0 h 3159890"/>
                  <a:gd name="connsiteX4" fmla="*/ 8609635 w 8715736"/>
                  <a:gd name="connsiteY4" fmla="*/ 1354239 h 3159890"/>
                  <a:gd name="connsiteX5" fmla="*/ 8565265 w 8715736"/>
                  <a:gd name="connsiteY5" fmla="*/ 3159890 h 3159890"/>
                  <a:gd name="connsiteX6" fmla="*/ 1387032 w 8715736"/>
                  <a:gd name="connsiteY6" fmla="*/ 3032568 h 3159890"/>
                  <a:gd name="connsiteX7" fmla="*/ 69448 w 8715736"/>
                  <a:gd name="connsiteY7" fmla="*/ 3102016 h 3159890"/>
                  <a:gd name="connsiteX8" fmla="*/ 0 w 8715736"/>
                  <a:gd name="connsiteY8" fmla="*/ 46300 h 3159890"/>
                  <a:gd name="connsiteX0" fmla="*/ 0 w 8715736"/>
                  <a:gd name="connsiteY0" fmla="*/ 46300 h 3159890"/>
                  <a:gd name="connsiteX1" fmla="*/ 1711124 w 8715736"/>
                  <a:gd name="connsiteY1" fmla="*/ 69449 h 3159890"/>
                  <a:gd name="connsiteX2" fmla="*/ 3597797 w 8715736"/>
                  <a:gd name="connsiteY2" fmla="*/ 81024 h 3159890"/>
                  <a:gd name="connsiteX3" fmla="*/ 5739113 w 8715736"/>
                  <a:gd name="connsiteY3" fmla="*/ 92598 h 3159890"/>
                  <a:gd name="connsiteX4" fmla="*/ 8715736 w 8715736"/>
                  <a:gd name="connsiteY4" fmla="*/ 0 h 3159890"/>
                  <a:gd name="connsiteX5" fmla="*/ 8609635 w 8715736"/>
                  <a:gd name="connsiteY5" fmla="*/ 1354239 h 3159890"/>
                  <a:gd name="connsiteX6" fmla="*/ 8565265 w 8715736"/>
                  <a:gd name="connsiteY6" fmla="*/ 3159890 h 3159890"/>
                  <a:gd name="connsiteX7" fmla="*/ 1387032 w 8715736"/>
                  <a:gd name="connsiteY7" fmla="*/ 3032568 h 3159890"/>
                  <a:gd name="connsiteX8" fmla="*/ 69448 w 8715736"/>
                  <a:gd name="connsiteY8" fmla="*/ 3102016 h 3159890"/>
                  <a:gd name="connsiteX9" fmla="*/ 0 w 8715736"/>
                  <a:gd name="connsiteY9" fmla="*/ 46300 h 3159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15736" h="3159890">
                    <a:moveTo>
                      <a:pt x="0" y="46300"/>
                    </a:moveTo>
                    <a:lnTo>
                      <a:pt x="1711124" y="69449"/>
                    </a:lnTo>
                    <a:lnTo>
                      <a:pt x="3597797" y="81024"/>
                    </a:lnTo>
                    <a:cubicBezTo>
                      <a:pt x="4303853" y="69449"/>
                      <a:pt x="5033057" y="104173"/>
                      <a:pt x="5739113" y="92598"/>
                    </a:cubicBezTo>
                    <a:lnTo>
                      <a:pt x="8715736" y="0"/>
                    </a:lnTo>
                    <a:cubicBezTo>
                      <a:pt x="8707377" y="416689"/>
                      <a:pt x="8617994" y="937550"/>
                      <a:pt x="8609635" y="1354239"/>
                    </a:cubicBezTo>
                    <a:cubicBezTo>
                      <a:pt x="8594845" y="1956123"/>
                      <a:pt x="8661078" y="2558006"/>
                      <a:pt x="8565265" y="3159890"/>
                    </a:cubicBezTo>
                    <a:cubicBezTo>
                      <a:pt x="6153230" y="3152174"/>
                      <a:pt x="3799067" y="3040284"/>
                      <a:pt x="1387032" y="3032568"/>
                    </a:cubicBezTo>
                    <a:lnTo>
                      <a:pt x="69448" y="3102016"/>
                    </a:lnTo>
                    <a:cubicBezTo>
                      <a:pt x="150471" y="2095018"/>
                      <a:pt x="150471" y="1250068"/>
                      <a:pt x="0" y="46300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4"/>
              <p:cNvSpPr/>
              <p:nvPr/>
            </p:nvSpPr>
            <p:spPr>
              <a:xfrm>
                <a:off x="1573515" y="1128248"/>
                <a:ext cx="8715735" cy="3159890"/>
              </a:xfrm>
              <a:custGeom>
                <a:avLst/>
                <a:gdLst>
                  <a:gd name="connsiteX0" fmla="*/ 0 w 8507392"/>
                  <a:gd name="connsiteY0" fmla="*/ 0 h 3067291"/>
                  <a:gd name="connsiteX1" fmla="*/ 8507392 w 8507392"/>
                  <a:gd name="connsiteY1" fmla="*/ 0 h 3067291"/>
                  <a:gd name="connsiteX2" fmla="*/ 8507392 w 8507392"/>
                  <a:gd name="connsiteY2" fmla="*/ 3067291 h 3067291"/>
                  <a:gd name="connsiteX3" fmla="*/ 0 w 8507392"/>
                  <a:gd name="connsiteY3" fmla="*/ 3067291 h 3067291"/>
                  <a:gd name="connsiteX4" fmla="*/ 0 w 8507392"/>
                  <a:gd name="connsiteY4" fmla="*/ 0 h 3067291"/>
                  <a:gd name="connsiteX0" fmla="*/ 0 w 8611564"/>
                  <a:gd name="connsiteY0" fmla="*/ 69449 h 3136740"/>
                  <a:gd name="connsiteX1" fmla="*/ 8611564 w 8611564"/>
                  <a:gd name="connsiteY1" fmla="*/ 0 h 3136740"/>
                  <a:gd name="connsiteX2" fmla="*/ 8507392 w 8611564"/>
                  <a:gd name="connsiteY2" fmla="*/ 3136740 h 3136740"/>
                  <a:gd name="connsiteX3" fmla="*/ 0 w 8611564"/>
                  <a:gd name="connsiteY3" fmla="*/ 3136740 h 3136740"/>
                  <a:gd name="connsiteX4" fmla="*/ 0 w 8611564"/>
                  <a:gd name="connsiteY4" fmla="*/ 69449 h 3136740"/>
                  <a:gd name="connsiteX0" fmla="*/ 0 w 8611564"/>
                  <a:gd name="connsiteY0" fmla="*/ 69449 h 3136740"/>
                  <a:gd name="connsiteX1" fmla="*/ 8611564 w 8611564"/>
                  <a:gd name="connsiteY1" fmla="*/ 0 h 3136740"/>
                  <a:gd name="connsiteX2" fmla="*/ 8505463 w 8611564"/>
                  <a:gd name="connsiteY2" fmla="*/ 1354239 h 3136740"/>
                  <a:gd name="connsiteX3" fmla="*/ 8507392 w 8611564"/>
                  <a:gd name="connsiteY3" fmla="*/ 3136740 h 3136740"/>
                  <a:gd name="connsiteX4" fmla="*/ 0 w 8611564"/>
                  <a:gd name="connsiteY4" fmla="*/ 3136740 h 3136740"/>
                  <a:gd name="connsiteX5" fmla="*/ 0 w 8611564"/>
                  <a:gd name="connsiteY5" fmla="*/ 69449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04172 w 8715736"/>
                  <a:gd name="connsiteY4" fmla="*/ 3136740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04172 w 8715736"/>
                  <a:gd name="connsiteY4" fmla="*/ 3136740 h 3136740"/>
                  <a:gd name="connsiteX5" fmla="*/ 0 w 8715736"/>
                  <a:gd name="connsiteY5" fmla="*/ 46300 h 3136740"/>
                  <a:gd name="connsiteX0" fmla="*/ 0 w 8715736"/>
                  <a:gd name="connsiteY0" fmla="*/ 46300 h 3171464"/>
                  <a:gd name="connsiteX1" fmla="*/ 8715736 w 8715736"/>
                  <a:gd name="connsiteY1" fmla="*/ 0 h 3171464"/>
                  <a:gd name="connsiteX2" fmla="*/ 8609635 w 8715736"/>
                  <a:gd name="connsiteY2" fmla="*/ 1354239 h 3171464"/>
                  <a:gd name="connsiteX3" fmla="*/ 8611564 w 8715736"/>
                  <a:gd name="connsiteY3" fmla="*/ 3136740 h 3171464"/>
                  <a:gd name="connsiteX4" fmla="*/ 57873 w 8715736"/>
                  <a:gd name="connsiteY4" fmla="*/ 3171464 h 3171464"/>
                  <a:gd name="connsiteX5" fmla="*/ 0 w 8715736"/>
                  <a:gd name="connsiteY5" fmla="*/ 46300 h 3171464"/>
                  <a:gd name="connsiteX0" fmla="*/ 0 w 8715736"/>
                  <a:gd name="connsiteY0" fmla="*/ 46300 h 3171464"/>
                  <a:gd name="connsiteX1" fmla="*/ 8715736 w 8715736"/>
                  <a:gd name="connsiteY1" fmla="*/ 0 h 3171464"/>
                  <a:gd name="connsiteX2" fmla="*/ 8609635 w 8715736"/>
                  <a:gd name="connsiteY2" fmla="*/ 1354239 h 3171464"/>
                  <a:gd name="connsiteX3" fmla="*/ 8611564 w 8715736"/>
                  <a:gd name="connsiteY3" fmla="*/ 3136740 h 3171464"/>
                  <a:gd name="connsiteX4" fmla="*/ 57873 w 8715736"/>
                  <a:gd name="connsiteY4" fmla="*/ 3171464 h 3171464"/>
                  <a:gd name="connsiteX5" fmla="*/ 0 w 8715736"/>
                  <a:gd name="connsiteY5" fmla="*/ 46300 h 3171464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69448 w 8715736"/>
                  <a:gd name="connsiteY4" fmla="*/ 3102016 h 3136740"/>
                  <a:gd name="connsiteX5" fmla="*/ 0 w 8715736"/>
                  <a:gd name="connsiteY5" fmla="*/ 46300 h 3136740"/>
                  <a:gd name="connsiteX0" fmla="*/ 0 w 8715736"/>
                  <a:gd name="connsiteY0" fmla="*/ 46300 h 3136740"/>
                  <a:gd name="connsiteX1" fmla="*/ 8715736 w 8715736"/>
                  <a:gd name="connsiteY1" fmla="*/ 0 h 3136740"/>
                  <a:gd name="connsiteX2" fmla="*/ 8609635 w 8715736"/>
                  <a:gd name="connsiteY2" fmla="*/ 1354239 h 3136740"/>
                  <a:gd name="connsiteX3" fmla="*/ 8611564 w 8715736"/>
                  <a:gd name="connsiteY3" fmla="*/ 3136740 h 3136740"/>
                  <a:gd name="connsiteX4" fmla="*/ 1387032 w 8715736"/>
                  <a:gd name="connsiteY4" fmla="*/ 3032568 h 3136740"/>
                  <a:gd name="connsiteX5" fmla="*/ 69448 w 8715736"/>
                  <a:gd name="connsiteY5" fmla="*/ 3102016 h 3136740"/>
                  <a:gd name="connsiteX6" fmla="*/ 0 w 8715736"/>
                  <a:gd name="connsiteY6" fmla="*/ 46300 h 3136740"/>
                  <a:gd name="connsiteX0" fmla="*/ 0 w 8715736"/>
                  <a:gd name="connsiteY0" fmla="*/ 46300 h 3159890"/>
                  <a:gd name="connsiteX1" fmla="*/ 8715736 w 8715736"/>
                  <a:gd name="connsiteY1" fmla="*/ 0 h 3159890"/>
                  <a:gd name="connsiteX2" fmla="*/ 8609635 w 8715736"/>
                  <a:gd name="connsiteY2" fmla="*/ 1354239 h 3159890"/>
                  <a:gd name="connsiteX3" fmla="*/ 8565265 w 8715736"/>
                  <a:gd name="connsiteY3" fmla="*/ 3159890 h 3159890"/>
                  <a:gd name="connsiteX4" fmla="*/ 1387032 w 8715736"/>
                  <a:gd name="connsiteY4" fmla="*/ 3032568 h 3159890"/>
                  <a:gd name="connsiteX5" fmla="*/ 69448 w 8715736"/>
                  <a:gd name="connsiteY5" fmla="*/ 3102016 h 3159890"/>
                  <a:gd name="connsiteX6" fmla="*/ 0 w 8715736"/>
                  <a:gd name="connsiteY6" fmla="*/ 46300 h 3159890"/>
                  <a:gd name="connsiteX0" fmla="*/ 0 w 8715736"/>
                  <a:gd name="connsiteY0" fmla="*/ 46300 h 3159890"/>
                  <a:gd name="connsiteX1" fmla="*/ 8715736 w 8715736"/>
                  <a:gd name="connsiteY1" fmla="*/ 0 h 3159890"/>
                  <a:gd name="connsiteX2" fmla="*/ 8609635 w 8715736"/>
                  <a:gd name="connsiteY2" fmla="*/ 1354239 h 3159890"/>
                  <a:gd name="connsiteX3" fmla="*/ 8565265 w 8715736"/>
                  <a:gd name="connsiteY3" fmla="*/ 3159890 h 3159890"/>
                  <a:gd name="connsiteX4" fmla="*/ 1387032 w 8715736"/>
                  <a:gd name="connsiteY4" fmla="*/ 3032568 h 3159890"/>
                  <a:gd name="connsiteX5" fmla="*/ 69448 w 8715736"/>
                  <a:gd name="connsiteY5" fmla="*/ 3102016 h 3159890"/>
                  <a:gd name="connsiteX6" fmla="*/ 0 w 8715736"/>
                  <a:gd name="connsiteY6" fmla="*/ 46300 h 3159890"/>
                  <a:gd name="connsiteX0" fmla="*/ 0 w 8715736"/>
                  <a:gd name="connsiteY0" fmla="*/ 46300 h 3159890"/>
                  <a:gd name="connsiteX1" fmla="*/ 3597797 w 8715736"/>
                  <a:gd name="connsiteY1" fmla="*/ 81024 h 3159890"/>
                  <a:gd name="connsiteX2" fmla="*/ 8715736 w 8715736"/>
                  <a:gd name="connsiteY2" fmla="*/ 0 h 3159890"/>
                  <a:gd name="connsiteX3" fmla="*/ 8609635 w 8715736"/>
                  <a:gd name="connsiteY3" fmla="*/ 1354239 h 3159890"/>
                  <a:gd name="connsiteX4" fmla="*/ 8565265 w 8715736"/>
                  <a:gd name="connsiteY4" fmla="*/ 3159890 h 3159890"/>
                  <a:gd name="connsiteX5" fmla="*/ 1387032 w 8715736"/>
                  <a:gd name="connsiteY5" fmla="*/ 3032568 h 3159890"/>
                  <a:gd name="connsiteX6" fmla="*/ 69448 w 8715736"/>
                  <a:gd name="connsiteY6" fmla="*/ 3102016 h 3159890"/>
                  <a:gd name="connsiteX7" fmla="*/ 0 w 8715736"/>
                  <a:gd name="connsiteY7" fmla="*/ 46300 h 3159890"/>
                  <a:gd name="connsiteX0" fmla="*/ 0 w 8715736"/>
                  <a:gd name="connsiteY0" fmla="*/ 46300 h 3159890"/>
                  <a:gd name="connsiteX1" fmla="*/ 3597797 w 8715736"/>
                  <a:gd name="connsiteY1" fmla="*/ 81024 h 3159890"/>
                  <a:gd name="connsiteX2" fmla="*/ 5739113 w 8715736"/>
                  <a:gd name="connsiteY2" fmla="*/ 92598 h 3159890"/>
                  <a:gd name="connsiteX3" fmla="*/ 8715736 w 8715736"/>
                  <a:gd name="connsiteY3" fmla="*/ 0 h 3159890"/>
                  <a:gd name="connsiteX4" fmla="*/ 8609635 w 8715736"/>
                  <a:gd name="connsiteY4" fmla="*/ 1354239 h 3159890"/>
                  <a:gd name="connsiteX5" fmla="*/ 8565265 w 8715736"/>
                  <a:gd name="connsiteY5" fmla="*/ 3159890 h 3159890"/>
                  <a:gd name="connsiteX6" fmla="*/ 1387032 w 8715736"/>
                  <a:gd name="connsiteY6" fmla="*/ 3032568 h 3159890"/>
                  <a:gd name="connsiteX7" fmla="*/ 69448 w 8715736"/>
                  <a:gd name="connsiteY7" fmla="*/ 3102016 h 3159890"/>
                  <a:gd name="connsiteX8" fmla="*/ 0 w 8715736"/>
                  <a:gd name="connsiteY8" fmla="*/ 46300 h 3159890"/>
                  <a:gd name="connsiteX0" fmla="*/ 0 w 8715736"/>
                  <a:gd name="connsiteY0" fmla="*/ 46300 h 3159890"/>
                  <a:gd name="connsiteX1" fmla="*/ 1711124 w 8715736"/>
                  <a:gd name="connsiteY1" fmla="*/ 69449 h 3159890"/>
                  <a:gd name="connsiteX2" fmla="*/ 3597797 w 8715736"/>
                  <a:gd name="connsiteY2" fmla="*/ 81024 h 3159890"/>
                  <a:gd name="connsiteX3" fmla="*/ 5739113 w 8715736"/>
                  <a:gd name="connsiteY3" fmla="*/ 92598 h 3159890"/>
                  <a:gd name="connsiteX4" fmla="*/ 8715736 w 8715736"/>
                  <a:gd name="connsiteY4" fmla="*/ 0 h 3159890"/>
                  <a:gd name="connsiteX5" fmla="*/ 8609635 w 8715736"/>
                  <a:gd name="connsiteY5" fmla="*/ 1354239 h 3159890"/>
                  <a:gd name="connsiteX6" fmla="*/ 8565265 w 8715736"/>
                  <a:gd name="connsiteY6" fmla="*/ 3159890 h 3159890"/>
                  <a:gd name="connsiteX7" fmla="*/ 1387032 w 8715736"/>
                  <a:gd name="connsiteY7" fmla="*/ 3032568 h 3159890"/>
                  <a:gd name="connsiteX8" fmla="*/ 69448 w 8715736"/>
                  <a:gd name="connsiteY8" fmla="*/ 3102016 h 3159890"/>
                  <a:gd name="connsiteX9" fmla="*/ 0 w 8715736"/>
                  <a:gd name="connsiteY9" fmla="*/ 46300 h 3159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15736" h="3159890">
                    <a:moveTo>
                      <a:pt x="0" y="46300"/>
                    </a:moveTo>
                    <a:lnTo>
                      <a:pt x="1711124" y="69449"/>
                    </a:lnTo>
                    <a:lnTo>
                      <a:pt x="3597797" y="81024"/>
                    </a:lnTo>
                    <a:cubicBezTo>
                      <a:pt x="4303853" y="69449"/>
                      <a:pt x="5033057" y="104173"/>
                      <a:pt x="5739113" y="92598"/>
                    </a:cubicBezTo>
                    <a:lnTo>
                      <a:pt x="8715736" y="0"/>
                    </a:lnTo>
                    <a:cubicBezTo>
                      <a:pt x="8707377" y="416689"/>
                      <a:pt x="8617994" y="937550"/>
                      <a:pt x="8609635" y="1354239"/>
                    </a:cubicBezTo>
                    <a:cubicBezTo>
                      <a:pt x="8594845" y="1956123"/>
                      <a:pt x="8661078" y="2558006"/>
                      <a:pt x="8565265" y="3159890"/>
                    </a:cubicBezTo>
                    <a:cubicBezTo>
                      <a:pt x="6153230" y="3152174"/>
                      <a:pt x="3799067" y="3040284"/>
                      <a:pt x="1387032" y="3032568"/>
                    </a:cubicBezTo>
                    <a:lnTo>
                      <a:pt x="69448" y="3102016"/>
                    </a:lnTo>
                    <a:cubicBezTo>
                      <a:pt x="150471" y="2095018"/>
                      <a:pt x="150471" y="1250068"/>
                      <a:pt x="0" y="4630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70361" y="161288"/>
              <a:ext cx="673260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vi-VN" sz="2800" dirty="0">
                  <a:solidFill>
                    <a:schemeClr val="accent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 vuông, khuôn mặt cũng vuông</a:t>
              </a:r>
            </a:p>
            <a:p>
              <a:pPr algn="just">
                <a:lnSpc>
                  <a:spcPct val="125000"/>
                </a:lnSpc>
              </a:pPr>
              <a:r>
                <a:rPr lang="vi-VN" sz="2800" dirty="0">
                  <a:solidFill>
                    <a:schemeClr val="accent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 năm đứng vững, chẳng buồn đi đâu</a:t>
              </a:r>
            </a:p>
            <a:p>
              <a:pPr algn="just">
                <a:lnSpc>
                  <a:spcPct val="125000"/>
                </a:lnSpc>
              </a:pPr>
              <a:r>
                <a:rPr lang="vi-VN" sz="2800" dirty="0">
                  <a:solidFill>
                    <a:schemeClr val="accent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Đàn con mấy đứa như nhau</a:t>
              </a:r>
            </a:p>
            <a:p>
              <a:pPr algn="just">
                <a:lnSpc>
                  <a:spcPct val="125000"/>
                </a:lnSpc>
              </a:pPr>
              <a:r>
                <a:rPr lang="vi-VN" sz="2800" dirty="0">
                  <a:solidFill>
                    <a:schemeClr val="accent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Đứng vây quanh mẹ, chẳng bao giờ nằm</a:t>
              </a:r>
            </a:p>
          </p:txBody>
        </p:sp>
      </p:grpSp>
      <p:sp>
        <p:nvSpPr>
          <p:cNvPr id="8" name="Google Shape;1248;p41"/>
          <p:cNvSpPr/>
          <p:nvPr/>
        </p:nvSpPr>
        <p:spPr>
          <a:xfrm>
            <a:off x="6724863" y="3862646"/>
            <a:ext cx="4525729" cy="2306661"/>
          </a:xfrm>
          <a:custGeom>
            <a:avLst/>
            <a:gdLst/>
            <a:ahLst/>
            <a:cxnLst/>
            <a:rect l="l" t="t" r="r" b="b"/>
            <a:pathLst>
              <a:path w="27332" h="23767" extrusionOk="0">
                <a:moveTo>
                  <a:pt x="10797" y="1"/>
                </a:moveTo>
                <a:cubicBezTo>
                  <a:pt x="10722" y="1"/>
                  <a:pt x="10648" y="1"/>
                  <a:pt x="10573" y="2"/>
                </a:cubicBezTo>
                <a:cubicBezTo>
                  <a:pt x="9704" y="16"/>
                  <a:pt x="8824" y="104"/>
                  <a:pt x="7996" y="384"/>
                </a:cubicBezTo>
                <a:cubicBezTo>
                  <a:pt x="7330" y="609"/>
                  <a:pt x="6704" y="955"/>
                  <a:pt x="6151" y="1388"/>
                </a:cubicBezTo>
                <a:cubicBezTo>
                  <a:pt x="5948" y="1549"/>
                  <a:pt x="5754" y="1723"/>
                  <a:pt x="5570" y="1905"/>
                </a:cubicBezTo>
                <a:cubicBezTo>
                  <a:pt x="5448" y="2010"/>
                  <a:pt x="5329" y="2120"/>
                  <a:pt x="5216" y="2237"/>
                </a:cubicBezTo>
                <a:cubicBezTo>
                  <a:pt x="4745" y="2722"/>
                  <a:pt x="4368" y="3308"/>
                  <a:pt x="4140" y="3946"/>
                </a:cubicBezTo>
                <a:cubicBezTo>
                  <a:pt x="4078" y="4121"/>
                  <a:pt x="4028" y="4299"/>
                  <a:pt x="3987" y="4476"/>
                </a:cubicBezTo>
                <a:cubicBezTo>
                  <a:pt x="3958" y="4569"/>
                  <a:pt x="3930" y="4663"/>
                  <a:pt x="3904" y="4758"/>
                </a:cubicBezTo>
                <a:cubicBezTo>
                  <a:pt x="3606" y="5876"/>
                  <a:pt x="3628" y="7045"/>
                  <a:pt x="3730" y="8206"/>
                </a:cubicBezTo>
                <a:cubicBezTo>
                  <a:pt x="3702" y="8537"/>
                  <a:pt x="3662" y="8865"/>
                  <a:pt x="3602" y="9194"/>
                </a:cubicBezTo>
                <a:cubicBezTo>
                  <a:pt x="3445" y="10074"/>
                  <a:pt x="3187" y="10935"/>
                  <a:pt x="2834" y="11755"/>
                </a:cubicBezTo>
                <a:cubicBezTo>
                  <a:pt x="2133" y="13383"/>
                  <a:pt x="1048" y="14825"/>
                  <a:pt x="457" y="16505"/>
                </a:cubicBezTo>
                <a:cubicBezTo>
                  <a:pt x="175" y="17309"/>
                  <a:pt x="0" y="18162"/>
                  <a:pt x="58" y="19018"/>
                </a:cubicBezTo>
                <a:cubicBezTo>
                  <a:pt x="107" y="19751"/>
                  <a:pt x="340" y="20457"/>
                  <a:pt x="724" y="21083"/>
                </a:cubicBezTo>
                <a:cubicBezTo>
                  <a:pt x="1489" y="22331"/>
                  <a:pt x="2776" y="23189"/>
                  <a:pt x="4179" y="23548"/>
                </a:cubicBezTo>
                <a:cubicBezTo>
                  <a:pt x="4769" y="23699"/>
                  <a:pt x="5369" y="23766"/>
                  <a:pt x="5971" y="23766"/>
                </a:cubicBezTo>
                <a:cubicBezTo>
                  <a:pt x="7055" y="23766"/>
                  <a:pt x="8142" y="23546"/>
                  <a:pt x="9168" y="23195"/>
                </a:cubicBezTo>
                <a:cubicBezTo>
                  <a:pt x="10802" y="22639"/>
                  <a:pt x="12347" y="21788"/>
                  <a:pt x="14055" y="21458"/>
                </a:cubicBezTo>
                <a:cubicBezTo>
                  <a:pt x="14857" y="21304"/>
                  <a:pt x="15681" y="21261"/>
                  <a:pt x="16513" y="21261"/>
                </a:cubicBezTo>
                <a:cubicBezTo>
                  <a:pt x="17503" y="21261"/>
                  <a:pt x="18504" y="21321"/>
                  <a:pt x="19494" y="21321"/>
                </a:cubicBezTo>
                <a:cubicBezTo>
                  <a:pt x="21117" y="21321"/>
                  <a:pt x="22708" y="21161"/>
                  <a:pt x="24161" y="20313"/>
                </a:cubicBezTo>
                <a:cubicBezTo>
                  <a:pt x="25451" y="19561"/>
                  <a:pt x="26357" y="18286"/>
                  <a:pt x="26818" y="16881"/>
                </a:cubicBezTo>
                <a:cubicBezTo>
                  <a:pt x="27332" y="15316"/>
                  <a:pt x="27278" y="13636"/>
                  <a:pt x="26876" y="12052"/>
                </a:cubicBezTo>
                <a:cubicBezTo>
                  <a:pt x="26146" y="9157"/>
                  <a:pt x="24392" y="6530"/>
                  <a:pt x="22200" y="4529"/>
                </a:cubicBezTo>
                <a:cubicBezTo>
                  <a:pt x="20112" y="2622"/>
                  <a:pt x="17557" y="1226"/>
                  <a:pt x="14818" y="518"/>
                </a:cubicBezTo>
                <a:cubicBezTo>
                  <a:pt x="13505" y="179"/>
                  <a:pt x="12152" y="1"/>
                  <a:pt x="107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ghế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7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0" grpId="0" animBg="1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29"/>
          <p:cNvGrpSpPr/>
          <p:nvPr/>
        </p:nvGrpSpPr>
        <p:grpSpPr>
          <a:xfrm>
            <a:off x="7410046" y="1911134"/>
            <a:ext cx="3992612" cy="4403021"/>
            <a:chOff x="5557534" y="1433350"/>
            <a:chExt cx="2994459" cy="3302266"/>
          </a:xfrm>
        </p:grpSpPr>
        <p:sp>
          <p:nvSpPr>
            <p:cNvPr id="595" name="Google Shape;595;p29"/>
            <p:cNvSpPr/>
            <p:nvPr/>
          </p:nvSpPr>
          <p:spPr>
            <a:xfrm>
              <a:off x="5557534" y="1433350"/>
              <a:ext cx="2222341" cy="2068153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96" name="Google Shape;596;p29"/>
            <p:cNvGrpSpPr/>
            <p:nvPr/>
          </p:nvGrpSpPr>
          <p:grpSpPr>
            <a:xfrm>
              <a:off x="6844016" y="2784249"/>
              <a:ext cx="1707978" cy="1951367"/>
              <a:chOff x="3972400" y="4524725"/>
              <a:chExt cx="219800" cy="251125"/>
            </a:xfrm>
          </p:grpSpPr>
          <p:sp>
            <p:nvSpPr>
              <p:cNvPr id="597" name="Google Shape;597;p29"/>
              <p:cNvSpPr/>
              <p:nvPr/>
            </p:nvSpPr>
            <p:spPr>
              <a:xfrm>
                <a:off x="3972400" y="4524725"/>
                <a:ext cx="87250" cy="101375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4055" extrusionOk="0">
                    <a:moveTo>
                      <a:pt x="738" y="0"/>
                    </a:moveTo>
                    <a:cubicBezTo>
                      <a:pt x="513" y="0"/>
                      <a:pt x="1" y="679"/>
                      <a:pt x="40" y="1850"/>
                    </a:cubicBezTo>
                    <a:cubicBezTo>
                      <a:pt x="103" y="3719"/>
                      <a:pt x="2355" y="4055"/>
                      <a:pt x="2355" y="4055"/>
                    </a:cubicBezTo>
                    <a:lnTo>
                      <a:pt x="3288" y="3422"/>
                    </a:lnTo>
                    <a:cubicBezTo>
                      <a:pt x="3483" y="2835"/>
                      <a:pt x="3490" y="1441"/>
                      <a:pt x="2367" y="1104"/>
                    </a:cubicBezTo>
                    <a:cubicBezTo>
                      <a:pt x="1484" y="840"/>
                      <a:pt x="740" y="754"/>
                      <a:pt x="829" y="282"/>
                    </a:cubicBezTo>
                    <a:cubicBezTo>
                      <a:pt x="865" y="91"/>
                      <a:pt x="821" y="0"/>
                      <a:pt x="7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9"/>
              <p:cNvSpPr/>
              <p:nvPr/>
            </p:nvSpPr>
            <p:spPr>
              <a:xfrm>
                <a:off x="4027850" y="4605125"/>
                <a:ext cx="164350" cy="170725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829" extrusionOk="0">
                    <a:moveTo>
                      <a:pt x="1126" y="0"/>
                    </a:moveTo>
                    <a:cubicBezTo>
                      <a:pt x="1125" y="0"/>
                      <a:pt x="1124" y="1"/>
                      <a:pt x="1123" y="1"/>
                    </a:cubicBezTo>
                    <a:cubicBezTo>
                      <a:pt x="924" y="17"/>
                      <a:pt x="76" y="618"/>
                      <a:pt x="38" y="820"/>
                    </a:cubicBezTo>
                    <a:cubicBezTo>
                      <a:pt x="1" y="1021"/>
                      <a:pt x="977" y="3119"/>
                      <a:pt x="2268" y="4428"/>
                    </a:cubicBezTo>
                    <a:cubicBezTo>
                      <a:pt x="3534" y="5712"/>
                      <a:pt x="5414" y="6829"/>
                      <a:pt x="6057" y="6829"/>
                    </a:cubicBezTo>
                    <a:cubicBezTo>
                      <a:pt x="6139" y="6829"/>
                      <a:pt x="6200" y="6811"/>
                      <a:pt x="6238" y="6772"/>
                    </a:cubicBezTo>
                    <a:cubicBezTo>
                      <a:pt x="6574" y="6434"/>
                      <a:pt x="5277" y="4054"/>
                      <a:pt x="3976" y="2577"/>
                    </a:cubicBezTo>
                    <a:cubicBezTo>
                      <a:pt x="2573" y="982"/>
                      <a:pt x="1288" y="0"/>
                      <a:pt x="1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9"/>
              <p:cNvSpPr/>
              <p:nvPr/>
            </p:nvSpPr>
            <p:spPr>
              <a:xfrm>
                <a:off x="4053425" y="4644400"/>
                <a:ext cx="586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04" extrusionOk="0">
                    <a:moveTo>
                      <a:pt x="2010" y="1"/>
                    </a:moveTo>
                    <a:cubicBezTo>
                      <a:pt x="1343" y="425"/>
                      <a:pt x="675" y="844"/>
                      <a:pt x="0" y="1253"/>
                    </a:cubicBezTo>
                    <a:cubicBezTo>
                      <a:pt x="117" y="1436"/>
                      <a:pt x="241" y="1620"/>
                      <a:pt x="371" y="1803"/>
                    </a:cubicBezTo>
                    <a:cubicBezTo>
                      <a:pt x="1033" y="1321"/>
                      <a:pt x="1689" y="833"/>
                      <a:pt x="2345" y="344"/>
                    </a:cubicBezTo>
                    <a:cubicBezTo>
                      <a:pt x="2232" y="226"/>
                      <a:pt x="2119" y="110"/>
                      <a:pt x="20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00" name="Google Shape;600;p29"/>
          <p:cNvGrpSpPr/>
          <p:nvPr/>
        </p:nvGrpSpPr>
        <p:grpSpPr>
          <a:xfrm>
            <a:off x="995661" y="719321"/>
            <a:ext cx="5130483" cy="5012587"/>
            <a:chOff x="746746" y="539491"/>
            <a:chExt cx="3847862" cy="3759440"/>
          </a:xfrm>
        </p:grpSpPr>
        <p:grpSp>
          <p:nvGrpSpPr>
            <p:cNvPr id="601" name="Google Shape;601;p29"/>
            <p:cNvGrpSpPr/>
            <p:nvPr/>
          </p:nvGrpSpPr>
          <p:grpSpPr>
            <a:xfrm>
              <a:off x="746746" y="882701"/>
              <a:ext cx="3847862" cy="3416230"/>
              <a:chOff x="746746" y="882701"/>
              <a:chExt cx="3847862" cy="3416230"/>
            </a:xfrm>
          </p:grpSpPr>
          <p:sp>
            <p:nvSpPr>
              <p:cNvPr id="602" name="Google Shape;602;p29"/>
              <p:cNvSpPr/>
              <p:nvPr/>
            </p:nvSpPr>
            <p:spPr>
              <a:xfrm>
                <a:off x="746746" y="882701"/>
                <a:ext cx="3847862" cy="3416230"/>
              </a:xfrm>
              <a:custGeom>
                <a:avLst/>
                <a:gdLst/>
                <a:ahLst/>
                <a:cxnLst/>
                <a:rect l="l" t="t" r="r" b="b"/>
                <a:pathLst>
                  <a:path w="19528" h="23263" extrusionOk="0">
                    <a:moveTo>
                      <a:pt x="544" y="0"/>
                    </a:moveTo>
                    <a:cubicBezTo>
                      <a:pt x="246" y="0"/>
                      <a:pt x="6" y="241"/>
                      <a:pt x="6" y="538"/>
                    </a:cubicBezTo>
                    <a:lnTo>
                      <a:pt x="1" y="22721"/>
                    </a:lnTo>
                    <a:cubicBezTo>
                      <a:pt x="1" y="23018"/>
                      <a:pt x="242" y="23259"/>
                      <a:pt x="539" y="23259"/>
                    </a:cubicBezTo>
                    <a:lnTo>
                      <a:pt x="18983" y="23263"/>
                    </a:lnTo>
                    <a:cubicBezTo>
                      <a:pt x="19281" y="23263"/>
                      <a:pt x="19521" y="23022"/>
                      <a:pt x="19521" y="22725"/>
                    </a:cubicBezTo>
                    <a:lnTo>
                      <a:pt x="19526" y="542"/>
                    </a:lnTo>
                    <a:cubicBezTo>
                      <a:pt x="19527" y="245"/>
                      <a:pt x="19286" y="4"/>
                      <a:pt x="18988" y="4"/>
                    </a:cubicBezTo>
                    <a:lnTo>
                      <a:pt x="544" y="0"/>
                    </a:lnTo>
                    <a:close/>
                  </a:path>
                </a:pathLst>
              </a:custGeom>
              <a:solidFill>
                <a:srgbClr val="F5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29"/>
              <p:cNvSpPr/>
              <p:nvPr/>
            </p:nvSpPr>
            <p:spPr>
              <a:xfrm>
                <a:off x="1030093" y="1904435"/>
                <a:ext cx="3212778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317" extrusionOk="0">
                    <a:moveTo>
                      <a:pt x="16253" y="1"/>
                    </a:moveTo>
                    <a:cubicBezTo>
                      <a:pt x="16253" y="1"/>
                      <a:pt x="16252" y="1"/>
                      <a:pt x="16251" y="1"/>
                    </a:cubicBezTo>
                    <a:lnTo>
                      <a:pt x="52" y="212"/>
                    </a:lnTo>
                    <a:cubicBezTo>
                      <a:pt x="23" y="213"/>
                      <a:pt x="1" y="237"/>
                      <a:pt x="2" y="265"/>
                    </a:cubicBezTo>
                    <a:cubicBezTo>
                      <a:pt x="2" y="290"/>
                      <a:pt x="20" y="312"/>
                      <a:pt x="44" y="315"/>
                    </a:cubicBezTo>
                    <a:cubicBezTo>
                      <a:pt x="47" y="315"/>
                      <a:pt x="51" y="316"/>
                      <a:pt x="54" y="316"/>
                    </a:cubicBezTo>
                    <a:lnTo>
                      <a:pt x="16252" y="104"/>
                    </a:lnTo>
                    <a:cubicBezTo>
                      <a:pt x="16281" y="104"/>
                      <a:pt x="16305" y="81"/>
                      <a:pt x="16304" y="52"/>
                    </a:cubicBezTo>
                    <a:cubicBezTo>
                      <a:pt x="16304" y="24"/>
                      <a:pt x="16282" y="1"/>
                      <a:pt x="16253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9"/>
              <p:cNvSpPr/>
              <p:nvPr/>
            </p:nvSpPr>
            <p:spPr>
              <a:xfrm>
                <a:off x="1045857" y="2354776"/>
                <a:ext cx="3212581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4" h="317" extrusionOk="0">
                    <a:moveTo>
                      <a:pt x="16252" y="1"/>
                    </a:moveTo>
                    <a:cubicBezTo>
                      <a:pt x="16252" y="1"/>
                      <a:pt x="16251" y="1"/>
                      <a:pt x="16250" y="1"/>
                    </a:cubicBezTo>
                    <a:lnTo>
                      <a:pt x="52" y="212"/>
                    </a:lnTo>
                    <a:cubicBezTo>
                      <a:pt x="23" y="213"/>
                      <a:pt x="1" y="237"/>
                      <a:pt x="1" y="265"/>
                    </a:cubicBezTo>
                    <a:cubicBezTo>
                      <a:pt x="2" y="290"/>
                      <a:pt x="19" y="312"/>
                      <a:pt x="44" y="316"/>
                    </a:cubicBezTo>
                    <a:cubicBezTo>
                      <a:pt x="47" y="316"/>
                      <a:pt x="50" y="317"/>
                      <a:pt x="54" y="317"/>
                    </a:cubicBezTo>
                    <a:lnTo>
                      <a:pt x="16252" y="104"/>
                    </a:lnTo>
                    <a:cubicBezTo>
                      <a:pt x="16281" y="104"/>
                      <a:pt x="16304" y="81"/>
                      <a:pt x="16304" y="52"/>
                    </a:cubicBezTo>
                    <a:cubicBezTo>
                      <a:pt x="16304" y="24"/>
                      <a:pt x="16281" y="1"/>
                      <a:pt x="16252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9"/>
              <p:cNvSpPr/>
              <p:nvPr/>
            </p:nvSpPr>
            <p:spPr>
              <a:xfrm>
                <a:off x="1060438" y="2794836"/>
                <a:ext cx="3212778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317" extrusionOk="0">
                    <a:moveTo>
                      <a:pt x="16251" y="1"/>
                    </a:moveTo>
                    <a:lnTo>
                      <a:pt x="53" y="213"/>
                    </a:lnTo>
                    <a:cubicBezTo>
                      <a:pt x="24" y="213"/>
                      <a:pt x="1" y="236"/>
                      <a:pt x="2" y="265"/>
                    </a:cubicBezTo>
                    <a:cubicBezTo>
                      <a:pt x="2" y="291"/>
                      <a:pt x="20" y="311"/>
                      <a:pt x="44" y="315"/>
                    </a:cubicBezTo>
                    <a:cubicBezTo>
                      <a:pt x="47" y="316"/>
                      <a:pt x="51" y="316"/>
                      <a:pt x="54" y="316"/>
                    </a:cubicBezTo>
                    <a:lnTo>
                      <a:pt x="16252" y="105"/>
                    </a:lnTo>
                    <a:cubicBezTo>
                      <a:pt x="16281" y="104"/>
                      <a:pt x="16305" y="80"/>
                      <a:pt x="16304" y="52"/>
                    </a:cubicBezTo>
                    <a:cubicBezTo>
                      <a:pt x="16304" y="23"/>
                      <a:pt x="16281" y="1"/>
                      <a:pt x="16251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29"/>
              <p:cNvSpPr/>
              <p:nvPr/>
            </p:nvSpPr>
            <p:spPr>
              <a:xfrm>
                <a:off x="1076793" y="3234896"/>
                <a:ext cx="3212581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4" h="317" extrusionOk="0">
                    <a:moveTo>
                      <a:pt x="16250" y="1"/>
                    </a:moveTo>
                    <a:lnTo>
                      <a:pt x="52" y="213"/>
                    </a:lnTo>
                    <a:cubicBezTo>
                      <a:pt x="23" y="213"/>
                      <a:pt x="1" y="237"/>
                      <a:pt x="1" y="265"/>
                    </a:cubicBezTo>
                    <a:cubicBezTo>
                      <a:pt x="2" y="291"/>
                      <a:pt x="19" y="312"/>
                      <a:pt x="44" y="316"/>
                    </a:cubicBezTo>
                    <a:cubicBezTo>
                      <a:pt x="47" y="317"/>
                      <a:pt x="50" y="317"/>
                      <a:pt x="54" y="317"/>
                    </a:cubicBezTo>
                    <a:lnTo>
                      <a:pt x="16252" y="104"/>
                    </a:lnTo>
                    <a:cubicBezTo>
                      <a:pt x="16281" y="104"/>
                      <a:pt x="16304" y="81"/>
                      <a:pt x="16304" y="52"/>
                    </a:cubicBezTo>
                    <a:cubicBezTo>
                      <a:pt x="16303" y="24"/>
                      <a:pt x="16280" y="1"/>
                      <a:pt x="16250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29"/>
              <p:cNvSpPr/>
              <p:nvPr/>
            </p:nvSpPr>
            <p:spPr>
              <a:xfrm>
                <a:off x="1091374" y="3674956"/>
                <a:ext cx="3212778" cy="46405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316" extrusionOk="0">
                    <a:moveTo>
                      <a:pt x="16253" y="1"/>
                    </a:moveTo>
                    <a:cubicBezTo>
                      <a:pt x="16253" y="1"/>
                      <a:pt x="16252" y="1"/>
                      <a:pt x="16251" y="1"/>
                    </a:cubicBezTo>
                    <a:lnTo>
                      <a:pt x="53" y="212"/>
                    </a:lnTo>
                    <a:cubicBezTo>
                      <a:pt x="23" y="212"/>
                      <a:pt x="1" y="235"/>
                      <a:pt x="2" y="264"/>
                    </a:cubicBezTo>
                    <a:cubicBezTo>
                      <a:pt x="2" y="290"/>
                      <a:pt x="20" y="310"/>
                      <a:pt x="44" y="315"/>
                    </a:cubicBezTo>
                    <a:lnTo>
                      <a:pt x="54" y="315"/>
                    </a:lnTo>
                    <a:lnTo>
                      <a:pt x="16252" y="104"/>
                    </a:lnTo>
                    <a:cubicBezTo>
                      <a:pt x="16281" y="104"/>
                      <a:pt x="16305" y="81"/>
                      <a:pt x="16304" y="51"/>
                    </a:cubicBezTo>
                    <a:cubicBezTo>
                      <a:pt x="16304" y="24"/>
                      <a:pt x="16282" y="1"/>
                      <a:pt x="16253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08" name="Google Shape;608;p29"/>
            <p:cNvGrpSpPr/>
            <p:nvPr/>
          </p:nvGrpSpPr>
          <p:grpSpPr>
            <a:xfrm>
              <a:off x="1957680" y="539491"/>
              <a:ext cx="1390695" cy="548641"/>
              <a:chOff x="1639601" y="539501"/>
              <a:chExt cx="1091683" cy="548641"/>
            </a:xfrm>
          </p:grpSpPr>
          <p:sp>
            <p:nvSpPr>
              <p:cNvPr id="609" name="Google Shape;609;p29"/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8AE7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29"/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29"/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14" name="Google Shape;6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6834" y="1073139"/>
            <a:ext cx="2372207" cy="2757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F8C41A3-6785-43A6-803C-A4735633F24E}"/>
              </a:ext>
            </a:extLst>
          </p:cNvPr>
          <p:cNvGrpSpPr/>
          <p:nvPr/>
        </p:nvGrpSpPr>
        <p:grpSpPr>
          <a:xfrm>
            <a:off x="803132" y="3056095"/>
            <a:ext cx="5548625" cy="1203162"/>
            <a:chOff x="2410710" y="-2391157"/>
            <a:chExt cx="12036384" cy="133810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09DF3E9-02F4-4423-B95B-93825BDC5FC4}"/>
                </a:ext>
              </a:extLst>
            </p:cNvPr>
            <p:cNvSpPr txBox="1"/>
            <p:nvPr/>
          </p:nvSpPr>
          <p:spPr>
            <a:xfrm>
              <a:off x="2410710" y="-2388007"/>
              <a:ext cx="12036384" cy="13349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7200" spc="300" dirty="0" err="1">
                  <a:ln w="254000">
                    <a:solidFill>
                      <a:srgbClr val="FFFF00"/>
                    </a:solidFill>
                  </a:ln>
                  <a:solidFill>
                    <a:srgbClr val="F9B2C2"/>
                  </a:solidFill>
                  <a:latin typeface="#9Slide07 Crocante" panose="02000000000000000000" pitchFamily="2" charset="0"/>
                  <a:cs typeface="Itim" panose="00000500000000000000" pitchFamily="2" charset="-34"/>
                </a:rPr>
                <a:t>Vận</a:t>
              </a:r>
              <a:r>
                <a:rPr lang="en-US" sz="7200" spc="300" dirty="0">
                  <a:ln w="254000">
                    <a:solidFill>
                      <a:srgbClr val="FFFF00"/>
                    </a:solidFill>
                  </a:ln>
                  <a:solidFill>
                    <a:srgbClr val="F9B2C2"/>
                  </a:solidFill>
                  <a:latin typeface="#9Slide07 Crocante" panose="02000000000000000000" pitchFamily="2" charset="0"/>
                  <a:cs typeface="Itim" panose="00000500000000000000" pitchFamily="2" charset="-34"/>
                </a:rPr>
                <a:t> </a:t>
              </a:r>
              <a:r>
                <a:rPr lang="en-US" sz="7200" spc="300" dirty="0" err="1">
                  <a:ln w="254000">
                    <a:solidFill>
                      <a:srgbClr val="FFFF00"/>
                    </a:solidFill>
                  </a:ln>
                  <a:solidFill>
                    <a:srgbClr val="F9B2C2"/>
                  </a:solidFill>
                  <a:latin typeface="#9Slide07 Crocante" panose="02000000000000000000" pitchFamily="2" charset="0"/>
                  <a:cs typeface="Itim" panose="00000500000000000000" pitchFamily="2" charset="-34"/>
                </a:rPr>
                <a:t>dụng</a:t>
              </a:r>
              <a:endParaRPr lang="en-US" sz="7200" spc="300" dirty="0">
                <a:ln w="254000">
                  <a:solidFill>
                    <a:srgbClr val="FFFF00"/>
                  </a:solidFill>
                </a:ln>
                <a:solidFill>
                  <a:srgbClr val="F9B2C2"/>
                </a:solidFill>
                <a:latin typeface="#9Slide07 Crocante" panose="02000000000000000000" pitchFamily="2" charset="0"/>
                <a:cs typeface="Itim" panose="00000500000000000000" pitchFamily="2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0B00C1-CC10-4BC1-8CCD-C7E6EC1434EE}"/>
                </a:ext>
              </a:extLst>
            </p:cNvPr>
            <p:cNvSpPr txBox="1"/>
            <p:nvPr/>
          </p:nvSpPr>
          <p:spPr>
            <a:xfrm>
              <a:off x="2563232" y="-2391157"/>
              <a:ext cx="11816253" cy="13349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300" normalizeH="0" baseline="0" noProof="0" dirty="0" err="1">
                  <a:ln w="44450">
                    <a:solidFill>
                      <a:srgbClr val="000000">
                        <a:lumMod val="50000"/>
                      </a:srgbClr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#9Slide07 Crocante" panose="02000000000000000000" pitchFamily="2" charset="0"/>
                  <a:ea typeface="+mn-ea"/>
                  <a:cs typeface="Itim" panose="00000500000000000000" pitchFamily="2" charset="-34"/>
                </a:rPr>
                <a:t>Vận</a:t>
              </a:r>
              <a:r>
                <a:rPr kumimoji="0" lang="en-US" sz="7200" b="1" i="0" u="none" strike="noStrike" kern="1200" cap="none" spc="300" normalizeH="0" baseline="0" noProof="0" dirty="0">
                  <a:ln w="44450">
                    <a:solidFill>
                      <a:srgbClr val="000000">
                        <a:lumMod val="50000"/>
                      </a:srgbClr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#9Slide07 Crocante" panose="02000000000000000000" pitchFamily="2" charset="0"/>
                  <a:ea typeface="+mn-ea"/>
                  <a:cs typeface="Itim" panose="00000500000000000000" pitchFamily="2" charset="-34"/>
                </a:rPr>
                <a:t> </a:t>
              </a:r>
              <a:r>
                <a:rPr kumimoji="0" lang="en-US" sz="7200" b="1" i="0" u="none" strike="noStrike" kern="1200" cap="none" spc="300" normalizeH="0" baseline="0" noProof="0" dirty="0" err="1">
                  <a:ln w="44450">
                    <a:solidFill>
                      <a:srgbClr val="000000">
                        <a:lumMod val="50000"/>
                      </a:srgbClr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#9Slide07 Crocante" panose="02000000000000000000" pitchFamily="2" charset="0"/>
                  <a:ea typeface="+mn-ea"/>
                  <a:cs typeface="Itim" panose="00000500000000000000" pitchFamily="2" charset="-34"/>
                </a:rPr>
                <a:t>dụng</a:t>
              </a:r>
              <a:endParaRPr kumimoji="0" lang="en-US" sz="7200" b="1" i="0" u="none" strike="noStrike" kern="1200" cap="none" spc="300" normalizeH="0" baseline="0" noProof="0" dirty="0">
                <a:ln w="44450">
                  <a:solidFill>
                    <a:srgbClr val="000000">
                      <a:lumMod val="50000"/>
                    </a:srgb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4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Google Shape;7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621" y="5110925"/>
            <a:ext cx="1293029" cy="1404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846996" y="425375"/>
            <a:ext cx="1020371" cy="102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422767" y="-31301"/>
            <a:ext cx="740595" cy="746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4054327" y="3321046"/>
            <a:ext cx="1825944" cy="1732531"/>
            <a:chOff x="1933349" y="1443500"/>
            <a:chExt cx="4002844" cy="3725059"/>
          </a:xfrm>
        </p:grpSpPr>
        <p:sp>
          <p:nvSpPr>
            <p:cNvPr id="786" name="Google Shape;786;p35"/>
            <p:cNvSpPr/>
            <p:nvPr/>
          </p:nvSpPr>
          <p:spPr>
            <a:xfrm>
              <a:off x="1933349" y="1443500"/>
              <a:ext cx="4002844" cy="3725059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2818" y="1748763"/>
              <a:ext cx="3331732" cy="341979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609244" y="3321046"/>
            <a:ext cx="1869194" cy="1590167"/>
            <a:chOff x="1506565" y="2419856"/>
            <a:chExt cx="2212220" cy="2049442"/>
          </a:xfrm>
        </p:grpSpPr>
        <p:sp>
          <p:nvSpPr>
            <p:cNvPr id="12" name="Google Shape;786;p35"/>
            <p:cNvSpPr/>
            <p:nvPr/>
          </p:nvSpPr>
          <p:spPr>
            <a:xfrm>
              <a:off x="1506565" y="2430848"/>
              <a:ext cx="2212220" cy="2027458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050" name="Picture 2" descr="Hình ảnh Khăn Quàng đỏ Khăn đỏ đẹp Khăn đỏ Sáng Tạo Khăn PNG , Khăn, Quàng,  Khăn Quàng đỏ PNG và Vector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63" b="93281" l="10000" r="90000"/>
                      </a14:imgEffect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65" y="2419856"/>
              <a:ext cx="2049442" cy="2049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thanhdoan.donghoi.gov.vn/3cms/upload/tddh/Image/c%E1%BB%9D-%C4%91%E1%BB%99i-thi%E1%BA%BFu-ni%C3%AAn-ti%E1%BB%81n-phong-h%E1%BB%93-ch%C3%AD-min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7" y="3135174"/>
            <a:ext cx="2980604" cy="199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hanhdoan.donghoi.gov.vn/3cms/upload/tddh/Image/L%E1%BB%9Di-b%C3%A0i-h%C3%A1t-%C4%90%E1%BB%99i-ca-%C4%91%C6%B0%E1%BB%A3c-cho-l%C3%A0-v%C3%B4-c%C3%B9ng-hay-v%C3%A0-%C4%91%E1%BA%A7y-%C3%BD-ngh%C4%A9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823" y="1027492"/>
            <a:ext cx="2974523" cy="498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621" y="6284287"/>
            <a:ext cx="1187075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 hiệu Đội: "Vì tổ quốc xã hội chủ nghĩa, vì lý tưởng của Bác Hồ vĩ đại: Sẵn sàng!"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Google Shape;805;p36"/>
          <p:cNvSpPr/>
          <p:nvPr/>
        </p:nvSpPr>
        <p:spPr>
          <a:xfrm>
            <a:off x="3716013" y="2745968"/>
            <a:ext cx="3759059" cy="48693"/>
          </a:xfrm>
          <a:custGeom>
            <a:avLst/>
            <a:gdLst/>
            <a:ahLst/>
            <a:cxnLst/>
            <a:rect l="l" t="t" r="r" b="b"/>
            <a:pathLst>
              <a:path w="16304" h="317" extrusionOk="0">
                <a:moveTo>
                  <a:pt x="16250" y="1"/>
                </a:moveTo>
                <a:lnTo>
                  <a:pt x="52" y="213"/>
                </a:lnTo>
                <a:cubicBezTo>
                  <a:pt x="23" y="213"/>
                  <a:pt x="1" y="237"/>
                  <a:pt x="1" y="265"/>
                </a:cubicBezTo>
                <a:cubicBezTo>
                  <a:pt x="2" y="291"/>
                  <a:pt x="19" y="312"/>
                  <a:pt x="44" y="316"/>
                </a:cubicBezTo>
                <a:cubicBezTo>
                  <a:pt x="47" y="317"/>
                  <a:pt x="50" y="317"/>
                  <a:pt x="54" y="317"/>
                </a:cubicBezTo>
                <a:lnTo>
                  <a:pt x="16252" y="104"/>
                </a:lnTo>
                <a:cubicBezTo>
                  <a:pt x="16281" y="104"/>
                  <a:pt x="16304" y="81"/>
                  <a:pt x="16304" y="52"/>
                </a:cubicBezTo>
                <a:cubicBezTo>
                  <a:pt x="16303" y="24"/>
                  <a:pt x="16280" y="1"/>
                  <a:pt x="16250" y="1"/>
                </a:cubicBezTo>
                <a:close/>
              </a:path>
            </a:pathLst>
          </a:custGeom>
          <a:solidFill>
            <a:srgbClr val="93CC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07373" y="-51519"/>
            <a:ext cx="3711389" cy="2897637"/>
            <a:chOff x="4007373" y="-51519"/>
            <a:chExt cx="3711389" cy="2897637"/>
          </a:xfrm>
        </p:grpSpPr>
        <p:grpSp>
          <p:nvGrpSpPr>
            <p:cNvPr id="10" name="Group 9"/>
            <p:cNvGrpSpPr/>
            <p:nvPr/>
          </p:nvGrpSpPr>
          <p:grpSpPr>
            <a:xfrm>
              <a:off x="4007373" y="-51519"/>
              <a:ext cx="3711389" cy="2897637"/>
              <a:chOff x="3494179" y="-51519"/>
              <a:chExt cx="4177255" cy="2897637"/>
            </a:xfrm>
          </p:grpSpPr>
          <p:grpSp>
            <p:nvGrpSpPr>
              <p:cNvPr id="32" name="Google Shape;799;p36"/>
              <p:cNvGrpSpPr/>
              <p:nvPr/>
            </p:nvGrpSpPr>
            <p:grpSpPr>
              <a:xfrm>
                <a:off x="3494179" y="-51519"/>
                <a:ext cx="4177255" cy="2897637"/>
                <a:chOff x="723299" y="983914"/>
                <a:chExt cx="4024330" cy="2770207"/>
              </a:xfrm>
            </p:grpSpPr>
            <p:grpSp>
              <p:nvGrpSpPr>
                <p:cNvPr id="33" name="Google Shape;800;p36"/>
                <p:cNvGrpSpPr/>
                <p:nvPr/>
              </p:nvGrpSpPr>
              <p:grpSpPr>
                <a:xfrm>
                  <a:off x="723299" y="1375919"/>
                  <a:ext cx="4024330" cy="2378202"/>
                  <a:chOff x="723299" y="1375919"/>
                  <a:chExt cx="4024330" cy="2378202"/>
                </a:xfrm>
              </p:grpSpPr>
              <p:sp>
                <p:nvSpPr>
                  <p:cNvPr id="38" name="Google Shape;801;p36"/>
                  <p:cNvSpPr/>
                  <p:nvPr/>
                </p:nvSpPr>
                <p:spPr>
                  <a:xfrm>
                    <a:off x="723299" y="1375919"/>
                    <a:ext cx="4024330" cy="2378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28" h="23263" extrusionOk="0">
                        <a:moveTo>
                          <a:pt x="544" y="0"/>
                        </a:moveTo>
                        <a:cubicBezTo>
                          <a:pt x="246" y="0"/>
                          <a:pt x="6" y="241"/>
                          <a:pt x="6" y="538"/>
                        </a:cubicBezTo>
                        <a:lnTo>
                          <a:pt x="1" y="22721"/>
                        </a:lnTo>
                        <a:cubicBezTo>
                          <a:pt x="1" y="23018"/>
                          <a:pt x="242" y="23259"/>
                          <a:pt x="539" y="23259"/>
                        </a:cubicBezTo>
                        <a:lnTo>
                          <a:pt x="18983" y="23263"/>
                        </a:lnTo>
                        <a:cubicBezTo>
                          <a:pt x="19281" y="23263"/>
                          <a:pt x="19521" y="23022"/>
                          <a:pt x="19521" y="22725"/>
                        </a:cubicBezTo>
                        <a:lnTo>
                          <a:pt x="19526" y="542"/>
                        </a:lnTo>
                        <a:cubicBezTo>
                          <a:pt x="19527" y="245"/>
                          <a:pt x="19286" y="4"/>
                          <a:pt x="18988" y="4"/>
                        </a:cubicBezTo>
                        <a:lnTo>
                          <a:pt x="544" y="0"/>
                        </a:lnTo>
                        <a:close/>
                      </a:path>
                    </a:pathLst>
                  </a:custGeom>
                  <a:solidFill>
                    <a:srgbClr val="F5FDF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802;p36"/>
                  <p:cNvSpPr/>
                  <p:nvPr/>
                </p:nvSpPr>
                <p:spPr>
                  <a:xfrm>
                    <a:off x="821759" y="1904440"/>
                    <a:ext cx="3621667" cy="465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05" h="317" extrusionOk="0">
                        <a:moveTo>
                          <a:pt x="16253" y="1"/>
                        </a:moveTo>
                        <a:cubicBezTo>
                          <a:pt x="16253" y="1"/>
                          <a:pt x="16252" y="1"/>
                          <a:pt x="16251" y="1"/>
                        </a:cubicBezTo>
                        <a:lnTo>
                          <a:pt x="52" y="212"/>
                        </a:lnTo>
                        <a:cubicBezTo>
                          <a:pt x="23" y="213"/>
                          <a:pt x="1" y="237"/>
                          <a:pt x="2" y="265"/>
                        </a:cubicBezTo>
                        <a:cubicBezTo>
                          <a:pt x="2" y="290"/>
                          <a:pt x="20" y="312"/>
                          <a:pt x="44" y="315"/>
                        </a:cubicBezTo>
                        <a:cubicBezTo>
                          <a:pt x="47" y="315"/>
                          <a:pt x="51" y="316"/>
                          <a:pt x="54" y="316"/>
                        </a:cubicBezTo>
                        <a:lnTo>
                          <a:pt x="16252" y="104"/>
                        </a:lnTo>
                        <a:cubicBezTo>
                          <a:pt x="16281" y="104"/>
                          <a:pt x="16305" y="81"/>
                          <a:pt x="16304" y="52"/>
                        </a:cubicBezTo>
                        <a:cubicBezTo>
                          <a:pt x="16304" y="24"/>
                          <a:pt x="16282" y="1"/>
                          <a:pt x="16253" y="1"/>
                        </a:cubicBezTo>
                        <a:close/>
                      </a:path>
                    </a:pathLst>
                  </a:custGeom>
                  <a:solidFill>
                    <a:srgbClr val="93CC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803;p36"/>
                  <p:cNvSpPr/>
                  <p:nvPr/>
                </p:nvSpPr>
                <p:spPr>
                  <a:xfrm>
                    <a:off x="839528" y="2354780"/>
                    <a:ext cx="3621444" cy="465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04" h="317" extrusionOk="0">
                        <a:moveTo>
                          <a:pt x="16252" y="1"/>
                        </a:moveTo>
                        <a:cubicBezTo>
                          <a:pt x="16252" y="1"/>
                          <a:pt x="16251" y="1"/>
                          <a:pt x="16250" y="1"/>
                        </a:cubicBezTo>
                        <a:lnTo>
                          <a:pt x="52" y="212"/>
                        </a:lnTo>
                        <a:cubicBezTo>
                          <a:pt x="23" y="213"/>
                          <a:pt x="1" y="237"/>
                          <a:pt x="1" y="265"/>
                        </a:cubicBezTo>
                        <a:cubicBezTo>
                          <a:pt x="2" y="290"/>
                          <a:pt x="19" y="312"/>
                          <a:pt x="44" y="316"/>
                        </a:cubicBezTo>
                        <a:cubicBezTo>
                          <a:pt x="47" y="316"/>
                          <a:pt x="50" y="317"/>
                          <a:pt x="54" y="317"/>
                        </a:cubicBezTo>
                        <a:lnTo>
                          <a:pt x="16252" y="104"/>
                        </a:lnTo>
                        <a:cubicBezTo>
                          <a:pt x="16281" y="104"/>
                          <a:pt x="16304" y="81"/>
                          <a:pt x="16304" y="52"/>
                        </a:cubicBezTo>
                        <a:cubicBezTo>
                          <a:pt x="16304" y="24"/>
                          <a:pt x="16281" y="1"/>
                          <a:pt x="16252" y="1"/>
                        </a:cubicBezTo>
                        <a:close/>
                      </a:path>
                    </a:pathLst>
                  </a:custGeom>
                  <a:solidFill>
                    <a:srgbClr val="93CC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804;p36"/>
                  <p:cNvSpPr/>
                  <p:nvPr/>
                </p:nvSpPr>
                <p:spPr>
                  <a:xfrm>
                    <a:off x="855965" y="2794839"/>
                    <a:ext cx="3621667" cy="465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05" h="317" extrusionOk="0">
                        <a:moveTo>
                          <a:pt x="16251" y="1"/>
                        </a:moveTo>
                        <a:lnTo>
                          <a:pt x="53" y="213"/>
                        </a:lnTo>
                        <a:cubicBezTo>
                          <a:pt x="24" y="213"/>
                          <a:pt x="1" y="236"/>
                          <a:pt x="2" y="265"/>
                        </a:cubicBezTo>
                        <a:cubicBezTo>
                          <a:pt x="2" y="291"/>
                          <a:pt x="20" y="311"/>
                          <a:pt x="44" y="315"/>
                        </a:cubicBezTo>
                        <a:cubicBezTo>
                          <a:pt x="47" y="316"/>
                          <a:pt x="51" y="316"/>
                          <a:pt x="54" y="316"/>
                        </a:cubicBezTo>
                        <a:lnTo>
                          <a:pt x="16252" y="105"/>
                        </a:lnTo>
                        <a:cubicBezTo>
                          <a:pt x="16281" y="104"/>
                          <a:pt x="16305" y="80"/>
                          <a:pt x="16304" y="52"/>
                        </a:cubicBezTo>
                        <a:cubicBezTo>
                          <a:pt x="16304" y="23"/>
                          <a:pt x="16281" y="1"/>
                          <a:pt x="16251" y="1"/>
                        </a:cubicBezTo>
                        <a:close/>
                      </a:path>
                    </a:pathLst>
                  </a:custGeom>
                  <a:solidFill>
                    <a:srgbClr val="93CC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805;p36"/>
                  <p:cNvSpPr/>
                  <p:nvPr/>
                </p:nvSpPr>
                <p:spPr>
                  <a:xfrm>
                    <a:off x="874401" y="3234898"/>
                    <a:ext cx="3621444" cy="465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04" h="317" extrusionOk="0">
                        <a:moveTo>
                          <a:pt x="16250" y="1"/>
                        </a:moveTo>
                        <a:lnTo>
                          <a:pt x="52" y="213"/>
                        </a:lnTo>
                        <a:cubicBezTo>
                          <a:pt x="23" y="213"/>
                          <a:pt x="1" y="237"/>
                          <a:pt x="1" y="265"/>
                        </a:cubicBezTo>
                        <a:cubicBezTo>
                          <a:pt x="2" y="291"/>
                          <a:pt x="19" y="312"/>
                          <a:pt x="44" y="316"/>
                        </a:cubicBezTo>
                        <a:cubicBezTo>
                          <a:pt x="47" y="317"/>
                          <a:pt x="50" y="317"/>
                          <a:pt x="54" y="317"/>
                        </a:cubicBezTo>
                        <a:lnTo>
                          <a:pt x="16252" y="104"/>
                        </a:lnTo>
                        <a:cubicBezTo>
                          <a:pt x="16281" y="104"/>
                          <a:pt x="16304" y="81"/>
                          <a:pt x="16304" y="52"/>
                        </a:cubicBezTo>
                        <a:cubicBezTo>
                          <a:pt x="16303" y="24"/>
                          <a:pt x="16280" y="1"/>
                          <a:pt x="16250" y="1"/>
                        </a:cubicBezTo>
                        <a:close/>
                      </a:path>
                    </a:pathLst>
                  </a:custGeom>
                  <a:solidFill>
                    <a:srgbClr val="93CC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4" name="Google Shape;806;p36"/>
                <p:cNvGrpSpPr/>
                <p:nvPr/>
              </p:nvGrpSpPr>
              <p:grpSpPr>
                <a:xfrm>
                  <a:off x="1957680" y="983914"/>
                  <a:ext cx="1390695" cy="548641"/>
                  <a:chOff x="1639601" y="983924"/>
                  <a:chExt cx="1091683" cy="548641"/>
                </a:xfrm>
              </p:grpSpPr>
              <p:sp>
                <p:nvSpPr>
                  <p:cNvPr id="35" name="Google Shape;807;p36"/>
                  <p:cNvSpPr/>
                  <p:nvPr/>
                </p:nvSpPr>
                <p:spPr>
                  <a:xfrm>
                    <a:off x="1639601" y="983924"/>
                    <a:ext cx="1091683" cy="548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34" h="3736" extrusionOk="0">
                        <a:moveTo>
                          <a:pt x="3811" y="1"/>
                        </a:moveTo>
                        <a:cubicBezTo>
                          <a:pt x="2390" y="1"/>
                          <a:pt x="999" y="20"/>
                          <a:pt x="612" y="29"/>
                        </a:cubicBezTo>
                        <a:cubicBezTo>
                          <a:pt x="236" y="38"/>
                          <a:pt x="1005" y="607"/>
                          <a:pt x="1039" y="728"/>
                        </a:cubicBezTo>
                        <a:cubicBezTo>
                          <a:pt x="1073" y="851"/>
                          <a:pt x="1" y="1178"/>
                          <a:pt x="38" y="1313"/>
                        </a:cubicBezTo>
                        <a:cubicBezTo>
                          <a:pt x="76" y="1449"/>
                          <a:pt x="915" y="1757"/>
                          <a:pt x="937" y="1838"/>
                        </a:cubicBezTo>
                        <a:cubicBezTo>
                          <a:pt x="960" y="1920"/>
                          <a:pt x="16" y="2312"/>
                          <a:pt x="66" y="2488"/>
                        </a:cubicBezTo>
                        <a:cubicBezTo>
                          <a:pt x="114" y="2665"/>
                          <a:pt x="877" y="2834"/>
                          <a:pt x="900" y="2915"/>
                        </a:cubicBezTo>
                        <a:cubicBezTo>
                          <a:pt x="923" y="2997"/>
                          <a:pt x="170" y="3394"/>
                          <a:pt x="242" y="3652"/>
                        </a:cubicBezTo>
                        <a:cubicBezTo>
                          <a:pt x="259" y="3713"/>
                          <a:pt x="567" y="3736"/>
                          <a:pt x="1040" y="3736"/>
                        </a:cubicBezTo>
                        <a:cubicBezTo>
                          <a:pt x="2391" y="3736"/>
                          <a:pt x="5085" y="3551"/>
                          <a:pt x="6181" y="3551"/>
                        </a:cubicBezTo>
                        <a:cubicBezTo>
                          <a:pt x="6327" y="3551"/>
                          <a:pt x="6445" y="3555"/>
                          <a:pt x="6528" y="3562"/>
                        </a:cubicBezTo>
                        <a:cubicBezTo>
                          <a:pt x="6568" y="3566"/>
                          <a:pt x="6606" y="3568"/>
                          <a:pt x="6640" y="3568"/>
                        </a:cubicBezTo>
                        <a:cubicBezTo>
                          <a:pt x="7363" y="3568"/>
                          <a:pt x="6735" y="2788"/>
                          <a:pt x="6586" y="2788"/>
                        </a:cubicBezTo>
                        <a:cubicBezTo>
                          <a:pt x="6583" y="2788"/>
                          <a:pt x="6580" y="2789"/>
                          <a:pt x="6577" y="2789"/>
                        </a:cubicBezTo>
                        <a:cubicBezTo>
                          <a:pt x="6571" y="2791"/>
                          <a:pt x="6567" y="2792"/>
                          <a:pt x="6564" y="2792"/>
                        </a:cubicBezTo>
                        <a:cubicBezTo>
                          <a:pt x="6485" y="2792"/>
                          <a:pt x="7003" y="2379"/>
                          <a:pt x="7073" y="2256"/>
                        </a:cubicBezTo>
                        <a:cubicBezTo>
                          <a:pt x="7146" y="2127"/>
                          <a:pt x="6617" y="1908"/>
                          <a:pt x="6596" y="1827"/>
                        </a:cubicBezTo>
                        <a:cubicBezTo>
                          <a:pt x="6573" y="1745"/>
                          <a:pt x="7214" y="1341"/>
                          <a:pt x="7179" y="1219"/>
                        </a:cubicBezTo>
                        <a:cubicBezTo>
                          <a:pt x="7145" y="1098"/>
                          <a:pt x="6790" y="816"/>
                          <a:pt x="6767" y="734"/>
                        </a:cubicBezTo>
                        <a:cubicBezTo>
                          <a:pt x="6745" y="653"/>
                          <a:pt x="7434" y="346"/>
                          <a:pt x="7377" y="142"/>
                        </a:cubicBezTo>
                        <a:cubicBezTo>
                          <a:pt x="7346" y="30"/>
                          <a:pt x="5556" y="1"/>
                          <a:pt x="381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808;p36"/>
                  <p:cNvSpPr/>
                  <p:nvPr/>
                </p:nvSpPr>
                <p:spPr>
                  <a:xfrm>
                    <a:off x="2097918" y="1052063"/>
                    <a:ext cx="279602" cy="51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4" h="352" extrusionOk="0">
                        <a:moveTo>
                          <a:pt x="1249" y="0"/>
                        </a:moveTo>
                        <a:cubicBezTo>
                          <a:pt x="898" y="0"/>
                          <a:pt x="547" y="14"/>
                          <a:pt x="195" y="41"/>
                        </a:cubicBezTo>
                        <a:cubicBezTo>
                          <a:pt x="1" y="56"/>
                          <a:pt x="24" y="352"/>
                          <a:pt x="211" y="352"/>
                        </a:cubicBezTo>
                        <a:cubicBezTo>
                          <a:pt x="216" y="352"/>
                          <a:pt x="221" y="352"/>
                          <a:pt x="226" y="351"/>
                        </a:cubicBezTo>
                        <a:cubicBezTo>
                          <a:pt x="581" y="324"/>
                          <a:pt x="936" y="311"/>
                          <a:pt x="1291" y="311"/>
                        </a:cubicBezTo>
                        <a:cubicBezTo>
                          <a:pt x="1429" y="311"/>
                          <a:pt x="1567" y="313"/>
                          <a:pt x="1705" y="317"/>
                        </a:cubicBezTo>
                        <a:cubicBezTo>
                          <a:pt x="1707" y="317"/>
                          <a:pt x="1709" y="317"/>
                          <a:pt x="1711" y="317"/>
                        </a:cubicBezTo>
                        <a:cubicBezTo>
                          <a:pt x="1904" y="317"/>
                          <a:pt x="1872" y="13"/>
                          <a:pt x="1674" y="7"/>
                        </a:cubicBezTo>
                        <a:cubicBezTo>
                          <a:pt x="1533" y="2"/>
                          <a:pt x="1391" y="0"/>
                          <a:pt x="124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" name="Google Shape;809;p36"/>
                  <p:cNvSpPr/>
                  <p:nvPr/>
                </p:nvSpPr>
                <p:spPr>
                  <a:xfrm>
                    <a:off x="2403952" y="1054412"/>
                    <a:ext cx="121592" cy="477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8" h="325" extrusionOk="0">
                        <a:moveTo>
                          <a:pt x="495" y="1"/>
                        </a:moveTo>
                        <a:cubicBezTo>
                          <a:pt x="395" y="1"/>
                          <a:pt x="295" y="4"/>
                          <a:pt x="195" y="13"/>
                        </a:cubicBezTo>
                        <a:cubicBezTo>
                          <a:pt x="0" y="29"/>
                          <a:pt x="23" y="324"/>
                          <a:pt x="210" y="324"/>
                        </a:cubicBezTo>
                        <a:cubicBezTo>
                          <a:pt x="215" y="324"/>
                          <a:pt x="220" y="324"/>
                          <a:pt x="225" y="324"/>
                        </a:cubicBezTo>
                        <a:cubicBezTo>
                          <a:pt x="325" y="315"/>
                          <a:pt x="425" y="309"/>
                          <a:pt x="524" y="309"/>
                        </a:cubicBezTo>
                        <a:cubicBezTo>
                          <a:pt x="561" y="309"/>
                          <a:pt x="597" y="310"/>
                          <a:pt x="634" y="312"/>
                        </a:cubicBezTo>
                        <a:cubicBezTo>
                          <a:pt x="638" y="312"/>
                          <a:pt x="641" y="312"/>
                          <a:pt x="645" y="312"/>
                        </a:cubicBezTo>
                        <a:cubicBezTo>
                          <a:pt x="725" y="312"/>
                          <a:pt x="799" y="272"/>
                          <a:pt x="814" y="185"/>
                        </a:cubicBezTo>
                        <a:cubicBezTo>
                          <a:pt x="827" y="110"/>
                          <a:pt x="772" y="8"/>
                          <a:pt x="687" y="5"/>
                        </a:cubicBezTo>
                        <a:cubicBezTo>
                          <a:pt x="623" y="2"/>
                          <a:pt x="559" y="1"/>
                          <a:pt x="49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43" name="Google Shape;814;p36"/>
              <p:cNvSpPr/>
              <p:nvPr/>
            </p:nvSpPr>
            <p:spPr>
              <a:xfrm>
                <a:off x="3842863" y="732314"/>
                <a:ext cx="179200" cy="1792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815;p36"/>
              <p:cNvSpPr/>
              <p:nvPr/>
            </p:nvSpPr>
            <p:spPr>
              <a:xfrm>
                <a:off x="3842863" y="1197353"/>
                <a:ext cx="179200" cy="179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816;p36"/>
              <p:cNvSpPr/>
              <p:nvPr/>
            </p:nvSpPr>
            <p:spPr>
              <a:xfrm>
                <a:off x="3842863" y="1662391"/>
                <a:ext cx="179200" cy="179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817;p36"/>
              <p:cNvSpPr/>
              <p:nvPr/>
            </p:nvSpPr>
            <p:spPr>
              <a:xfrm>
                <a:off x="3842863" y="2127431"/>
                <a:ext cx="179200" cy="179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817;p36"/>
              <p:cNvSpPr/>
              <p:nvPr/>
            </p:nvSpPr>
            <p:spPr>
              <a:xfrm>
                <a:off x="3842863" y="2521695"/>
                <a:ext cx="179200" cy="1792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703372" y="481863"/>
              <a:ext cx="1256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Cờ</a:t>
              </a:r>
              <a:r>
                <a:rPr lang="en-US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endPara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03372" y="937087"/>
              <a:ext cx="2352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endPara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03372" y="1379861"/>
              <a:ext cx="26270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quàng</a:t>
              </a:r>
              <a:r>
                <a:rPr lang="en-US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endPara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03372" y="1853463"/>
              <a:ext cx="1256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ca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699039" y="2322898"/>
              <a:ext cx="2631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US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8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endPara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40"/>
          <p:cNvGrpSpPr/>
          <p:nvPr/>
        </p:nvGrpSpPr>
        <p:grpSpPr>
          <a:xfrm>
            <a:off x="1409211" y="555934"/>
            <a:ext cx="4024645" cy="5276335"/>
            <a:chOff x="1056850" y="416950"/>
            <a:chExt cx="3018484" cy="3957251"/>
          </a:xfrm>
        </p:grpSpPr>
        <p:sp>
          <p:nvSpPr>
            <p:cNvPr id="964" name="Google Shape;964;p40"/>
            <p:cNvSpPr/>
            <p:nvPr/>
          </p:nvSpPr>
          <p:spPr>
            <a:xfrm>
              <a:off x="1056850" y="778206"/>
              <a:ext cx="3018484" cy="3595995"/>
            </a:xfrm>
            <a:custGeom>
              <a:avLst/>
              <a:gdLst/>
              <a:ahLst/>
              <a:cxnLst/>
              <a:rect l="l" t="t" r="r" b="b"/>
              <a:pathLst>
                <a:path w="19527" h="23263" extrusionOk="0">
                  <a:moveTo>
                    <a:pt x="544" y="0"/>
                  </a:moveTo>
                  <a:cubicBezTo>
                    <a:pt x="247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4" y="23263"/>
                  </a:lnTo>
                  <a:cubicBezTo>
                    <a:pt x="19281" y="23263"/>
                    <a:pt x="19522" y="23022"/>
                    <a:pt x="19522" y="22725"/>
                  </a:cubicBezTo>
                  <a:lnTo>
                    <a:pt x="19526" y="542"/>
                  </a:lnTo>
                  <a:cubicBezTo>
                    <a:pt x="19526" y="245"/>
                    <a:pt x="19286" y="4"/>
                    <a:pt x="18989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1994846" y="416950"/>
              <a:ext cx="1149302" cy="577511"/>
            </a:xfrm>
            <a:custGeom>
              <a:avLst/>
              <a:gdLst/>
              <a:ahLst/>
              <a:cxnLst/>
              <a:rect l="l" t="t" r="r" b="b"/>
              <a:pathLst>
                <a:path w="7435" h="3736" extrusionOk="0">
                  <a:moveTo>
                    <a:pt x="3812" y="1"/>
                  </a:moveTo>
                  <a:cubicBezTo>
                    <a:pt x="2391" y="1"/>
                    <a:pt x="1000" y="20"/>
                    <a:pt x="613" y="29"/>
                  </a:cubicBezTo>
                  <a:cubicBezTo>
                    <a:pt x="236" y="38"/>
                    <a:pt x="1007" y="607"/>
                    <a:pt x="1040" y="728"/>
                  </a:cubicBezTo>
                  <a:cubicBezTo>
                    <a:pt x="1074" y="851"/>
                    <a:pt x="1" y="1178"/>
                    <a:pt x="38" y="1313"/>
                  </a:cubicBezTo>
                  <a:cubicBezTo>
                    <a:pt x="76" y="1449"/>
                    <a:pt x="916" y="1757"/>
                    <a:pt x="939" y="1838"/>
                  </a:cubicBezTo>
                  <a:cubicBezTo>
                    <a:pt x="960" y="1920"/>
                    <a:pt x="18" y="2312"/>
                    <a:pt x="66" y="2488"/>
                  </a:cubicBezTo>
                  <a:cubicBezTo>
                    <a:pt x="115" y="2665"/>
                    <a:pt x="878" y="2834"/>
                    <a:pt x="900" y="2915"/>
                  </a:cubicBezTo>
                  <a:cubicBezTo>
                    <a:pt x="923" y="2997"/>
                    <a:pt x="172" y="3394"/>
                    <a:pt x="243" y="3652"/>
                  </a:cubicBezTo>
                  <a:cubicBezTo>
                    <a:pt x="259" y="3713"/>
                    <a:pt x="568" y="3736"/>
                    <a:pt x="1041" y="3736"/>
                  </a:cubicBezTo>
                  <a:cubicBezTo>
                    <a:pt x="2391" y="3736"/>
                    <a:pt x="5086" y="3551"/>
                    <a:pt x="6182" y="3551"/>
                  </a:cubicBezTo>
                  <a:cubicBezTo>
                    <a:pt x="6328" y="3551"/>
                    <a:pt x="6446" y="3555"/>
                    <a:pt x="6529" y="3562"/>
                  </a:cubicBezTo>
                  <a:cubicBezTo>
                    <a:pt x="6569" y="3566"/>
                    <a:pt x="6607" y="3568"/>
                    <a:pt x="6641" y="3568"/>
                  </a:cubicBezTo>
                  <a:cubicBezTo>
                    <a:pt x="7363" y="3568"/>
                    <a:pt x="6736" y="2788"/>
                    <a:pt x="6588" y="2788"/>
                  </a:cubicBezTo>
                  <a:cubicBezTo>
                    <a:pt x="6584" y="2788"/>
                    <a:pt x="6581" y="2789"/>
                    <a:pt x="6578" y="2789"/>
                  </a:cubicBezTo>
                  <a:cubicBezTo>
                    <a:pt x="6573" y="2791"/>
                    <a:pt x="6568" y="2792"/>
                    <a:pt x="6565" y="2792"/>
                  </a:cubicBezTo>
                  <a:cubicBezTo>
                    <a:pt x="6486" y="2792"/>
                    <a:pt x="7005" y="2379"/>
                    <a:pt x="7074" y="2256"/>
                  </a:cubicBezTo>
                  <a:cubicBezTo>
                    <a:pt x="7147" y="2127"/>
                    <a:pt x="6619" y="1908"/>
                    <a:pt x="6596" y="1827"/>
                  </a:cubicBezTo>
                  <a:cubicBezTo>
                    <a:pt x="6573" y="1745"/>
                    <a:pt x="7214" y="1341"/>
                    <a:pt x="7180" y="1219"/>
                  </a:cubicBezTo>
                  <a:cubicBezTo>
                    <a:pt x="7147" y="1098"/>
                    <a:pt x="6791" y="816"/>
                    <a:pt x="6769" y="734"/>
                  </a:cubicBezTo>
                  <a:cubicBezTo>
                    <a:pt x="6746" y="653"/>
                    <a:pt x="7435" y="346"/>
                    <a:pt x="7379" y="142"/>
                  </a:cubicBezTo>
                  <a:cubicBezTo>
                    <a:pt x="7348" y="30"/>
                    <a:pt x="5557" y="1"/>
                    <a:pt x="3812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2477293" y="488676"/>
              <a:ext cx="294629" cy="54412"/>
            </a:xfrm>
            <a:custGeom>
              <a:avLst/>
              <a:gdLst/>
              <a:ahLst/>
              <a:cxnLst/>
              <a:rect l="l" t="t" r="r" b="b"/>
              <a:pathLst>
                <a:path w="1906" h="352" extrusionOk="0">
                  <a:moveTo>
                    <a:pt x="1251" y="0"/>
                  </a:moveTo>
                  <a:cubicBezTo>
                    <a:pt x="899" y="0"/>
                    <a:pt x="547" y="14"/>
                    <a:pt x="196" y="41"/>
                  </a:cubicBezTo>
                  <a:cubicBezTo>
                    <a:pt x="1" y="56"/>
                    <a:pt x="24" y="352"/>
                    <a:pt x="212" y="352"/>
                  </a:cubicBezTo>
                  <a:cubicBezTo>
                    <a:pt x="217" y="352"/>
                    <a:pt x="222" y="352"/>
                    <a:pt x="227" y="351"/>
                  </a:cubicBezTo>
                  <a:cubicBezTo>
                    <a:pt x="582" y="324"/>
                    <a:pt x="937" y="311"/>
                    <a:pt x="1292" y="311"/>
                  </a:cubicBezTo>
                  <a:cubicBezTo>
                    <a:pt x="1430" y="311"/>
                    <a:pt x="1568" y="313"/>
                    <a:pt x="1706" y="317"/>
                  </a:cubicBezTo>
                  <a:cubicBezTo>
                    <a:pt x="1708" y="317"/>
                    <a:pt x="1710" y="317"/>
                    <a:pt x="1712" y="317"/>
                  </a:cubicBezTo>
                  <a:cubicBezTo>
                    <a:pt x="1905" y="317"/>
                    <a:pt x="1872" y="13"/>
                    <a:pt x="1676" y="7"/>
                  </a:cubicBezTo>
                  <a:cubicBezTo>
                    <a:pt x="1534" y="2"/>
                    <a:pt x="1392" y="0"/>
                    <a:pt x="1251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2799594" y="491149"/>
              <a:ext cx="127992" cy="50239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1" y="29"/>
                    <a:pt x="24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4" y="315"/>
                    <a:pt x="424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5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2" name="Google Shape;972;p40"/>
          <p:cNvSpPr/>
          <p:nvPr/>
        </p:nvSpPr>
        <p:spPr>
          <a:xfrm>
            <a:off x="1741352" y="1807624"/>
            <a:ext cx="3360363" cy="65336"/>
          </a:xfrm>
          <a:custGeom>
            <a:avLst/>
            <a:gdLst/>
            <a:ahLst/>
            <a:cxnLst/>
            <a:rect l="l" t="t" r="r" b="b"/>
            <a:pathLst>
              <a:path w="16304" h="317" extrusionOk="0">
                <a:moveTo>
                  <a:pt x="16252" y="1"/>
                </a:moveTo>
                <a:cubicBezTo>
                  <a:pt x="16252" y="1"/>
                  <a:pt x="16251" y="1"/>
                  <a:pt x="16251" y="1"/>
                </a:cubicBezTo>
                <a:lnTo>
                  <a:pt x="52" y="212"/>
                </a:lnTo>
                <a:cubicBezTo>
                  <a:pt x="24" y="213"/>
                  <a:pt x="1" y="237"/>
                  <a:pt x="1" y="265"/>
                </a:cubicBezTo>
                <a:cubicBezTo>
                  <a:pt x="1" y="290"/>
                  <a:pt x="20" y="312"/>
                  <a:pt x="44" y="315"/>
                </a:cubicBezTo>
                <a:cubicBezTo>
                  <a:pt x="47" y="315"/>
                  <a:pt x="50" y="316"/>
                  <a:pt x="54" y="316"/>
                </a:cubicBezTo>
                <a:lnTo>
                  <a:pt x="16253" y="104"/>
                </a:lnTo>
                <a:cubicBezTo>
                  <a:pt x="16281" y="104"/>
                  <a:pt x="16304" y="81"/>
                  <a:pt x="16304" y="52"/>
                </a:cubicBezTo>
                <a:cubicBezTo>
                  <a:pt x="16303" y="24"/>
                  <a:pt x="16281" y="1"/>
                  <a:pt x="16252" y="1"/>
                </a:cubicBezTo>
                <a:close/>
              </a:path>
            </a:pathLst>
          </a:custGeom>
          <a:solidFill>
            <a:srgbClr val="93CC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3" name="Google Shape;973;p40"/>
          <p:cNvSpPr/>
          <p:nvPr/>
        </p:nvSpPr>
        <p:spPr>
          <a:xfrm>
            <a:off x="1622953" y="5247171"/>
            <a:ext cx="3360363" cy="65336"/>
          </a:xfrm>
          <a:custGeom>
            <a:avLst/>
            <a:gdLst/>
            <a:ahLst/>
            <a:cxnLst/>
            <a:rect l="l" t="t" r="r" b="b"/>
            <a:pathLst>
              <a:path w="16304" h="317" extrusionOk="0">
                <a:moveTo>
                  <a:pt x="16252" y="1"/>
                </a:moveTo>
                <a:cubicBezTo>
                  <a:pt x="16252" y="1"/>
                  <a:pt x="16251" y="1"/>
                  <a:pt x="16251" y="1"/>
                </a:cubicBezTo>
                <a:lnTo>
                  <a:pt x="52" y="212"/>
                </a:lnTo>
                <a:cubicBezTo>
                  <a:pt x="24" y="213"/>
                  <a:pt x="1" y="237"/>
                  <a:pt x="1" y="265"/>
                </a:cubicBezTo>
                <a:cubicBezTo>
                  <a:pt x="1" y="290"/>
                  <a:pt x="20" y="312"/>
                  <a:pt x="44" y="315"/>
                </a:cubicBezTo>
                <a:cubicBezTo>
                  <a:pt x="47" y="315"/>
                  <a:pt x="50" y="316"/>
                  <a:pt x="54" y="316"/>
                </a:cubicBezTo>
                <a:lnTo>
                  <a:pt x="16253" y="104"/>
                </a:lnTo>
                <a:cubicBezTo>
                  <a:pt x="16281" y="104"/>
                  <a:pt x="16304" y="81"/>
                  <a:pt x="16304" y="52"/>
                </a:cubicBezTo>
                <a:cubicBezTo>
                  <a:pt x="16303" y="24"/>
                  <a:pt x="16281" y="1"/>
                  <a:pt x="16252" y="1"/>
                </a:cubicBezTo>
                <a:close/>
              </a:path>
            </a:pathLst>
          </a:custGeom>
          <a:solidFill>
            <a:srgbClr val="93CC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85" name="Google Shape;985;p40"/>
          <p:cNvGrpSpPr/>
          <p:nvPr/>
        </p:nvGrpSpPr>
        <p:grpSpPr>
          <a:xfrm>
            <a:off x="6191502" y="555934"/>
            <a:ext cx="1040471" cy="1085567"/>
            <a:chOff x="4643626" y="416950"/>
            <a:chExt cx="780353" cy="814175"/>
          </a:xfrm>
        </p:grpSpPr>
        <p:pic>
          <p:nvPicPr>
            <p:cNvPr id="986" name="Google Shape;986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4643626" y="416950"/>
              <a:ext cx="620999" cy="62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7" name="Google Shape;987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5129421" y="934125"/>
              <a:ext cx="294557" cy="297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8" name="Google Shape;98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332185" y="4090248"/>
            <a:ext cx="2549532" cy="50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9" name="Google Shape;989;p40"/>
          <p:cNvGrpSpPr/>
          <p:nvPr/>
        </p:nvGrpSpPr>
        <p:grpSpPr>
          <a:xfrm>
            <a:off x="7578476" y="1443500"/>
            <a:ext cx="2081789" cy="2405625"/>
            <a:chOff x="5764475" y="2830625"/>
            <a:chExt cx="331925" cy="383550"/>
          </a:xfrm>
        </p:grpSpPr>
        <p:sp>
          <p:nvSpPr>
            <p:cNvPr id="990" name="Google Shape;990;p40"/>
            <p:cNvSpPr/>
            <p:nvPr/>
          </p:nvSpPr>
          <p:spPr>
            <a:xfrm>
              <a:off x="5782475" y="2847375"/>
              <a:ext cx="313925" cy="366800"/>
            </a:xfrm>
            <a:custGeom>
              <a:avLst/>
              <a:gdLst/>
              <a:ahLst/>
              <a:cxnLst/>
              <a:rect l="l" t="t" r="r" b="b"/>
              <a:pathLst>
                <a:path w="12557" h="14672" extrusionOk="0">
                  <a:moveTo>
                    <a:pt x="2954" y="0"/>
                  </a:moveTo>
                  <a:cubicBezTo>
                    <a:pt x="2809" y="0"/>
                    <a:pt x="2713" y="17"/>
                    <a:pt x="2674" y="53"/>
                  </a:cubicBezTo>
                  <a:cubicBezTo>
                    <a:pt x="2217" y="483"/>
                    <a:pt x="24" y="11691"/>
                    <a:pt x="10" y="12134"/>
                  </a:cubicBezTo>
                  <a:cubicBezTo>
                    <a:pt x="1" y="12441"/>
                    <a:pt x="7173" y="14671"/>
                    <a:pt x="8524" y="14671"/>
                  </a:cubicBezTo>
                  <a:cubicBezTo>
                    <a:pt x="8597" y="14671"/>
                    <a:pt x="8653" y="14665"/>
                    <a:pt x="8690" y="14651"/>
                  </a:cubicBezTo>
                  <a:cubicBezTo>
                    <a:pt x="9412" y="14386"/>
                    <a:pt x="12557" y="2673"/>
                    <a:pt x="12217" y="2312"/>
                  </a:cubicBezTo>
                  <a:cubicBezTo>
                    <a:pt x="11906" y="1981"/>
                    <a:pt x="4540" y="0"/>
                    <a:pt x="29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5764475" y="2830625"/>
              <a:ext cx="318925" cy="372150"/>
            </a:xfrm>
            <a:custGeom>
              <a:avLst/>
              <a:gdLst/>
              <a:ahLst/>
              <a:cxnLst/>
              <a:rect l="l" t="t" r="r" b="b"/>
              <a:pathLst>
                <a:path w="12757" h="14886" extrusionOk="0">
                  <a:moveTo>
                    <a:pt x="3371" y="1"/>
                  </a:moveTo>
                  <a:cubicBezTo>
                    <a:pt x="3244" y="1"/>
                    <a:pt x="3160" y="16"/>
                    <a:pt x="3125" y="49"/>
                  </a:cubicBezTo>
                  <a:cubicBezTo>
                    <a:pt x="2664" y="482"/>
                    <a:pt x="1" y="12200"/>
                    <a:pt x="416" y="12642"/>
                  </a:cubicBezTo>
                  <a:cubicBezTo>
                    <a:pt x="831" y="13084"/>
                    <a:pt x="8612" y="14869"/>
                    <a:pt x="9122" y="14885"/>
                  </a:cubicBezTo>
                  <a:cubicBezTo>
                    <a:pt x="9122" y="14885"/>
                    <a:pt x="9122" y="14885"/>
                    <a:pt x="9123" y="14885"/>
                  </a:cubicBezTo>
                  <a:cubicBezTo>
                    <a:pt x="9635" y="14885"/>
                    <a:pt x="12756" y="2950"/>
                    <a:pt x="12312" y="2478"/>
                  </a:cubicBezTo>
                  <a:cubicBezTo>
                    <a:pt x="11903" y="2042"/>
                    <a:pt x="4834" y="1"/>
                    <a:pt x="3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5764475" y="2830625"/>
              <a:ext cx="210475" cy="369050"/>
            </a:xfrm>
            <a:custGeom>
              <a:avLst/>
              <a:gdLst/>
              <a:ahLst/>
              <a:cxnLst/>
              <a:rect l="l" t="t" r="r" b="b"/>
              <a:pathLst>
                <a:path w="8419" h="14762" extrusionOk="0">
                  <a:moveTo>
                    <a:pt x="3372" y="0"/>
                  </a:moveTo>
                  <a:cubicBezTo>
                    <a:pt x="3245" y="0"/>
                    <a:pt x="3160" y="16"/>
                    <a:pt x="3125" y="49"/>
                  </a:cubicBezTo>
                  <a:cubicBezTo>
                    <a:pt x="2664" y="482"/>
                    <a:pt x="1" y="12200"/>
                    <a:pt x="416" y="12642"/>
                  </a:cubicBezTo>
                  <a:cubicBezTo>
                    <a:pt x="767" y="13016"/>
                    <a:pt x="6384" y="14349"/>
                    <a:pt x="8419" y="14762"/>
                  </a:cubicBezTo>
                  <a:cubicBezTo>
                    <a:pt x="6786" y="13038"/>
                    <a:pt x="5584" y="10906"/>
                    <a:pt x="4872" y="8648"/>
                  </a:cubicBezTo>
                  <a:cubicBezTo>
                    <a:pt x="4001" y="5890"/>
                    <a:pt x="3937" y="2964"/>
                    <a:pt x="4290" y="112"/>
                  </a:cubicBezTo>
                  <a:cubicBezTo>
                    <a:pt x="3896" y="41"/>
                    <a:pt x="3578" y="0"/>
                    <a:pt x="3372" y="0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5819925" y="2856600"/>
              <a:ext cx="27625" cy="20700"/>
            </a:xfrm>
            <a:custGeom>
              <a:avLst/>
              <a:gdLst/>
              <a:ahLst/>
              <a:cxnLst/>
              <a:rect l="l" t="t" r="r" b="b"/>
              <a:pathLst>
                <a:path w="1105" h="828" extrusionOk="0">
                  <a:moveTo>
                    <a:pt x="379" y="0"/>
                  </a:moveTo>
                  <a:cubicBezTo>
                    <a:pt x="147" y="0"/>
                    <a:pt x="0" y="265"/>
                    <a:pt x="89" y="490"/>
                  </a:cubicBezTo>
                  <a:cubicBezTo>
                    <a:pt x="187" y="740"/>
                    <a:pt x="455" y="828"/>
                    <a:pt x="712" y="828"/>
                  </a:cubicBezTo>
                  <a:cubicBezTo>
                    <a:pt x="809" y="828"/>
                    <a:pt x="906" y="815"/>
                    <a:pt x="991" y="794"/>
                  </a:cubicBezTo>
                  <a:cubicBezTo>
                    <a:pt x="1105" y="767"/>
                    <a:pt x="1068" y="600"/>
                    <a:pt x="964" y="600"/>
                  </a:cubicBezTo>
                  <a:cubicBezTo>
                    <a:pt x="956" y="600"/>
                    <a:pt x="947" y="601"/>
                    <a:pt x="938" y="604"/>
                  </a:cubicBezTo>
                  <a:cubicBezTo>
                    <a:pt x="864" y="622"/>
                    <a:pt x="784" y="634"/>
                    <a:pt x="704" y="634"/>
                  </a:cubicBezTo>
                  <a:cubicBezTo>
                    <a:pt x="595" y="634"/>
                    <a:pt x="487" y="612"/>
                    <a:pt x="396" y="555"/>
                  </a:cubicBezTo>
                  <a:cubicBezTo>
                    <a:pt x="325" y="512"/>
                    <a:pt x="261" y="441"/>
                    <a:pt x="259" y="354"/>
                  </a:cubicBezTo>
                  <a:cubicBezTo>
                    <a:pt x="256" y="270"/>
                    <a:pt x="309" y="201"/>
                    <a:pt x="386" y="201"/>
                  </a:cubicBezTo>
                  <a:cubicBezTo>
                    <a:pt x="402" y="201"/>
                    <a:pt x="418" y="204"/>
                    <a:pt x="435" y="210"/>
                  </a:cubicBezTo>
                  <a:cubicBezTo>
                    <a:pt x="447" y="214"/>
                    <a:pt x="458" y="216"/>
                    <a:pt x="468" y="216"/>
                  </a:cubicBezTo>
                  <a:cubicBezTo>
                    <a:pt x="565" y="216"/>
                    <a:pt x="596" y="56"/>
                    <a:pt x="488" y="19"/>
                  </a:cubicBezTo>
                  <a:cubicBezTo>
                    <a:pt x="450" y="6"/>
                    <a:pt x="414" y="0"/>
                    <a:pt x="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5809400" y="2901150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1"/>
                  </a:moveTo>
                  <a:cubicBezTo>
                    <a:pt x="148" y="1"/>
                    <a:pt x="1" y="266"/>
                    <a:pt x="88" y="491"/>
                  </a:cubicBezTo>
                  <a:cubicBezTo>
                    <a:pt x="187" y="741"/>
                    <a:pt x="454" y="828"/>
                    <a:pt x="711" y="828"/>
                  </a:cubicBezTo>
                  <a:cubicBezTo>
                    <a:pt x="809" y="828"/>
                    <a:pt x="905" y="815"/>
                    <a:pt x="990" y="795"/>
                  </a:cubicBezTo>
                  <a:cubicBezTo>
                    <a:pt x="1105" y="767"/>
                    <a:pt x="1069" y="601"/>
                    <a:pt x="964" y="601"/>
                  </a:cubicBezTo>
                  <a:cubicBezTo>
                    <a:pt x="956" y="601"/>
                    <a:pt x="947" y="602"/>
                    <a:pt x="938" y="604"/>
                  </a:cubicBezTo>
                  <a:cubicBezTo>
                    <a:pt x="864" y="623"/>
                    <a:pt x="784" y="634"/>
                    <a:pt x="704" y="634"/>
                  </a:cubicBezTo>
                  <a:cubicBezTo>
                    <a:pt x="595" y="634"/>
                    <a:pt x="487" y="613"/>
                    <a:pt x="395" y="556"/>
                  </a:cubicBezTo>
                  <a:cubicBezTo>
                    <a:pt x="325" y="512"/>
                    <a:pt x="261" y="441"/>
                    <a:pt x="259" y="354"/>
                  </a:cubicBezTo>
                  <a:cubicBezTo>
                    <a:pt x="256" y="270"/>
                    <a:pt x="309" y="202"/>
                    <a:pt x="386" y="202"/>
                  </a:cubicBezTo>
                  <a:cubicBezTo>
                    <a:pt x="401" y="202"/>
                    <a:pt x="417" y="204"/>
                    <a:pt x="435" y="210"/>
                  </a:cubicBezTo>
                  <a:cubicBezTo>
                    <a:pt x="446" y="214"/>
                    <a:pt x="457" y="216"/>
                    <a:pt x="468" y="216"/>
                  </a:cubicBezTo>
                  <a:cubicBezTo>
                    <a:pt x="564" y="216"/>
                    <a:pt x="596" y="56"/>
                    <a:pt x="488" y="20"/>
                  </a:cubicBezTo>
                  <a:cubicBezTo>
                    <a:pt x="450" y="7"/>
                    <a:pt x="413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5798575" y="2945700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0"/>
                  </a:moveTo>
                  <a:cubicBezTo>
                    <a:pt x="148" y="0"/>
                    <a:pt x="0" y="266"/>
                    <a:pt x="89" y="491"/>
                  </a:cubicBezTo>
                  <a:cubicBezTo>
                    <a:pt x="187" y="741"/>
                    <a:pt x="455" y="828"/>
                    <a:pt x="713" y="828"/>
                  </a:cubicBezTo>
                  <a:cubicBezTo>
                    <a:pt x="810" y="828"/>
                    <a:pt x="906" y="816"/>
                    <a:pt x="991" y="795"/>
                  </a:cubicBezTo>
                  <a:cubicBezTo>
                    <a:pt x="1105" y="767"/>
                    <a:pt x="1069" y="601"/>
                    <a:pt x="965" y="601"/>
                  </a:cubicBezTo>
                  <a:cubicBezTo>
                    <a:pt x="956" y="601"/>
                    <a:pt x="948" y="602"/>
                    <a:pt x="939" y="605"/>
                  </a:cubicBezTo>
                  <a:cubicBezTo>
                    <a:pt x="865" y="622"/>
                    <a:pt x="785" y="634"/>
                    <a:pt x="705" y="634"/>
                  </a:cubicBezTo>
                  <a:cubicBezTo>
                    <a:pt x="596" y="634"/>
                    <a:pt x="487" y="612"/>
                    <a:pt x="396" y="555"/>
                  </a:cubicBezTo>
                  <a:cubicBezTo>
                    <a:pt x="326" y="512"/>
                    <a:pt x="262" y="441"/>
                    <a:pt x="259" y="355"/>
                  </a:cubicBezTo>
                  <a:cubicBezTo>
                    <a:pt x="256" y="270"/>
                    <a:pt x="309" y="201"/>
                    <a:pt x="387" y="201"/>
                  </a:cubicBezTo>
                  <a:cubicBezTo>
                    <a:pt x="402" y="201"/>
                    <a:pt x="418" y="204"/>
                    <a:pt x="435" y="210"/>
                  </a:cubicBezTo>
                  <a:cubicBezTo>
                    <a:pt x="447" y="214"/>
                    <a:pt x="458" y="216"/>
                    <a:pt x="468" y="216"/>
                  </a:cubicBezTo>
                  <a:cubicBezTo>
                    <a:pt x="564" y="216"/>
                    <a:pt x="596" y="57"/>
                    <a:pt x="488" y="19"/>
                  </a:cubicBezTo>
                  <a:cubicBezTo>
                    <a:pt x="450" y="6"/>
                    <a:pt x="413" y="0"/>
                    <a:pt x="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5787350" y="2991675"/>
              <a:ext cx="27650" cy="20700"/>
            </a:xfrm>
            <a:custGeom>
              <a:avLst/>
              <a:gdLst/>
              <a:ahLst/>
              <a:cxnLst/>
              <a:rect l="l" t="t" r="r" b="b"/>
              <a:pathLst>
                <a:path w="1106" h="828" extrusionOk="0">
                  <a:moveTo>
                    <a:pt x="378" y="0"/>
                  </a:moveTo>
                  <a:cubicBezTo>
                    <a:pt x="148" y="0"/>
                    <a:pt x="0" y="265"/>
                    <a:pt x="88" y="490"/>
                  </a:cubicBezTo>
                  <a:cubicBezTo>
                    <a:pt x="186" y="740"/>
                    <a:pt x="454" y="827"/>
                    <a:pt x="711" y="827"/>
                  </a:cubicBezTo>
                  <a:cubicBezTo>
                    <a:pt x="809" y="827"/>
                    <a:pt x="905" y="815"/>
                    <a:pt x="990" y="794"/>
                  </a:cubicBezTo>
                  <a:cubicBezTo>
                    <a:pt x="1105" y="766"/>
                    <a:pt x="1069" y="600"/>
                    <a:pt x="964" y="600"/>
                  </a:cubicBezTo>
                  <a:cubicBezTo>
                    <a:pt x="955" y="600"/>
                    <a:pt x="947" y="601"/>
                    <a:pt x="938" y="603"/>
                  </a:cubicBezTo>
                  <a:cubicBezTo>
                    <a:pt x="864" y="622"/>
                    <a:pt x="784" y="634"/>
                    <a:pt x="703" y="634"/>
                  </a:cubicBezTo>
                  <a:cubicBezTo>
                    <a:pt x="595" y="634"/>
                    <a:pt x="486" y="612"/>
                    <a:pt x="395" y="555"/>
                  </a:cubicBezTo>
                  <a:cubicBezTo>
                    <a:pt x="325" y="512"/>
                    <a:pt x="260" y="441"/>
                    <a:pt x="258" y="354"/>
                  </a:cubicBezTo>
                  <a:cubicBezTo>
                    <a:pt x="256" y="270"/>
                    <a:pt x="308" y="201"/>
                    <a:pt x="385" y="201"/>
                  </a:cubicBezTo>
                  <a:cubicBezTo>
                    <a:pt x="401" y="201"/>
                    <a:pt x="417" y="204"/>
                    <a:pt x="434" y="210"/>
                  </a:cubicBezTo>
                  <a:cubicBezTo>
                    <a:pt x="446" y="214"/>
                    <a:pt x="457" y="215"/>
                    <a:pt x="467" y="215"/>
                  </a:cubicBezTo>
                  <a:cubicBezTo>
                    <a:pt x="564" y="215"/>
                    <a:pt x="595" y="56"/>
                    <a:pt x="487" y="19"/>
                  </a:cubicBezTo>
                  <a:cubicBezTo>
                    <a:pt x="450" y="6"/>
                    <a:pt x="413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5776675" y="3039150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0"/>
                  </a:moveTo>
                  <a:cubicBezTo>
                    <a:pt x="148" y="0"/>
                    <a:pt x="1" y="266"/>
                    <a:pt x="88" y="491"/>
                  </a:cubicBezTo>
                  <a:cubicBezTo>
                    <a:pt x="187" y="741"/>
                    <a:pt x="455" y="828"/>
                    <a:pt x="713" y="828"/>
                  </a:cubicBezTo>
                  <a:cubicBezTo>
                    <a:pt x="810" y="828"/>
                    <a:pt x="906" y="816"/>
                    <a:pt x="990" y="795"/>
                  </a:cubicBezTo>
                  <a:cubicBezTo>
                    <a:pt x="1106" y="766"/>
                    <a:pt x="1069" y="601"/>
                    <a:pt x="965" y="601"/>
                  </a:cubicBezTo>
                  <a:cubicBezTo>
                    <a:pt x="956" y="601"/>
                    <a:pt x="947" y="602"/>
                    <a:pt x="938" y="604"/>
                  </a:cubicBezTo>
                  <a:cubicBezTo>
                    <a:pt x="865" y="622"/>
                    <a:pt x="785" y="634"/>
                    <a:pt x="705" y="634"/>
                  </a:cubicBezTo>
                  <a:cubicBezTo>
                    <a:pt x="596" y="634"/>
                    <a:pt x="487" y="612"/>
                    <a:pt x="395" y="555"/>
                  </a:cubicBezTo>
                  <a:cubicBezTo>
                    <a:pt x="325" y="512"/>
                    <a:pt x="261" y="440"/>
                    <a:pt x="259" y="355"/>
                  </a:cubicBezTo>
                  <a:cubicBezTo>
                    <a:pt x="257" y="270"/>
                    <a:pt x="309" y="201"/>
                    <a:pt x="387" y="201"/>
                  </a:cubicBezTo>
                  <a:cubicBezTo>
                    <a:pt x="402" y="201"/>
                    <a:pt x="418" y="204"/>
                    <a:pt x="435" y="210"/>
                  </a:cubicBezTo>
                  <a:cubicBezTo>
                    <a:pt x="447" y="214"/>
                    <a:pt x="458" y="215"/>
                    <a:pt x="468" y="215"/>
                  </a:cubicBezTo>
                  <a:cubicBezTo>
                    <a:pt x="565" y="215"/>
                    <a:pt x="596" y="56"/>
                    <a:pt x="488" y="19"/>
                  </a:cubicBezTo>
                  <a:cubicBezTo>
                    <a:pt x="450" y="6"/>
                    <a:pt x="414" y="0"/>
                    <a:pt x="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0"/>
            <p:cNvSpPr/>
            <p:nvPr/>
          </p:nvSpPr>
          <p:spPr>
            <a:xfrm>
              <a:off x="5768375" y="3092475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1"/>
                  </a:moveTo>
                  <a:cubicBezTo>
                    <a:pt x="148" y="1"/>
                    <a:pt x="0" y="267"/>
                    <a:pt x="88" y="491"/>
                  </a:cubicBezTo>
                  <a:cubicBezTo>
                    <a:pt x="187" y="742"/>
                    <a:pt x="455" y="829"/>
                    <a:pt x="712" y="829"/>
                  </a:cubicBezTo>
                  <a:cubicBezTo>
                    <a:pt x="809" y="829"/>
                    <a:pt x="905" y="817"/>
                    <a:pt x="990" y="796"/>
                  </a:cubicBezTo>
                  <a:cubicBezTo>
                    <a:pt x="1105" y="767"/>
                    <a:pt x="1069" y="601"/>
                    <a:pt x="963" y="601"/>
                  </a:cubicBezTo>
                  <a:cubicBezTo>
                    <a:pt x="955" y="601"/>
                    <a:pt x="946" y="602"/>
                    <a:pt x="938" y="604"/>
                  </a:cubicBezTo>
                  <a:cubicBezTo>
                    <a:pt x="863" y="623"/>
                    <a:pt x="783" y="634"/>
                    <a:pt x="703" y="634"/>
                  </a:cubicBezTo>
                  <a:cubicBezTo>
                    <a:pt x="594" y="634"/>
                    <a:pt x="486" y="613"/>
                    <a:pt x="395" y="556"/>
                  </a:cubicBezTo>
                  <a:cubicBezTo>
                    <a:pt x="325" y="512"/>
                    <a:pt x="260" y="441"/>
                    <a:pt x="259" y="355"/>
                  </a:cubicBezTo>
                  <a:cubicBezTo>
                    <a:pt x="255" y="271"/>
                    <a:pt x="308" y="202"/>
                    <a:pt x="385" y="202"/>
                  </a:cubicBezTo>
                  <a:cubicBezTo>
                    <a:pt x="401" y="202"/>
                    <a:pt x="417" y="204"/>
                    <a:pt x="434" y="210"/>
                  </a:cubicBezTo>
                  <a:cubicBezTo>
                    <a:pt x="446" y="214"/>
                    <a:pt x="457" y="216"/>
                    <a:pt x="467" y="216"/>
                  </a:cubicBezTo>
                  <a:cubicBezTo>
                    <a:pt x="564" y="216"/>
                    <a:pt x="595" y="57"/>
                    <a:pt x="487" y="20"/>
                  </a:cubicBezTo>
                  <a:cubicBezTo>
                    <a:pt x="450" y="7"/>
                    <a:pt x="413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0"/>
            <p:cNvSpPr/>
            <p:nvPr/>
          </p:nvSpPr>
          <p:spPr>
            <a:xfrm>
              <a:off x="5987050" y="2990775"/>
              <a:ext cx="43600" cy="29175"/>
            </a:xfrm>
            <a:custGeom>
              <a:avLst/>
              <a:gdLst/>
              <a:ahLst/>
              <a:cxnLst/>
              <a:rect l="l" t="t" r="r" b="b"/>
              <a:pathLst>
                <a:path w="1744" h="1167" extrusionOk="0">
                  <a:moveTo>
                    <a:pt x="848" y="0"/>
                  </a:moveTo>
                  <a:cubicBezTo>
                    <a:pt x="524" y="0"/>
                    <a:pt x="206" y="133"/>
                    <a:pt x="128" y="407"/>
                  </a:cubicBezTo>
                  <a:cubicBezTo>
                    <a:pt x="0" y="856"/>
                    <a:pt x="493" y="1167"/>
                    <a:pt x="951" y="1167"/>
                  </a:cubicBezTo>
                  <a:cubicBezTo>
                    <a:pt x="1253" y="1167"/>
                    <a:pt x="1540" y="1031"/>
                    <a:pt x="1623" y="710"/>
                  </a:cubicBezTo>
                  <a:cubicBezTo>
                    <a:pt x="1743" y="246"/>
                    <a:pt x="1289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5839050" y="2954375"/>
              <a:ext cx="44675" cy="29375"/>
            </a:xfrm>
            <a:custGeom>
              <a:avLst/>
              <a:gdLst/>
              <a:ahLst/>
              <a:cxnLst/>
              <a:rect l="l" t="t" r="r" b="b"/>
              <a:pathLst>
                <a:path w="1787" h="1175" extrusionOk="0">
                  <a:moveTo>
                    <a:pt x="836" y="0"/>
                  </a:moveTo>
                  <a:cubicBezTo>
                    <a:pt x="534" y="0"/>
                    <a:pt x="244" y="118"/>
                    <a:pt x="158" y="371"/>
                  </a:cubicBezTo>
                  <a:cubicBezTo>
                    <a:pt x="1" y="829"/>
                    <a:pt x="520" y="1174"/>
                    <a:pt x="992" y="1174"/>
                  </a:cubicBezTo>
                  <a:cubicBezTo>
                    <a:pt x="1275" y="1174"/>
                    <a:pt x="1541" y="1050"/>
                    <a:pt x="1635" y="752"/>
                  </a:cubicBezTo>
                  <a:cubicBezTo>
                    <a:pt x="1786" y="273"/>
                    <a:pt x="1296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5910575" y="2996475"/>
              <a:ext cx="31100" cy="23300"/>
            </a:xfrm>
            <a:custGeom>
              <a:avLst/>
              <a:gdLst/>
              <a:ahLst/>
              <a:cxnLst/>
              <a:rect l="l" t="t" r="r" b="b"/>
              <a:pathLst>
                <a:path w="1244" h="932" extrusionOk="0">
                  <a:moveTo>
                    <a:pt x="189" y="0"/>
                  </a:moveTo>
                  <a:cubicBezTo>
                    <a:pt x="123" y="0"/>
                    <a:pt x="52" y="42"/>
                    <a:pt x="41" y="126"/>
                  </a:cubicBezTo>
                  <a:cubicBezTo>
                    <a:pt x="1" y="461"/>
                    <a:pt x="136" y="845"/>
                    <a:pt x="503" y="922"/>
                  </a:cubicBezTo>
                  <a:cubicBezTo>
                    <a:pt x="535" y="928"/>
                    <a:pt x="566" y="931"/>
                    <a:pt x="597" y="931"/>
                  </a:cubicBezTo>
                  <a:cubicBezTo>
                    <a:pt x="880" y="931"/>
                    <a:pt x="1127" y="673"/>
                    <a:pt x="1211" y="418"/>
                  </a:cubicBezTo>
                  <a:cubicBezTo>
                    <a:pt x="1243" y="321"/>
                    <a:pt x="1163" y="257"/>
                    <a:pt x="1083" y="257"/>
                  </a:cubicBezTo>
                  <a:cubicBezTo>
                    <a:pt x="1030" y="257"/>
                    <a:pt x="977" y="284"/>
                    <a:pt x="956" y="348"/>
                  </a:cubicBezTo>
                  <a:cubicBezTo>
                    <a:pt x="909" y="492"/>
                    <a:pt x="758" y="665"/>
                    <a:pt x="594" y="665"/>
                  </a:cubicBezTo>
                  <a:cubicBezTo>
                    <a:pt x="570" y="665"/>
                    <a:pt x="547" y="662"/>
                    <a:pt x="523" y="654"/>
                  </a:cubicBezTo>
                  <a:cubicBezTo>
                    <a:pt x="303" y="584"/>
                    <a:pt x="282" y="317"/>
                    <a:pt x="305" y="126"/>
                  </a:cubicBezTo>
                  <a:cubicBezTo>
                    <a:pt x="315" y="42"/>
                    <a:pt x="255" y="0"/>
                    <a:pt x="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5967350" y="2975825"/>
              <a:ext cx="33475" cy="23750"/>
            </a:xfrm>
            <a:custGeom>
              <a:avLst/>
              <a:gdLst/>
              <a:ahLst/>
              <a:cxnLst/>
              <a:rect l="l" t="t" r="r" b="b"/>
              <a:pathLst>
                <a:path w="1339" h="950" extrusionOk="0">
                  <a:moveTo>
                    <a:pt x="686" y="1"/>
                  </a:moveTo>
                  <a:cubicBezTo>
                    <a:pt x="440" y="1"/>
                    <a:pt x="214" y="146"/>
                    <a:pt x="68" y="355"/>
                  </a:cubicBezTo>
                  <a:cubicBezTo>
                    <a:pt x="0" y="452"/>
                    <a:pt x="92" y="546"/>
                    <a:pt x="186" y="546"/>
                  </a:cubicBezTo>
                  <a:cubicBezTo>
                    <a:pt x="226" y="546"/>
                    <a:pt x="267" y="529"/>
                    <a:pt x="296" y="487"/>
                  </a:cubicBezTo>
                  <a:cubicBezTo>
                    <a:pt x="387" y="357"/>
                    <a:pt x="531" y="265"/>
                    <a:pt x="684" y="265"/>
                  </a:cubicBezTo>
                  <a:cubicBezTo>
                    <a:pt x="737" y="265"/>
                    <a:pt x="792" y="277"/>
                    <a:pt x="846" y="302"/>
                  </a:cubicBezTo>
                  <a:cubicBezTo>
                    <a:pt x="1052" y="397"/>
                    <a:pt x="1072" y="619"/>
                    <a:pt x="1067" y="822"/>
                  </a:cubicBezTo>
                  <a:cubicBezTo>
                    <a:pt x="1065" y="907"/>
                    <a:pt x="1130" y="949"/>
                    <a:pt x="1196" y="949"/>
                  </a:cubicBezTo>
                  <a:cubicBezTo>
                    <a:pt x="1262" y="949"/>
                    <a:pt x="1328" y="907"/>
                    <a:pt x="1330" y="822"/>
                  </a:cubicBezTo>
                  <a:cubicBezTo>
                    <a:pt x="1338" y="491"/>
                    <a:pt x="1244" y="166"/>
                    <a:pt x="907" y="41"/>
                  </a:cubicBezTo>
                  <a:cubicBezTo>
                    <a:pt x="833" y="14"/>
                    <a:pt x="759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5863000" y="2950100"/>
              <a:ext cx="37475" cy="24225"/>
            </a:xfrm>
            <a:custGeom>
              <a:avLst/>
              <a:gdLst/>
              <a:ahLst/>
              <a:cxnLst/>
              <a:rect l="l" t="t" r="r" b="b"/>
              <a:pathLst>
                <a:path w="1499" h="969" extrusionOk="0">
                  <a:moveTo>
                    <a:pt x="842" y="1"/>
                  </a:moveTo>
                  <a:cubicBezTo>
                    <a:pt x="534" y="1"/>
                    <a:pt x="221" y="182"/>
                    <a:pt x="63" y="437"/>
                  </a:cubicBezTo>
                  <a:cubicBezTo>
                    <a:pt x="1" y="538"/>
                    <a:pt x="92" y="633"/>
                    <a:pt x="183" y="633"/>
                  </a:cubicBezTo>
                  <a:cubicBezTo>
                    <a:pt x="224" y="633"/>
                    <a:pt x="264" y="615"/>
                    <a:pt x="291" y="571"/>
                  </a:cubicBezTo>
                  <a:cubicBezTo>
                    <a:pt x="398" y="397"/>
                    <a:pt x="619" y="266"/>
                    <a:pt x="830" y="266"/>
                  </a:cubicBezTo>
                  <a:cubicBezTo>
                    <a:pt x="848" y="266"/>
                    <a:pt x="866" y="267"/>
                    <a:pt x="883" y="269"/>
                  </a:cubicBezTo>
                  <a:cubicBezTo>
                    <a:pt x="1177" y="301"/>
                    <a:pt x="1214" y="599"/>
                    <a:pt x="1230" y="841"/>
                  </a:cubicBezTo>
                  <a:cubicBezTo>
                    <a:pt x="1235" y="926"/>
                    <a:pt x="1304" y="968"/>
                    <a:pt x="1370" y="968"/>
                  </a:cubicBezTo>
                  <a:cubicBezTo>
                    <a:pt x="1436" y="968"/>
                    <a:pt x="1499" y="926"/>
                    <a:pt x="1493" y="841"/>
                  </a:cubicBezTo>
                  <a:cubicBezTo>
                    <a:pt x="1471" y="495"/>
                    <a:pt x="1374" y="83"/>
                    <a:pt x="974" y="12"/>
                  </a:cubicBezTo>
                  <a:cubicBezTo>
                    <a:pt x="931" y="4"/>
                    <a:pt x="887" y="1"/>
                    <a:pt x="8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5933900" y="2865750"/>
              <a:ext cx="81825" cy="24325"/>
            </a:xfrm>
            <a:custGeom>
              <a:avLst/>
              <a:gdLst/>
              <a:ahLst/>
              <a:cxnLst/>
              <a:rect l="l" t="t" r="r" b="b"/>
              <a:pathLst>
                <a:path w="3273" h="973" extrusionOk="0">
                  <a:moveTo>
                    <a:pt x="200" y="1"/>
                  </a:moveTo>
                  <a:cubicBezTo>
                    <a:pt x="54" y="1"/>
                    <a:pt x="0" y="229"/>
                    <a:pt x="158" y="258"/>
                  </a:cubicBezTo>
                  <a:cubicBezTo>
                    <a:pt x="1135" y="446"/>
                    <a:pt x="2100" y="682"/>
                    <a:pt x="3053" y="966"/>
                  </a:cubicBezTo>
                  <a:cubicBezTo>
                    <a:pt x="3067" y="970"/>
                    <a:pt x="3081" y="972"/>
                    <a:pt x="3093" y="972"/>
                  </a:cubicBezTo>
                  <a:cubicBezTo>
                    <a:pt x="3227" y="972"/>
                    <a:pt x="3272" y="756"/>
                    <a:pt x="3123" y="711"/>
                  </a:cubicBezTo>
                  <a:cubicBezTo>
                    <a:pt x="2170" y="427"/>
                    <a:pt x="1205" y="191"/>
                    <a:pt x="228" y="4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0"/>
            <p:cNvSpPr/>
            <p:nvPr/>
          </p:nvSpPr>
          <p:spPr>
            <a:xfrm>
              <a:off x="6019125" y="2887625"/>
              <a:ext cx="25625" cy="12275"/>
            </a:xfrm>
            <a:custGeom>
              <a:avLst/>
              <a:gdLst/>
              <a:ahLst/>
              <a:cxnLst/>
              <a:rect l="l" t="t" r="r" b="b"/>
              <a:pathLst>
                <a:path w="1025" h="491" extrusionOk="0">
                  <a:moveTo>
                    <a:pt x="184" y="1"/>
                  </a:moveTo>
                  <a:cubicBezTo>
                    <a:pt x="48" y="1"/>
                    <a:pt x="1" y="220"/>
                    <a:pt x="152" y="261"/>
                  </a:cubicBezTo>
                  <a:cubicBezTo>
                    <a:pt x="377" y="323"/>
                    <a:pt x="598" y="396"/>
                    <a:pt x="815" y="481"/>
                  </a:cubicBezTo>
                  <a:cubicBezTo>
                    <a:pt x="832" y="487"/>
                    <a:pt x="847" y="490"/>
                    <a:pt x="862" y="490"/>
                  </a:cubicBezTo>
                  <a:cubicBezTo>
                    <a:pt x="985" y="490"/>
                    <a:pt x="1024" y="281"/>
                    <a:pt x="885" y="226"/>
                  </a:cubicBezTo>
                  <a:cubicBezTo>
                    <a:pt x="668" y="141"/>
                    <a:pt x="447" y="68"/>
                    <a:pt x="222" y="6"/>
                  </a:cubicBezTo>
                  <a:cubicBezTo>
                    <a:pt x="209" y="3"/>
                    <a:pt x="196" y="1"/>
                    <a:pt x="18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0"/>
            <p:cNvSpPr/>
            <p:nvPr/>
          </p:nvSpPr>
          <p:spPr>
            <a:xfrm>
              <a:off x="5995525" y="3080550"/>
              <a:ext cx="24600" cy="61975"/>
            </a:xfrm>
            <a:custGeom>
              <a:avLst/>
              <a:gdLst/>
              <a:ahLst/>
              <a:cxnLst/>
              <a:rect l="l" t="t" r="r" b="b"/>
              <a:pathLst>
                <a:path w="984" h="2479" extrusionOk="0">
                  <a:moveTo>
                    <a:pt x="822" y="1"/>
                  </a:moveTo>
                  <a:cubicBezTo>
                    <a:pt x="771" y="1"/>
                    <a:pt x="722" y="29"/>
                    <a:pt x="707" y="95"/>
                  </a:cubicBezTo>
                  <a:cubicBezTo>
                    <a:pt x="537" y="853"/>
                    <a:pt x="314" y="1593"/>
                    <a:pt x="37" y="2320"/>
                  </a:cubicBezTo>
                  <a:cubicBezTo>
                    <a:pt x="0" y="2416"/>
                    <a:pt x="79" y="2479"/>
                    <a:pt x="161" y="2479"/>
                  </a:cubicBezTo>
                  <a:cubicBezTo>
                    <a:pt x="214" y="2479"/>
                    <a:pt x="268" y="2452"/>
                    <a:pt x="291" y="2390"/>
                  </a:cubicBezTo>
                  <a:cubicBezTo>
                    <a:pt x="569" y="1664"/>
                    <a:pt x="791" y="923"/>
                    <a:pt x="961" y="165"/>
                  </a:cubicBezTo>
                  <a:cubicBezTo>
                    <a:pt x="983" y="66"/>
                    <a:pt x="900" y="1"/>
                    <a:pt x="822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0"/>
            <p:cNvSpPr/>
            <p:nvPr/>
          </p:nvSpPr>
          <p:spPr>
            <a:xfrm>
              <a:off x="5986375" y="3147375"/>
              <a:ext cx="12875" cy="22100"/>
            </a:xfrm>
            <a:custGeom>
              <a:avLst/>
              <a:gdLst/>
              <a:ahLst/>
              <a:cxnLst/>
              <a:rect l="l" t="t" r="r" b="b"/>
              <a:pathLst>
                <a:path w="515" h="884" extrusionOk="0">
                  <a:moveTo>
                    <a:pt x="354" y="0"/>
                  </a:moveTo>
                  <a:cubicBezTo>
                    <a:pt x="302" y="0"/>
                    <a:pt x="251" y="29"/>
                    <a:pt x="233" y="94"/>
                  </a:cubicBezTo>
                  <a:cubicBezTo>
                    <a:pt x="176" y="306"/>
                    <a:pt x="109" y="516"/>
                    <a:pt x="35" y="724"/>
                  </a:cubicBezTo>
                  <a:cubicBezTo>
                    <a:pt x="1" y="820"/>
                    <a:pt x="80" y="884"/>
                    <a:pt x="161" y="884"/>
                  </a:cubicBezTo>
                  <a:cubicBezTo>
                    <a:pt x="214" y="884"/>
                    <a:pt x="267" y="857"/>
                    <a:pt x="289" y="794"/>
                  </a:cubicBezTo>
                  <a:cubicBezTo>
                    <a:pt x="363" y="586"/>
                    <a:pt x="429" y="376"/>
                    <a:pt x="488" y="164"/>
                  </a:cubicBezTo>
                  <a:cubicBezTo>
                    <a:pt x="514" y="65"/>
                    <a:pt x="433" y="0"/>
                    <a:pt x="354" y="0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8" name="Google Shape;1008;p40"/>
          <p:cNvGrpSpPr/>
          <p:nvPr/>
        </p:nvGrpSpPr>
        <p:grpSpPr>
          <a:xfrm rot="-501681">
            <a:off x="9403426" y="1998231"/>
            <a:ext cx="1316716" cy="1938839"/>
            <a:chOff x="2600025" y="2569575"/>
            <a:chExt cx="344125" cy="506700"/>
          </a:xfrm>
        </p:grpSpPr>
        <p:sp>
          <p:nvSpPr>
            <p:cNvPr id="1009" name="Google Shape;1009;p40"/>
            <p:cNvSpPr/>
            <p:nvPr/>
          </p:nvSpPr>
          <p:spPr>
            <a:xfrm>
              <a:off x="2621050" y="2664175"/>
              <a:ext cx="289425" cy="412100"/>
            </a:xfrm>
            <a:custGeom>
              <a:avLst/>
              <a:gdLst/>
              <a:ahLst/>
              <a:cxnLst/>
              <a:rect l="l" t="t" r="r" b="b"/>
              <a:pathLst>
                <a:path w="11577" h="16484" extrusionOk="0">
                  <a:moveTo>
                    <a:pt x="866" y="1"/>
                  </a:moveTo>
                  <a:lnTo>
                    <a:pt x="1" y="14591"/>
                  </a:lnTo>
                  <a:lnTo>
                    <a:pt x="9973" y="16484"/>
                  </a:lnTo>
                  <a:lnTo>
                    <a:pt x="10016" y="16064"/>
                  </a:lnTo>
                  <a:lnTo>
                    <a:pt x="11576" y="834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0"/>
            <p:cNvSpPr/>
            <p:nvPr/>
          </p:nvSpPr>
          <p:spPr>
            <a:xfrm>
              <a:off x="2641500" y="2640950"/>
              <a:ext cx="289825" cy="424850"/>
            </a:xfrm>
            <a:custGeom>
              <a:avLst/>
              <a:gdLst/>
              <a:ahLst/>
              <a:cxnLst/>
              <a:rect l="l" t="t" r="r" b="b"/>
              <a:pathLst>
                <a:path w="11593" h="16994" extrusionOk="0">
                  <a:moveTo>
                    <a:pt x="1748" y="0"/>
                  </a:moveTo>
                  <a:cubicBezTo>
                    <a:pt x="1" y="64"/>
                    <a:pt x="48" y="930"/>
                    <a:pt x="48" y="930"/>
                  </a:cubicBezTo>
                  <a:lnTo>
                    <a:pt x="10758" y="1763"/>
                  </a:lnTo>
                  <a:lnTo>
                    <a:pt x="9198" y="16993"/>
                  </a:lnTo>
                  <a:lnTo>
                    <a:pt x="9551" y="16709"/>
                  </a:lnTo>
                  <a:lnTo>
                    <a:pt x="10149" y="16226"/>
                  </a:lnTo>
                  <a:lnTo>
                    <a:pt x="11592" y="930"/>
                  </a:lnTo>
                  <a:lnTo>
                    <a:pt x="10293" y="808"/>
                  </a:lnTo>
                  <a:lnTo>
                    <a:pt x="10214" y="1346"/>
                  </a:lnTo>
                  <a:lnTo>
                    <a:pt x="7712" y="1091"/>
                  </a:lnTo>
                  <a:lnTo>
                    <a:pt x="7780" y="571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0"/>
            <p:cNvSpPr/>
            <p:nvPr/>
          </p:nvSpPr>
          <p:spPr>
            <a:xfrm>
              <a:off x="2735075" y="2847275"/>
              <a:ext cx="83700" cy="58150"/>
            </a:xfrm>
            <a:custGeom>
              <a:avLst/>
              <a:gdLst/>
              <a:ahLst/>
              <a:cxnLst/>
              <a:rect l="l" t="t" r="r" b="b"/>
              <a:pathLst>
                <a:path w="3348" h="2326" extrusionOk="0">
                  <a:moveTo>
                    <a:pt x="2734" y="0"/>
                  </a:moveTo>
                  <a:cubicBezTo>
                    <a:pt x="2475" y="0"/>
                    <a:pt x="2117" y="226"/>
                    <a:pt x="1642" y="354"/>
                  </a:cubicBezTo>
                  <a:cubicBezTo>
                    <a:pt x="838" y="572"/>
                    <a:pt x="1" y="424"/>
                    <a:pt x="217" y="1221"/>
                  </a:cubicBezTo>
                  <a:cubicBezTo>
                    <a:pt x="396" y="1888"/>
                    <a:pt x="1002" y="2325"/>
                    <a:pt x="1667" y="2325"/>
                  </a:cubicBezTo>
                  <a:cubicBezTo>
                    <a:pt x="1798" y="2325"/>
                    <a:pt x="1931" y="2308"/>
                    <a:pt x="2063" y="2272"/>
                  </a:cubicBezTo>
                  <a:cubicBezTo>
                    <a:pt x="2869" y="2054"/>
                    <a:pt x="3348" y="1232"/>
                    <a:pt x="3132" y="436"/>
                  </a:cubicBezTo>
                  <a:cubicBezTo>
                    <a:pt x="3044" y="109"/>
                    <a:pt x="2913" y="0"/>
                    <a:pt x="2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0"/>
            <p:cNvSpPr/>
            <p:nvPr/>
          </p:nvSpPr>
          <p:spPr>
            <a:xfrm>
              <a:off x="281890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1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1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1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0"/>
            <p:cNvSpPr/>
            <p:nvPr/>
          </p:nvSpPr>
          <p:spPr>
            <a:xfrm>
              <a:off x="266015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2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2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2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0"/>
            <p:cNvSpPr/>
            <p:nvPr/>
          </p:nvSpPr>
          <p:spPr>
            <a:xfrm>
              <a:off x="2834300" y="2569575"/>
              <a:ext cx="76175" cy="105050"/>
            </a:xfrm>
            <a:custGeom>
              <a:avLst/>
              <a:gdLst/>
              <a:ahLst/>
              <a:cxnLst/>
              <a:rect l="l" t="t" r="r" b="b"/>
              <a:pathLst>
                <a:path w="3047" h="4202" extrusionOk="0">
                  <a:moveTo>
                    <a:pt x="514" y="1"/>
                  </a:moveTo>
                  <a:lnTo>
                    <a:pt x="96" y="3212"/>
                  </a:lnTo>
                  <a:lnTo>
                    <a:pt x="68" y="3426"/>
                  </a:lnTo>
                  <a:lnTo>
                    <a:pt x="0" y="3946"/>
                  </a:lnTo>
                  <a:lnTo>
                    <a:pt x="2502" y="4201"/>
                  </a:lnTo>
                  <a:lnTo>
                    <a:pt x="2581" y="3663"/>
                  </a:lnTo>
                  <a:lnTo>
                    <a:pt x="2627" y="3361"/>
                  </a:lnTo>
                  <a:lnTo>
                    <a:pt x="3046" y="514"/>
                  </a:lnTo>
                  <a:lnTo>
                    <a:pt x="1524" y="160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0"/>
            <p:cNvSpPr/>
            <p:nvPr/>
          </p:nvSpPr>
          <p:spPr>
            <a:xfrm>
              <a:off x="2835725" y="2857075"/>
              <a:ext cx="38525" cy="38525"/>
            </a:xfrm>
            <a:custGeom>
              <a:avLst/>
              <a:gdLst/>
              <a:ahLst/>
              <a:cxnLst/>
              <a:rect l="l" t="t" r="r" b="b"/>
              <a:pathLst>
                <a:path w="1541" h="1541" extrusionOk="0">
                  <a:moveTo>
                    <a:pt x="769" y="0"/>
                  </a:moveTo>
                  <a:cubicBezTo>
                    <a:pt x="345" y="0"/>
                    <a:pt x="1" y="346"/>
                    <a:pt x="1" y="771"/>
                  </a:cubicBezTo>
                  <a:cubicBezTo>
                    <a:pt x="1" y="1196"/>
                    <a:pt x="345" y="1541"/>
                    <a:pt x="769" y="1541"/>
                  </a:cubicBezTo>
                  <a:cubicBezTo>
                    <a:pt x="1195" y="1541"/>
                    <a:pt x="1540" y="1196"/>
                    <a:pt x="1540" y="771"/>
                  </a:cubicBezTo>
                  <a:cubicBezTo>
                    <a:pt x="1540" y="346"/>
                    <a:pt x="1195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0"/>
            <p:cNvSpPr/>
            <p:nvPr/>
          </p:nvSpPr>
          <p:spPr>
            <a:xfrm>
              <a:off x="2635300" y="2834100"/>
              <a:ext cx="38500" cy="38550"/>
            </a:xfrm>
            <a:custGeom>
              <a:avLst/>
              <a:gdLst/>
              <a:ahLst/>
              <a:cxnLst/>
              <a:rect l="l" t="t" r="r" b="b"/>
              <a:pathLst>
                <a:path w="1540" h="1542" extrusionOk="0">
                  <a:moveTo>
                    <a:pt x="770" y="0"/>
                  </a:moveTo>
                  <a:cubicBezTo>
                    <a:pt x="346" y="0"/>
                    <a:pt x="0" y="346"/>
                    <a:pt x="0" y="770"/>
                  </a:cubicBezTo>
                  <a:cubicBezTo>
                    <a:pt x="0" y="1196"/>
                    <a:pt x="346" y="1541"/>
                    <a:pt x="770" y="1541"/>
                  </a:cubicBezTo>
                  <a:cubicBezTo>
                    <a:pt x="1196" y="1541"/>
                    <a:pt x="1540" y="1196"/>
                    <a:pt x="1540" y="770"/>
                  </a:cubicBezTo>
                  <a:cubicBezTo>
                    <a:pt x="1540" y="346"/>
                    <a:pt x="1196" y="0"/>
                    <a:pt x="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0"/>
            <p:cNvSpPr/>
            <p:nvPr/>
          </p:nvSpPr>
          <p:spPr>
            <a:xfrm>
              <a:off x="2880275" y="2653575"/>
              <a:ext cx="63875" cy="405100"/>
            </a:xfrm>
            <a:custGeom>
              <a:avLst/>
              <a:gdLst/>
              <a:ahLst/>
              <a:cxnLst/>
              <a:rect l="l" t="t" r="r" b="b"/>
              <a:pathLst>
                <a:path w="2555" h="16204" extrusionOk="0">
                  <a:moveTo>
                    <a:pt x="788" y="1"/>
                  </a:moveTo>
                  <a:lnTo>
                    <a:pt x="742" y="303"/>
                  </a:lnTo>
                  <a:lnTo>
                    <a:pt x="2041" y="425"/>
                  </a:lnTo>
                  <a:lnTo>
                    <a:pt x="598" y="15721"/>
                  </a:lnTo>
                  <a:lnTo>
                    <a:pt x="0" y="16204"/>
                  </a:lnTo>
                  <a:lnTo>
                    <a:pt x="855" y="16204"/>
                  </a:lnTo>
                  <a:lnTo>
                    <a:pt x="2554" y="104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0"/>
            <p:cNvSpPr/>
            <p:nvPr/>
          </p:nvSpPr>
          <p:spPr>
            <a:xfrm>
              <a:off x="2685175" y="2640950"/>
              <a:ext cx="151550" cy="14275"/>
            </a:xfrm>
            <a:custGeom>
              <a:avLst/>
              <a:gdLst/>
              <a:ahLst/>
              <a:cxnLst/>
              <a:rect l="l" t="t" r="r" b="b"/>
              <a:pathLst>
                <a:path w="6062" h="571" extrusionOk="0">
                  <a:moveTo>
                    <a:pt x="1" y="0"/>
                  </a:moveTo>
                  <a:lnTo>
                    <a:pt x="6033" y="571"/>
                  </a:lnTo>
                  <a:lnTo>
                    <a:pt x="6061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F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0"/>
            <p:cNvSpPr/>
            <p:nvPr/>
          </p:nvSpPr>
          <p:spPr>
            <a:xfrm>
              <a:off x="2637225" y="2636250"/>
              <a:ext cx="56825" cy="34825"/>
            </a:xfrm>
            <a:custGeom>
              <a:avLst/>
              <a:gdLst/>
              <a:ahLst/>
              <a:cxnLst/>
              <a:rect l="l" t="t" r="r" b="b"/>
              <a:pathLst>
                <a:path w="2273" h="1393" extrusionOk="0">
                  <a:moveTo>
                    <a:pt x="1680" y="0"/>
                  </a:moveTo>
                  <a:cubicBezTo>
                    <a:pt x="1400" y="0"/>
                    <a:pt x="1119" y="62"/>
                    <a:pt x="869" y="185"/>
                  </a:cubicBezTo>
                  <a:cubicBezTo>
                    <a:pt x="490" y="372"/>
                    <a:pt x="113" y="693"/>
                    <a:pt x="32" y="1128"/>
                  </a:cubicBezTo>
                  <a:cubicBezTo>
                    <a:pt x="0" y="1294"/>
                    <a:pt x="134" y="1393"/>
                    <a:pt x="265" y="1393"/>
                  </a:cubicBezTo>
                  <a:cubicBezTo>
                    <a:pt x="364" y="1393"/>
                    <a:pt x="462" y="1336"/>
                    <a:pt x="485" y="1211"/>
                  </a:cubicBezTo>
                  <a:cubicBezTo>
                    <a:pt x="537" y="933"/>
                    <a:pt x="834" y="705"/>
                    <a:pt x="1078" y="595"/>
                  </a:cubicBezTo>
                  <a:cubicBezTo>
                    <a:pt x="1227" y="528"/>
                    <a:pt x="1360" y="489"/>
                    <a:pt x="1508" y="471"/>
                  </a:cubicBezTo>
                  <a:cubicBezTo>
                    <a:pt x="1573" y="464"/>
                    <a:pt x="1630" y="460"/>
                    <a:pt x="1687" y="460"/>
                  </a:cubicBezTo>
                  <a:cubicBezTo>
                    <a:pt x="1782" y="460"/>
                    <a:pt x="1872" y="471"/>
                    <a:pt x="1981" y="494"/>
                  </a:cubicBezTo>
                  <a:cubicBezTo>
                    <a:pt x="1995" y="497"/>
                    <a:pt x="2010" y="499"/>
                    <a:pt x="2024" y="499"/>
                  </a:cubicBezTo>
                  <a:cubicBezTo>
                    <a:pt x="2131" y="499"/>
                    <a:pt x="2230" y="415"/>
                    <a:pt x="2250" y="310"/>
                  </a:cubicBezTo>
                  <a:cubicBezTo>
                    <a:pt x="2272" y="183"/>
                    <a:pt x="2186" y="67"/>
                    <a:pt x="2064" y="40"/>
                  </a:cubicBezTo>
                  <a:cubicBezTo>
                    <a:pt x="1938" y="13"/>
                    <a:pt x="1809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0"/>
            <p:cNvSpPr/>
            <p:nvPr/>
          </p:nvSpPr>
          <p:spPr>
            <a:xfrm>
              <a:off x="2865800" y="2924075"/>
              <a:ext cx="12000" cy="64950"/>
            </a:xfrm>
            <a:custGeom>
              <a:avLst/>
              <a:gdLst/>
              <a:ahLst/>
              <a:cxnLst/>
              <a:rect l="l" t="t" r="r" b="b"/>
              <a:pathLst>
                <a:path w="480" h="2598" extrusionOk="0">
                  <a:moveTo>
                    <a:pt x="377" y="1"/>
                  </a:moveTo>
                  <a:cubicBezTo>
                    <a:pt x="316" y="1"/>
                    <a:pt x="250" y="43"/>
                    <a:pt x="247" y="121"/>
                  </a:cubicBezTo>
                  <a:cubicBezTo>
                    <a:pt x="236" y="514"/>
                    <a:pt x="173" y="908"/>
                    <a:pt x="133" y="1298"/>
                  </a:cubicBezTo>
                  <a:cubicBezTo>
                    <a:pt x="92" y="1686"/>
                    <a:pt x="50" y="2075"/>
                    <a:pt x="10" y="2463"/>
                  </a:cubicBezTo>
                  <a:cubicBezTo>
                    <a:pt x="1" y="2547"/>
                    <a:pt x="70" y="2597"/>
                    <a:pt x="135" y="2597"/>
                  </a:cubicBezTo>
                  <a:cubicBezTo>
                    <a:pt x="184" y="2597"/>
                    <a:pt x="230" y="2569"/>
                    <a:pt x="237" y="2505"/>
                  </a:cubicBezTo>
                  <a:cubicBezTo>
                    <a:pt x="279" y="2101"/>
                    <a:pt x="321" y="1697"/>
                    <a:pt x="365" y="1293"/>
                  </a:cubicBezTo>
                  <a:cubicBezTo>
                    <a:pt x="406" y="897"/>
                    <a:pt x="466" y="499"/>
                    <a:pt x="477" y="102"/>
                  </a:cubicBezTo>
                  <a:cubicBezTo>
                    <a:pt x="479" y="33"/>
                    <a:pt x="431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0"/>
            <p:cNvSpPr/>
            <p:nvPr/>
          </p:nvSpPr>
          <p:spPr>
            <a:xfrm>
              <a:off x="2861300" y="2997175"/>
              <a:ext cx="8350" cy="33600"/>
            </a:xfrm>
            <a:custGeom>
              <a:avLst/>
              <a:gdLst/>
              <a:ahLst/>
              <a:cxnLst/>
              <a:rect l="l" t="t" r="r" b="b"/>
              <a:pathLst>
                <a:path w="334" h="1344" extrusionOk="0">
                  <a:moveTo>
                    <a:pt x="214" y="1"/>
                  </a:moveTo>
                  <a:cubicBezTo>
                    <a:pt x="161" y="1"/>
                    <a:pt x="106" y="40"/>
                    <a:pt x="99" y="94"/>
                  </a:cubicBezTo>
                  <a:cubicBezTo>
                    <a:pt x="53" y="464"/>
                    <a:pt x="22" y="835"/>
                    <a:pt x="3" y="1208"/>
                  </a:cubicBezTo>
                  <a:cubicBezTo>
                    <a:pt x="0" y="1270"/>
                    <a:pt x="29" y="1330"/>
                    <a:pt x="96" y="1342"/>
                  </a:cubicBezTo>
                  <a:cubicBezTo>
                    <a:pt x="101" y="1343"/>
                    <a:pt x="107" y="1343"/>
                    <a:pt x="113" y="1343"/>
                  </a:cubicBezTo>
                  <a:cubicBezTo>
                    <a:pt x="165" y="1343"/>
                    <a:pt x="227" y="1306"/>
                    <a:pt x="230" y="1249"/>
                  </a:cubicBezTo>
                  <a:cubicBezTo>
                    <a:pt x="249" y="878"/>
                    <a:pt x="280" y="506"/>
                    <a:pt x="326" y="137"/>
                  </a:cubicBezTo>
                  <a:cubicBezTo>
                    <a:pt x="334" y="74"/>
                    <a:pt x="297" y="13"/>
                    <a:pt x="233" y="2"/>
                  </a:cubicBezTo>
                  <a:cubicBezTo>
                    <a:pt x="227" y="1"/>
                    <a:pt x="220" y="1"/>
                    <a:pt x="214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0"/>
            <p:cNvSpPr/>
            <p:nvPr/>
          </p:nvSpPr>
          <p:spPr>
            <a:xfrm>
              <a:off x="2851600" y="2978500"/>
              <a:ext cx="7150" cy="27150"/>
            </a:xfrm>
            <a:custGeom>
              <a:avLst/>
              <a:gdLst/>
              <a:ahLst/>
              <a:cxnLst/>
              <a:rect l="l" t="t" r="r" b="b"/>
              <a:pathLst>
                <a:path w="286" h="1086" extrusionOk="0">
                  <a:moveTo>
                    <a:pt x="172" y="1"/>
                  </a:moveTo>
                  <a:cubicBezTo>
                    <a:pt x="119" y="1"/>
                    <a:pt x="58" y="39"/>
                    <a:pt x="54" y="95"/>
                  </a:cubicBezTo>
                  <a:cubicBezTo>
                    <a:pt x="38" y="380"/>
                    <a:pt x="21" y="665"/>
                    <a:pt x="4" y="950"/>
                  </a:cubicBezTo>
                  <a:cubicBezTo>
                    <a:pt x="0" y="1012"/>
                    <a:pt x="30" y="1072"/>
                    <a:pt x="96" y="1084"/>
                  </a:cubicBezTo>
                  <a:cubicBezTo>
                    <a:pt x="102" y="1085"/>
                    <a:pt x="108" y="1085"/>
                    <a:pt x="114" y="1085"/>
                  </a:cubicBezTo>
                  <a:cubicBezTo>
                    <a:pt x="167" y="1085"/>
                    <a:pt x="228" y="1048"/>
                    <a:pt x="230" y="991"/>
                  </a:cubicBezTo>
                  <a:cubicBezTo>
                    <a:pt x="248" y="707"/>
                    <a:pt x="265" y="422"/>
                    <a:pt x="281" y="136"/>
                  </a:cubicBezTo>
                  <a:cubicBezTo>
                    <a:pt x="285" y="75"/>
                    <a:pt x="256" y="15"/>
                    <a:pt x="190" y="2"/>
                  </a:cubicBezTo>
                  <a:cubicBezTo>
                    <a:pt x="184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0"/>
            <p:cNvSpPr/>
            <p:nvPr/>
          </p:nvSpPr>
          <p:spPr>
            <a:xfrm>
              <a:off x="2632175" y="2897800"/>
              <a:ext cx="8950" cy="35725"/>
            </a:xfrm>
            <a:custGeom>
              <a:avLst/>
              <a:gdLst/>
              <a:ahLst/>
              <a:cxnLst/>
              <a:rect l="l" t="t" r="r" b="b"/>
              <a:pathLst>
                <a:path w="358" h="1429" extrusionOk="0">
                  <a:moveTo>
                    <a:pt x="241" y="0"/>
                  </a:moveTo>
                  <a:cubicBezTo>
                    <a:pt x="188" y="0"/>
                    <a:pt x="130" y="39"/>
                    <a:pt x="124" y="95"/>
                  </a:cubicBezTo>
                  <a:cubicBezTo>
                    <a:pt x="85" y="494"/>
                    <a:pt x="46" y="893"/>
                    <a:pt x="7" y="1293"/>
                  </a:cubicBezTo>
                  <a:cubicBezTo>
                    <a:pt x="1" y="1355"/>
                    <a:pt x="34" y="1415"/>
                    <a:pt x="100" y="1427"/>
                  </a:cubicBezTo>
                  <a:cubicBezTo>
                    <a:pt x="106" y="1428"/>
                    <a:pt x="112" y="1429"/>
                    <a:pt x="118" y="1429"/>
                  </a:cubicBezTo>
                  <a:cubicBezTo>
                    <a:pt x="171" y="1429"/>
                    <a:pt x="229" y="1390"/>
                    <a:pt x="234" y="1334"/>
                  </a:cubicBezTo>
                  <a:cubicBezTo>
                    <a:pt x="273" y="935"/>
                    <a:pt x="312" y="536"/>
                    <a:pt x="351" y="136"/>
                  </a:cubicBezTo>
                  <a:cubicBezTo>
                    <a:pt x="357" y="75"/>
                    <a:pt x="324" y="14"/>
                    <a:pt x="259" y="2"/>
                  </a:cubicBezTo>
                  <a:cubicBezTo>
                    <a:pt x="253" y="1"/>
                    <a:pt x="247" y="0"/>
                    <a:pt x="241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0"/>
            <p:cNvSpPr/>
            <p:nvPr/>
          </p:nvSpPr>
          <p:spPr>
            <a:xfrm>
              <a:off x="2629850" y="2942700"/>
              <a:ext cx="6575" cy="20750"/>
            </a:xfrm>
            <a:custGeom>
              <a:avLst/>
              <a:gdLst/>
              <a:ahLst/>
              <a:cxnLst/>
              <a:rect l="l" t="t" r="r" b="b"/>
              <a:pathLst>
                <a:path w="263" h="830" extrusionOk="0">
                  <a:moveTo>
                    <a:pt x="146" y="0"/>
                  </a:moveTo>
                  <a:cubicBezTo>
                    <a:pt x="142" y="0"/>
                    <a:pt x="138" y="1"/>
                    <a:pt x="134" y="1"/>
                  </a:cubicBezTo>
                  <a:cubicBezTo>
                    <a:pt x="66" y="10"/>
                    <a:pt x="33" y="60"/>
                    <a:pt x="30" y="125"/>
                  </a:cubicBezTo>
                  <a:cubicBezTo>
                    <a:pt x="21" y="325"/>
                    <a:pt x="12" y="524"/>
                    <a:pt x="3" y="724"/>
                  </a:cubicBezTo>
                  <a:cubicBezTo>
                    <a:pt x="0" y="781"/>
                    <a:pt x="64" y="830"/>
                    <a:pt x="118" y="830"/>
                  </a:cubicBezTo>
                  <a:cubicBezTo>
                    <a:pt x="122" y="830"/>
                    <a:pt x="125" y="830"/>
                    <a:pt x="128" y="829"/>
                  </a:cubicBezTo>
                  <a:cubicBezTo>
                    <a:pt x="197" y="819"/>
                    <a:pt x="230" y="769"/>
                    <a:pt x="233" y="704"/>
                  </a:cubicBezTo>
                  <a:cubicBezTo>
                    <a:pt x="242" y="504"/>
                    <a:pt x="251" y="305"/>
                    <a:pt x="260" y="106"/>
                  </a:cubicBezTo>
                  <a:cubicBezTo>
                    <a:pt x="262" y="49"/>
                    <a:pt x="200" y="0"/>
                    <a:pt x="146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0"/>
            <p:cNvSpPr/>
            <p:nvPr/>
          </p:nvSpPr>
          <p:spPr>
            <a:xfrm>
              <a:off x="2641275" y="2927775"/>
              <a:ext cx="6650" cy="22800"/>
            </a:xfrm>
            <a:custGeom>
              <a:avLst/>
              <a:gdLst/>
              <a:ahLst/>
              <a:cxnLst/>
              <a:rect l="l" t="t" r="r" b="b"/>
              <a:pathLst>
                <a:path w="266" h="912" extrusionOk="0">
                  <a:moveTo>
                    <a:pt x="157" y="0"/>
                  </a:moveTo>
                  <a:cubicBezTo>
                    <a:pt x="104" y="0"/>
                    <a:pt x="39" y="35"/>
                    <a:pt x="36" y="94"/>
                  </a:cubicBezTo>
                  <a:cubicBezTo>
                    <a:pt x="25" y="322"/>
                    <a:pt x="14" y="549"/>
                    <a:pt x="3" y="777"/>
                  </a:cubicBezTo>
                  <a:cubicBezTo>
                    <a:pt x="0" y="836"/>
                    <a:pt x="29" y="901"/>
                    <a:pt x="96" y="911"/>
                  </a:cubicBezTo>
                  <a:cubicBezTo>
                    <a:pt x="100" y="912"/>
                    <a:pt x="105" y="912"/>
                    <a:pt x="110" y="912"/>
                  </a:cubicBezTo>
                  <a:cubicBezTo>
                    <a:pt x="163" y="912"/>
                    <a:pt x="227" y="877"/>
                    <a:pt x="230" y="818"/>
                  </a:cubicBezTo>
                  <a:cubicBezTo>
                    <a:pt x="241" y="590"/>
                    <a:pt x="252" y="363"/>
                    <a:pt x="263" y="135"/>
                  </a:cubicBezTo>
                  <a:cubicBezTo>
                    <a:pt x="266" y="76"/>
                    <a:pt x="238" y="11"/>
                    <a:pt x="171" y="1"/>
                  </a:cubicBezTo>
                  <a:cubicBezTo>
                    <a:pt x="166" y="0"/>
                    <a:pt x="162" y="0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0"/>
            <p:cNvSpPr/>
            <p:nvPr/>
          </p:nvSpPr>
          <p:spPr>
            <a:xfrm>
              <a:off x="2893075" y="2674225"/>
              <a:ext cx="28025" cy="226000"/>
            </a:xfrm>
            <a:custGeom>
              <a:avLst/>
              <a:gdLst/>
              <a:ahLst/>
              <a:cxnLst/>
              <a:rect l="l" t="t" r="r" b="b"/>
              <a:pathLst>
                <a:path w="1121" h="9040" extrusionOk="0">
                  <a:moveTo>
                    <a:pt x="985" y="0"/>
                  </a:moveTo>
                  <a:cubicBezTo>
                    <a:pt x="937" y="0"/>
                    <a:pt x="892" y="29"/>
                    <a:pt x="887" y="92"/>
                  </a:cubicBezTo>
                  <a:cubicBezTo>
                    <a:pt x="694" y="2389"/>
                    <a:pt x="474" y="4684"/>
                    <a:pt x="226" y="6976"/>
                  </a:cubicBezTo>
                  <a:cubicBezTo>
                    <a:pt x="156" y="7619"/>
                    <a:pt x="84" y="8263"/>
                    <a:pt x="10" y="8906"/>
                  </a:cubicBezTo>
                  <a:cubicBezTo>
                    <a:pt x="1" y="8990"/>
                    <a:pt x="70" y="9040"/>
                    <a:pt x="135" y="9040"/>
                  </a:cubicBezTo>
                  <a:cubicBezTo>
                    <a:pt x="184" y="9040"/>
                    <a:pt x="230" y="9011"/>
                    <a:pt x="237" y="8948"/>
                  </a:cubicBezTo>
                  <a:cubicBezTo>
                    <a:pt x="501" y="6658"/>
                    <a:pt x="737" y="4365"/>
                    <a:pt x="945" y="2069"/>
                  </a:cubicBezTo>
                  <a:cubicBezTo>
                    <a:pt x="1003" y="1425"/>
                    <a:pt x="1059" y="779"/>
                    <a:pt x="1114" y="134"/>
                  </a:cubicBezTo>
                  <a:cubicBezTo>
                    <a:pt x="1120" y="50"/>
                    <a:pt x="1050" y="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0"/>
            <p:cNvSpPr/>
            <p:nvPr/>
          </p:nvSpPr>
          <p:spPr>
            <a:xfrm>
              <a:off x="2878750" y="2905975"/>
              <a:ext cx="21025" cy="121750"/>
            </a:xfrm>
            <a:custGeom>
              <a:avLst/>
              <a:gdLst/>
              <a:ahLst/>
              <a:cxnLst/>
              <a:rect l="l" t="t" r="r" b="b"/>
              <a:pathLst>
                <a:path w="841" h="4870" extrusionOk="0">
                  <a:moveTo>
                    <a:pt x="707" y="1"/>
                  </a:moveTo>
                  <a:cubicBezTo>
                    <a:pt x="658" y="1"/>
                    <a:pt x="610" y="29"/>
                    <a:pt x="601" y="92"/>
                  </a:cubicBezTo>
                  <a:cubicBezTo>
                    <a:pt x="370" y="1635"/>
                    <a:pt x="173" y="3184"/>
                    <a:pt x="9" y="4736"/>
                  </a:cubicBezTo>
                  <a:cubicBezTo>
                    <a:pt x="0" y="4819"/>
                    <a:pt x="70" y="4869"/>
                    <a:pt x="135" y="4869"/>
                  </a:cubicBezTo>
                  <a:cubicBezTo>
                    <a:pt x="183" y="4869"/>
                    <a:pt x="229" y="4841"/>
                    <a:pt x="236" y="4778"/>
                  </a:cubicBezTo>
                  <a:cubicBezTo>
                    <a:pt x="400" y="3225"/>
                    <a:pt x="597" y="1677"/>
                    <a:pt x="828" y="134"/>
                  </a:cubicBezTo>
                  <a:cubicBezTo>
                    <a:pt x="840" y="50"/>
                    <a:pt x="772" y="1"/>
                    <a:pt x="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0"/>
            <p:cNvSpPr/>
            <p:nvPr/>
          </p:nvSpPr>
          <p:spPr>
            <a:xfrm>
              <a:off x="2678825" y="2652625"/>
              <a:ext cx="139325" cy="16825"/>
            </a:xfrm>
            <a:custGeom>
              <a:avLst/>
              <a:gdLst/>
              <a:ahLst/>
              <a:cxnLst/>
              <a:rect l="l" t="t" r="r" b="b"/>
              <a:pathLst>
                <a:path w="5573" h="673" extrusionOk="0">
                  <a:moveTo>
                    <a:pt x="200" y="0"/>
                  </a:moveTo>
                  <a:cubicBezTo>
                    <a:pt x="183" y="0"/>
                    <a:pt x="166" y="0"/>
                    <a:pt x="148" y="0"/>
                  </a:cubicBezTo>
                  <a:cubicBezTo>
                    <a:pt x="0" y="0"/>
                    <a:pt x="21" y="230"/>
                    <a:pt x="169" y="230"/>
                  </a:cubicBezTo>
                  <a:cubicBezTo>
                    <a:pt x="186" y="230"/>
                    <a:pt x="203" y="230"/>
                    <a:pt x="221" y="230"/>
                  </a:cubicBezTo>
                  <a:cubicBezTo>
                    <a:pt x="1953" y="230"/>
                    <a:pt x="3683" y="378"/>
                    <a:pt x="5391" y="670"/>
                  </a:cubicBezTo>
                  <a:cubicBezTo>
                    <a:pt x="5399" y="672"/>
                    <a:pt x="5406" y="672"/>
                    <a:pt x="5413" y="672"/>
                  </a:cubicBezTo>
                  <a:cubicBezTo>
                    <a:pt x="5542" y="672"/>
                    <a:pt x="5572" y="468"/>
                    <a:pt x="5434" y="443"/>
                  </a:cubicBezTo>
                  <a:cubicBezTo>
                    <a:pt x="3705" y="148"/>
                    <a:pt x="1954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0"/>
            <p:cNvSpPr/>
            <p:nvPr/>
          </p:nvSpPr>
          <p:spPr>
            <a:xfrm>
              <a:off x="2600025" y="2690625"/>
              <a:ext cx="338025" cy="162750"/>
            </a:xfrm>
            <a:custGeom>
              <a:avLst/>
              <a:gdLst/>
              <a:ahLst/>
              <a:cxnLst/>
              <a:rect l="l" t="t" r="r" b="b"/>
              <a:pathLst>
                <a:path w="13521" h="6510" extrusionOk="0">
                  <a:moveTo>
                    <a:pt x="3032" y="461"/>
                  </a:moveTo>
                  <a:cubicBezTo>
                    <a:pt x="3133" y="461"/>
                    <a:pt x="3234" y="467"/>
                    <a:pt x="3334" y="479"/>
                  </a:cubicBezTo>
                  <a:cubicBezTo>
                    <a:pt x="4393" y="601"/>
                    <a:pt x="5247" y="1349"/>
                    <a:pt x="5636" y="2312"/>
                  </a:cubicBezTo>
                  <a:cubicBezTo>
                    <a:pt x="5914" y="3399"/>
                    <a:pt x="5472" y="4573"/>
                    <a:pt x="4542" y="5204"/>
                  </a:cubicBezTo>
                  <a:cubicBezTo>
                    <a:pt x="4091" y="5510"/>
                    <a:pt x="3564" y="5662"/>
                    <a:pt x="3037" y="5662"/>
                  </a:cubicBezTo>
                  <a:cubicBezTo>
                    <a:pt x="2462" y="5662"/>
                    <a:pt x="1888" y="5481"/>
                    <a:pt x="1412" y="5121"/>
                  </a:cubicBezTo>
                  <a:cubicBezTo>
                    <a:pt x="939" y="4761"/>
                    <a:pt x="596" y="4254"/>
                    <a:pt x="502" y="3662"/>
                  </a:cubicBezTo>
                  <a:cubicBezTo>
                    <a:pt x="413" y="3105"/>
                    <a:pt x="505" y="2526"/>
                    <a:pt x="736" y="2013"/>
                  </a:cubicBezTo>
                  <a:cubicBezTo>
                    <a:pt x="954" y="1531"/>
                    <a:pt x="1298" y="1107"/>
                    <a:pt x="1747" y="821"/>
                  </a:cubicBezTo>
                  <a:cubicBezTo>
                    <a:pt x="2128" y="579"/>
                    <a:pt x="2581" y="461"/>
                    <a:pt x="3032" y="461"/>
                  </a:cubicBezTo>
                  <a:close/>
                  <a:moveTo>
                    <a:pt x="10340" y="845"/>
                  </a:moveTo>
                  <a:cubicBezTo>
                    <a:pt x="11125" y="845"/>
                    <a:pt x="11898" y="1188"/>
                    <a:pt x="12416" y="1812"/>
                  </a:cubicBezTo>
                  <a:cubicBezTo>
                    <a:pt x="12796" y="2269"/>
                    <a:pt x="13015" y="2842"/>
                    <a:pt x="12972" y="3440"/>
                  </a:cubicBezTo>
                  <a:cubicBezTo>
                    <a:pt x="12931" y="4002"/>
                    <a:pt x="12711" y="4545"/>
                    <a:pt x="12370" y="4991"/>
                  </a:cubicBezTo>
                  <a:cubicBezTo>
                    <a:pt x="12047" y="5413"/>
                    <a:pt x="11617" y="5746"/>
                    <a:pt x="11114" y="5923"/>
                  </a:cubicBezTo>
                  <a:cubicBezTo>
                    <a:pt x="10871" y="6008"/>
                    <a:pt x="10615" y="6049"/>
                    <a:pt x="10358" y="6049"/>
                  </a:cubicBezTo>
                  <a:cubicBezTo>
                    <a:pt x="10063" y="6049"/>
                    <a:pt x="9767" y="5996"/>
                    <a:pt x="9491" y="5896"/>
                  </a:cubicBezTo>
                  <a:cubicBezTo>
                    <a:pt x="8488" y="5536"/>
                    <a:pt x="7826" y="4614"/>
                    <a:pt x="7666" y="3589"/>
                  </a:cubicBezTo>
                  <a:cubicBezTo>
                    <a:pt x="7641" y="2467"/>
                    <a:pt x="8339" y="1423"/>
                    <a:pt x="9387" y="1021"/>
                  </a:cubicBezTo>
                  <a:cubicBezTo>
                    <a:pt x="9696" y="902"/>
                    <a:pt x="10019" y="845"/>
                    <a:pt x="10340" y="845"/>
                  </a:cubicBezTo>
                  <a:close/>
                  <a:moveTo>
                    <a:pt x="3036" y="0"/>
                  </a:moveTo>
                  <a:cubicBezTo>
                    <a:pt x="2654" y="0"/>
                    <a:pt x="2272" y="71"/>
                    <a:pt x="1921" y="215"/>
                  </a:cubicBezTo>
                  <a:cubicBezTo>
                    <a:pt x="1326" y="460"/>
                    <a:pt x="846" y="910"/>
                    <a:pt x="512" y="1454"/>
                  </a:cubicBezTo>
                  <a:cubicBezTo>
                    <a:pt x="172" y="2008"/>
                    <a:pt x="1" y="2658"/>
                    <a:pt x="9" y="3307"/>
                  </a:cubicBezTo>
                  <a:cubicBezTo>
                    <a:pt x="19" y="4005"/>
                    <a:pt x="286" y="4652"/>
                    <a:pt x="765" y="5157"/>
                  </a:cubicBezTo>
                  <a:cubicBezTo>
                    <a:pt x="1361" y="5786"/>
                    <a:pt x="2206" y="6124"/>
                    <a:pt x="3054" y="6124"/>
                  </a:cubicBezTo>
                  <a:cubicBezTo>
                    <a:pt x="3525" y="6124"/>
                    <a:pt x="3998" y="6020"/>
                    <a:pt x="4428" y="5802"/>
                  </a:cubicBezTo>
                  <a:cubicBezTo>
                    <a:pt x="5058" y="5483"/>
                    <a:pt x="5578" y="4974"/>
                    <a:pt x="5880" y="4332"/>
                  </a:cubicBezTo>
                  <a:cubicBezTo>
                    <a:pt x="6062" y="3944"/>
                    <a:pt x="6159" y="3526"/>
                    <a:pt x="6174" y="3103"/>
                  </a:cubicBezTo>
                  <a:cubicBezTo>
                    <a:pt x="6174" y="3103"/>
                    <a:pt x="6175" y="3102"/>
                    <a:pt x="6175" y="3102"/>
                  </a:cubicBezTo>
                  <a:cubicBezTo>
                    <a:pt x="6185" y="3098"/>
                    <a:pt x="6195" y="3094"/>
                    <a:pt x="6205" y="3090"/>
                  </a:cubicBezTo>
                  <a:cubicBezTo>
                    <a:pt x="6232" y="3080"/>
                    <a:pt x="6258" y="3072"/>
                    <a:pt x="6285" y="3063"/>
                  </a:cubicBezTo>
                  <a:cubicBezTo>
                    <a:pt x="6335" y="3048"/>
                    <a:pt x="6387" y="3036"/>
                    <a:pt x="6438" y="3027"/>
                  </a:cubicBezTo>
                  <a:cubicBezTo>
                    <a:pt x="6450" y="3026"/>
                    <a:pt x="6488" y="3020"/>
                    <a:pt x="6494" y="3020"/>
                  </a:cubicBezTo>
                  <a:cubicBezTo>
                    <a:pt x="6522" y="3017"/>
                    <a:pt x="6551" y="3016"/>
                    <a:pt x="6579" y="3015"/>
                  </a:cubicBezTo>
                  <a:cubicBezTo>
                    <a:pt x="6585" y="3015"/>
                    <a:pt x="6591" y="3015"/>
                    <a:pt x="6596" y="3015"/>
                  </a:cubicBezTo>
                  <a:cubicBezTo>
                    <a:pt x="6644" y="3015"/>
                    <a:pt x="6690" y="3019"/>
                    <a:pt x="6738" y="3021"/>
                  </a:cubicBezTo>
                  <a:lnTo>
                    <a:pt x="6741" y="3021"/>
                  </a:lnTo>
                  <a:cubicBezTo>
                    <a:pt x="6751" y="3022"/>
                    <a:pt x="6761" y="3024"/>
                    <a:pt x="6771" y="3025"/>
                  </a:cubicBezTo>
                  <a:cubicBezTo>
                    <a:pt x="6798" y="3030"/>
                    <a:pt x="6827" y="3035"/>
                    <a:pt x="6855" y="3042"/>
                  </a:cubicBezTo>
                  <a:cubicBezTo>
                    <a:pt x="6910" y="3054"/>
                    <a:pt x="6963" y="3072"/>
                    <a:pt x="7016" y="3089"/>
                  </a:cubicBezTo>
                  <a:cubicBezTo>
                    <a:pt x="7022" y="3092"/>
                    <a:pt x="7027" y="3093"/>
                    <a:pt x="7030" y="3094"/>
                  </a:cubicBezTo>
                  <a:cubicBezTo>
                    <a:pt x="7040" y="3099"/>
                    <a:pt x="7049" y="3103"/>
                    <a:pt x="7059" y="3107"/>
                  </a:cubicBezTo>
                  <a:cubicBezTo>
                    <a:pt x="7084" y="3119"/>
                    <a:pt x="7110" y="3132"/>
                    <a:pt x="7135" y="3146"/>
                  </a:cubicBezTo>
                  <a:cubicBezTo>
                    <a:pt x="7148" y="3152"/>
                    <a:pt x="7159" y="3161"/>
                    <a:pt x="7172" y="3169"/>
                  </a:cubicBezTo>
                  <a:cubicBezTo>
                    <a:pt x="7177" y="3307"/>
                    <a:pt x="7186" y="3445"/>
                    <a:pt x="7205" y="3581"/>
                  </a:cubicBezTo>
                  <a:cubicBezTo>
                    <a:pt x="7206" y="3633"/>
                    <a:pt x="7207" y="3684"/>
                    <a:pt x="7210" y="3737"/>
                  </a:cubicBezTo>
                  <a:cubicBezTo>
                    <a:pt x="7213" y="3788"/>
                    <a:pt x="7230" y="3829"/>
                    <a:pt x="7254" y="3859"/>
                  </a:cubicBezTo>
                  <a:cubicBezTo>
                    <a:pt x="7461" y="4824"/>
                    <a:pt x="8042" y="5687"/>
                    <a:pt x="8944" y="6160"/>
                  </a:cubicBezTo>
                  <a:cubicBezTo>
                    <a:pt x="9375" y="6386"/>
                    <a:pt x="9868" y="6510"/>
                    <a:pt x="10357" y="6510"/>
                  </a:cubicBezTo>
                  <a:cubicBezTo>
                    <a:pt x="10508" y="6510"/>
                    <a:pt x="10659" y="6498"/>
                    <a:pt x="10807" y="6474"/>
                  </a:cubicBezTo>
                  <a:cubicBezTo>
                    <a:pt x="11442" y="6371"/>
                    <a:pt x="12012" y="6041"/>
                    <a:pt x="12461" y="5587"/>
                  </a:cubicBezTo>
                  <a:cubicBezTo>
                    <a:pt x="12918" y="5125"/>
                    <a:pt x="13232" y="4530"/>
                    <a:pt x="13372" y="3896"/>
                  </a:cubicBezTo>
                  <a:cubicBezTo>
                    <a:pt x="13521" y="3215"/>
                    <a:pt x="13407" y="2525"/>
                    <a:pt x="13056" y="1924"/>
                  </a:cubicBezTo>
                  <a:cubicBezTo>
                    <a:pt x="12496" y="966"/>
                    <a:pt x="11429" y="380"/>
                    <a:pt x="10338" y="380"/>
                  </a:cubicBezTo>
                  <a:cubicBezTo>
                    <a:pt x="10103" y="380"/>
                    <a:pt x="9867" y="407"/>
                    <a:pt x="9634" y="464"/>
                  </a:cubicBezTo>
                  <a:cubicBezTo>
                    <a:pt x="8948" y="632"/>
                    <a:pt x="8326" y="1009"/>
                    <a:pt x="7886" y="1565"/>
                  </a:cubicBezTo>
                  <a:cubicBezTo>
                    <a:pt x="7615" y="1908"/>
                    <a:pt x="7425" y="2303"/>
                    <a:pt x="7315" y="2719"/>
                  </a:cubicBezTo>
                  <a:cubicBezTo>
                    <a:pt x="7100" y="2610"/>
                    <a:pt x="6862" y="2557"/>
                    <a:pt x="6623" y="2557"/>
                  </a:cubicBezTo>
                  <a:cubicBezTo>
                    <a:pt x="6485" y="2557"/>
                    <a:pt x="6346" y="2575"/>
                    <a:pt x="6211" y="2610"/>
                  </a:cubicBezTo>
                  <a:cubicBezTo>
                    <a:pt x="6175" y="2475"/>
                    <a:pt x="6135" y="2343"/>
                    <a:pt x="6086" y="2215"/>
                  </a:cubicBezTo>
                  <a:cubicBezTo>
                    <a:pt x="6074" y="2165"/>
                    <a:pt x="6061" y="2113"/>
                    <a:pt x="6046" y="2064"/>
                  </a:cubicBezTo>
                  <a:cubicBezTo>
                    <a:pt x="6031" y="2013"/>
                    <a:pt x="6007" y="1979"/>
                    <a:pt x="5975" y="1955"/>
                  </a:cubicBezTo>
                  <a:cubicBezTo>
                    <a:pt x="5555" y="1062"/>
                    <a:pt x="4793" y="353"/>
                    <a:pt x="3807" y="98"/>
                  </a:cubicBezTo>
                  <a:cubicBezTo>
                    <a:pt x="3557" y="33"/>
                    <a:pt x="3296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0"/>
            <p:cNvSpPr/>
            <p:nvPr/>
          </p:nvSpPr>
          <p:spPr>
            <a:xfrm>
              <a:off x="2665725" y="2764550"/>
              <a:ext cx="13275" cy="14700"/>
            </a:xfrm>
            <a:custGeom>
              <a:avLst/>
              <a:gdLst/>
              <a:ahLst/>
              <a:cxnLst/>
              <a:rect l="l" t="t" r="r" b="b"/>
              <a:pathLst>
                <a:path w="531" h="588" extrusionOk="0">
                  <a:moveTo>
                    <a:pt x="284" y="1"/>
                  </a:moveTo>
                  <a:cubicBezTo>
                    <a:pt x="251" y="1"/>
                    <a:pt x="219" y="8"/>
                    <a:pt x="192" y="23"/>
                  </a:cubicBezTo>
                  <a:cubicBezTo>
                    <a:pt x="125" y="56"/>
                    <a:pt x="75" y="111"/>
                    <a:pt x="41" y="177"/>
                  </a:cubicBezTo>
                  <a:cubicBezTo>
                    <a:pt x="12" y="233"/>
                    <a:pt x="0" y="304"/>
                    <a:pt x="17" y="366"/>
                  </a:cubicBezTo>
                  <a:cubicBezTo>
                    <a:pt x="25" y="441"/>
                    <a:pt x="62" y="517"/>
                    <a:pt x="123" y="563"/>
                  </a:cubicBezTo>
                  <a:cubicBezTo>
                    <a:pt x="146" y="580"/>
                    <a:pt x="171" y="588"/>
                    <a:pt x="195" y="588"/>
                  </a:cubicBezTo>
                  <a:cubicBezTo>
                    <a:pt x="218" y="588"/>
                    <a:pt x="241" y="581"/>
                    <a:pt x="264" y="568"/>
                  </a:cubicBezTo>
                  <a:cubicBezTo>
                    <a:pt x="359" y="513"/>
                    <a:pt x="457" y="444"/>
                    <a:pt x="493" y="334"/>
                  </a:cubicBezTo>
                  <a:cubicBezTo>
                    <a:pt x="530" y="219"/>
                    <a:pt x="487" y="87"/>
                    <a:pt x="380" y="26"/>
                  </a:cubicBezTo>
                  <a:cubicBezTo>
                    <a:pt x="351" y="9"/>
                    <a:pt x="317" y="1"/>
                    <a:pt x="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0"/>
            <p:cNvSpPr/>
            <p:nvPr/>
          </p:nvSpPr>
          <p:spPr>
            <a:xfrm>
              <a:off x="2827550" y="2764925"/>
              <a:ext cx="12300" cy="12200"/>
            </a:xfrm>
            <a:custGeom>
              <a:avLst/>
              <a:gdLst/>
              <a:ahLst/>
              <a:cxnLst/>
              <a:rect l="l" t="t" r="r" b="b"/>
              <a:pathLst>
                <a:path w="492" h="488" extrusionOk="0">
                  <a:moveTo>
                    <a:pt x="187" y="1"/>
                  </a:moveTo>
                  <a:cubicBezTo>
                    <a:pt x="174" y="1"/>
                    <a:pt x="162" y="3"/>
                    <a:pt x="151" y="8"/>
                  </a:cubicBezTo>
                  <a:cubicBezTo>
                    <a:pt x="132" y="17"/>
                    <a:pt x="112" y="27"/>
                    <a:pt x="96" y="40"/>
                  </a:cubicBezTo>
                  <a:cubicBezTo>
                    <a:pt x="71" y="62"/>
                    <a:pt x="56" y="80"/>
                    <a:pt x="38" y="108"/>
                  </a:cubicBezTo>
                  <a:cubicBezTo>
                    <a:pt x="31" y="118"/>
                    <a:pt x="27" y="129"/>
                    <a:pt x="23" y="141"/>
                  </a:cubicBezTo>
                  <a:cubicBezTo>
                    <a:pt x="22" y="146"/>
                    <a:pt x="20" y="151"/>
                    <a:pt x="18" y="157"/>
                  </a:cubicBezTo>
                  <a:cubicBezTo>
                    <a:pt x="5" y="191"/>
                    <a:pt x="1" y="230"/>
                    <a:pt x="7" y="268"/>
                  </a:cubicBezTo>
                  <a:cubicBezTo>
                    <a:pt x="7" y="268"/>
                    <a:pt x="7" y="269"/>
                    <a:pt x="7" y="270"/>
                  </a:cubicBezTo>
                  <a:cubicBezTo>
                    <a:pt x="9" y="284"/>
                    <a:pt x="10" y="299"/>
                    <a:pt x="15" y="314"/>
                  </a:cubicBezTo>
                  <a:cubicBezTo>
                    <a:pt x="16" y="316"/>
                    <a:pt x="17" y="318"/>
                    <a:pt x="18" y="319"/>
                  </a:cubicBezTo>
                  <a:cubicBezTo>
                    <a:pt x="19" y="324"/>
                    <a:pt x="19" y="328"/>
                    <a:pt x="20" y="332"/>
                  </a:cubicBezTo>
                  <a:cubicBezTo>
                    <a:pt x="33" y="372"/>
                    <a:pt x="59" y="408"/>
                    <a:pt x="91" y="435"/>
                  </a:cubicBezTo>
                  <a:cubicBezTo>
                    <a:pt x="106" y="449"/>
                    <a:pt x="125" y="461"/>
                    <a:pt x="144" y="470"/>
                  </a:cubicBezTo>
                  <a:cubicBezTo>
                    <a:pt x="178" y="483"/>
                    <a:pt x="203" y="486"/>
                    <a:pt x="238" y="487"/>
                  </a:cubicBezTo>
                  <a:cubicBezTo>
                    <a:pt x="239" y="487"/>
                    <a:pt x="240" y="487"/>
                    <a:pt x="241" y="487"/>
                  </a:cubicBezTo>
                  <a:cubicBezTo>
                    <a:pt x="287" y="487"/>
                    <a:pt x="331" y="470"/>
                    <a:pt x="368" y="446"/>
                  </a:cubicBezTo>
                  <a:cubicBezTo>
                    <a:pt x="407" y="422"/>
                    <a:pt x="435" y="386"/>
                    <a:pt x="459" y="346"/>
                  </a:cubicBezTo>
                  <a:cubicBezTo>
                    <a:pt x="482" y="308"/>
                    <a:pt x="491" y="258"/>
                    <a:pt x="488" y="214"/>
                  </a:cubicBezTo>
                  <a:cubicBezTo>
                    <a:pt x="485" y="165"/>
                    <a:pt x="464" y="117"/>
                    <a:pt x="430" y="82"/>
                  </a:cubicBezTo>
                  <a:cubicBezTo>
                    <a:pt x="399" y="46"/>
                    <a:pt x="359" y="27"/>
                    <a:pt x="314" y="14"/>
                  </a:cubicBezTo>
                  <a:cubicBezTo>
                    <a:pt x="297" y="9"/>
                    <a:pt x="281" y="8"/>
                    <a:pt x="264" y="7"/>
                  </a:cubicBezTo>
                  <a:cubicBezTo>
                    <a:pt x="253" y="7"/>
                    <a:pt x="241" y="8"/>
                    <a:pt x="230" y="8"/>
                  </a:cubicBezTo>
                  <a:cubicBezTo>
                    <a:pt x="216" y="4"/>
                    <a:pt x="201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23" y="1485444"/>
            <a:ext cx="4456562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6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123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5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29"/>
          <p:cNvGrpSpPr/>
          <p:nvPr/>
        </p:nvGrpSpPr>
        <p:grpSpPr>
          <a:xfrm>
            <a:off x="7410046" y="1911134"/>
            <a:ext cx="3992612" cy="4403021"/>
            <a:chOff x="5557534" y="1433350"/>
            <a:chExt cx="2994459" cy="3302266"/>
          </a:xfrm>
        </p:grpSpPr>
        <p:sp>
          <p:nvSpPr>
            <p:cNvPr id="595" name="Google Shape;595;p29"/>
            <p:cNvSpPr/>
            <p:nvPr/>
          </p:nvSpPr>
          <p:spPr>
            <a:xfrm>
              <a:off x="5557534" y="1433350"/>
              <a:ext cx="2222341" cy="2068153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96" name="Google Shape;596;p29"/>
            <p:cNvGrpSpPr/>
            <p:nvPr/>
          </p:nvGrpSpPr>
          <p:grpSpPr>
            <a:xfrm>
              <a:off x="6844016" y="2784249"/>
              <a:ext cx="1707978" cy="1951367"/>
              <a:chOff x="3972400" y="4524725"/>
              <a:chExt cx="219800" cy="251125"/>
            </a:xfrm>
          </p:grpSpPr>
          <p:sp>
            <p:nvSpPr>
              <p:cNvPr id="597" name="Google Shape;597;p29"/>
              <p:cNvSpPr/>
              <p:nvPr/>
            </p:nvSpPr>
            <p:spPr>
              <a:xfrm>
                <a:off x="3972400" y="4524725"/>
                <a:ext cx="87250" cy="101375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4055" extrusionOk="0">
                    <a:moveTo>
                      <a:pt x="738" y="0"/>
                    </a:moveTo>
                    <a:cubicBezTo>
                      <a:pt x="513" y="0"/>
                      <a:pt x="1" y="679"/>
                      <a:pt x="40" y="1850"/>
                    </a:cubicBezTo>
                    <a:cubicBezTo>
                      <a:pt x="103" y="3719"/>
                      <a:pt x="2355" y="4055"/>
                      <a:pt x="2355" y="4055"/>
                    </a:cubicBezTo>
                    <a:lnTo>
                      <a:pt x="3288" y="3422"/>
                    </a:lnTo>
                    <a:cubicBezTo>
                      <a:pt x="3483" y="2835"/>
                      <a:pt x="3490" y="1441"/>
                      <a:pt x="2367" y="1104"/>
                    </a:cubicBezTo>
                    <a:cubicBezTo>
                      <a:pt x="1484" y="840"/>
                      <a:pt x="740" y="754"/>
                      <a:pt x="829" y="282"/>
                    </a:cubicBezTo>
                    <a:cubicBezTo>
                      <a:pt x="865" y="91"/>
                      <a:pt x="821" y="0"/>
                      <a:pt x="7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9"/>
              <p:cNvSpPr/>
              <p:nvPr/>
            </p:nvSpPr>
            <p:spPr>
              <a:xfrm>
                <a:off x="4027850" y="4605125"/>
                <a:ext cx="164350" cy="170725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829" extrusionOk="0">
                    <a:moveTo>
                      <a:pt x="1126" y="0"/>
                    </a:moveTo>
                    <a:cubicBezTo>
                      <a:pt x="1125" y="0"/>
                      <a:pt x="1124" y="1"/>
                      <a:pt x="1123" y="1"/>
                    </a:cubicBezTo>
                    <a:cubicBezTo>
                      <a:pt x="924" y="17"/>
                      <a:pt x="76" y="618"/>
                      <a:pt x="38" y="820"/>
                    </a:cubicBezTo>
                    <a:cubicBezTo>
                      <a:pt x="1" y="1021"/>
                      <a:pt x="977" y="3119"/>
                      <a:pt x="2268" y="4428"/>
                    </a:cubicBezTo>
                    <a:cubicBezTo>
                      <a:pt x="3534" y="5712"/>
                      <a:pt x="5414" y="6829"/>
                      <a:pt x="6057" y="6829"/>
                    </a:cubicBezTo>
                    <a:cubicBezTo>
                      <a:pt x="6139" y="6829"/>
                      <a:pt x="6200" y="6811"/>
                      <a:pt x="6238" y="6772"/>
                    </a:cubicBezTo>
                    <a:cubicBezTo>
                      <a:pt x="6574" y="6434"/>
                      <a:pt x="5277" y="4054"/>
                      <a:pt x="3976" y="2577"/>
                    </a:cubicBezTo>
                    <a:cubicBezTo>
                      <a:pt x="2573" y="982"/>
                      <a:pt x="1288" y="0"/>
                      <a:pt x="1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9"/>
              <p:cNvSpPr/>
              <p:nvPr/>
            </p:nvSpPr>
            <p:spPr>
              <a:xfrm>
                <a:off x="4053425" y="4644400"/>
                <a:ext cx="586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04" extrusionOk="0">
                    <a:moveTo>
                      <a:pt x="2010" y="1"/>
                    </a:moveTo>
                    <a:cubicBezTo>
                      <a:pt x="1343" y="425"/>
                      <a:pt x="675" y="844"/>
                      <a:pt x="0" y="1253"/>
                    </a:cubicBezTo>
                    <a:cubicBezTo>
                      <a:pt x="117" y="1436"/>
                      <a:pt x="241" y="1620"/>
                      <a:pt x="371" y="1803"/>
                    </a:cubicBezTo>
                    <a:cubicBezTo>
                      <a:pt x="1033" y="1321"/>
                      <a:pt x="1689" y="833"/>
                      <a:pt x="2345" y="344"/>
                    </a:cubicBezTo>
                    <a:cubicBezTo>
                      <a:pt x="2232" y="226"/>
                      <a:pt x="2119" y="110"/>
                      <a:pt x="20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00" name="Google Shape;600;p29"/>
          <p:cNvGrpSpPr/>
          <p:nvPr/>
        </p:nvGrpSpPr>
        <p:grpSpPr>
          <a:xfrm>
            <a:off x="995661" y="719321"/>
            <a:ext cx="5130483" cy="5012587"/>
            <a:chOff x="746746" y="539491"/>
            <a:chExt cx="3847862" cy="3759440"/>
          </a:xfrm>
        </p:grpSpPr>
        <p:grpSp>
          <p:nvGrpSpPr>
            <p:cNvPr id="601" name="Google Shape;601;p29"/>
            <p:cNvGrpSpPr/>
            <p:nvPr/>
          </p:nvGrpSpPr>
          <p:grpSpPr>
            <a:xfrm>
              <a:off x="746746" y="882701"/>
              <a:ext cx="3847862" cy="3416230"/>
              <a:chOff x="746746" y="882701"/>
              <a:chExt cx="3847862" cy="3416230"/>
            </a:xfrm>
          </p:grpSpPr>
          <p:sp>
            <p:nvSpPr>
              <p:cNvPr id="602" name="Google Shape;602;p29"/>
              <p:cNvSpPr/>
              <p:nvPr/>
            </p:nvSpPr>
            <p:spPr>
              <a:xfrm>
                <a:off x="746746" y="882701"/>
                <a:ext cx="3847862" cy="3416230"/>
              </a:xfrm>
              <a:custGeom>
                <a:avLst/>
                <a:gdLst/>
                <a:ahLst/>
                <a:cxnLst/>
                <a:rect l="l" t="t" r="r" b="b"/>
                <a:pathLst>
                  <a:path w="19528" h="23263" extrusionOk="0">
                    <a:moveTo>
                      <a:pt x="544" y="0"/>
                    </a:moveTo>
                    <a:cubicBezTo>
                      <a:pt x="246" y="0"/>
                      <a:pt x="6" y="241"/>
                      <a:pt x="6" y="538"/>
                    </a:cubicBezTo>
                    <a:lnTo>
                      <a:pt x="1" y="22721"/>
                    </a:lnTo>
                    <a:cubicBezTo>
                      <a:pt x="1" y="23018"/>
                      <a:pt x="242" y="23259"/>
                      <a:pt x="539" y="23259"/>
                    </a:cubicBezTo>
                    <a:lnTo>
                      <a:pt x="18983" y="23263"/>
                    </a:lnTo>
                    <a:cubicBezTo>
                      <a:pt x="19281" y="23263"/>
                      <a:pt x="19521" y="23022"/>
                      <a:pt x="19521" y="22725"/>
                    </a:cubicBezTo>
                    <a:lnTo>
                      <a:pt x="19526" y="542"/>
                    </a:lnTo>
                    <a:cubicBezTo>
                      <a:pt x="19527" y="245"/>
                      <a:pt x="19286" y="4"/>
                      <a:pt x="18988" y="4"/>
                    </a:cubicBezTo>
                    <a:lnTo>
                      <a:pt x="544" y="0"/>
                    </a:lnTo>
                    <a:close/>
                  </a:path>
                </a:pathLst>
              </a:custGeom>
              <a:solidFill>
                <a:srgbClr val="F5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29"/>
              <p:cNvSpPr/>
              <p:nvPr/>
            </p:nvSpPr>
            <p:spPr>
              <a:xfrm>
                <a:off x="1030093" y="1904435"/>
                <a:ext cx="3212778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317" extrusionOk="0">
                    <a:moveTo>
                      <a:pt x="16253" y="1"/>
                    </a:moveTo>
                    <a:cubicBezTo>
                      <a:pt x="16253" y="1"/>
                      <a:pt x="16252" y="1"/>
                      <a:pt x="16251" y="1"/>
                    </a:cubicBezTo>
                    <a:lnTo>
                      <a:pt x="52" y="212"/>
                    </a:lnTo>
                    <a:cubicBezTo>
                      <a:pt x="23" y="213"/>
                      <a:pt x="1" y="237"/>
                      <a:pt x="2" y="265"/>
                    </a:cubicBezTo>
                    <a:cubicBezTo>
                      <a:pt x="2" y="290"/>
                      <a:pt x="20" y="312"/>
                      <a:pt x="44" y="315"/>
                    </a:cubicBezTo>
                    <a:cubicBezTo>
                      <a:pt x="47" y="315"/>
                      <a:pt x="51" y="316"/>
                      <a:pt x="54" y="316"/>
                    </a:cubicBezTo>
                    <a:lnTo>
                      <a:pt x="16252" y="104"/>
                    </a:lnTo>
                    <a:cubicBezTo>
                      <a:pt x="16281" y="104"/>
                      <a:pt x="16305" y="81"/>
                      <a:pt x="16304" y="52"/>
                    </a:cubicBezTo>
                    <a:cubicBezTo>
                      <a:pt x="16304" y="24"/>
                      <a:pt x="16282" y="1"/>
                      <a:pt x="16253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9"/>
              <p:cNvSpPr/>
              <p:nvPr/>
            </p:nvSpPr>
            <p:spPr>
              <a:xfrm>
                <a:off x="1045857" y="2354776"/>
                <a:ext cx="3212581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4" h="317" extrusionOk="0">
                    <a:moveTo>
                      <a:pt x="16252" y="1"/>
                    </a:moveTo>
                    <a:cubicBezTo>
                      <a:pt x="16252" y="1"/>
                      <a:pt x="16251" y="1"/>
                      <a:pt x="16250" y="1"/>
                    </a:cubicBezTo>
                    <a:lnTo>
                      <a:pt x="52" y="212"/>
                    </a:lnTo>
                    <a:cubicBezTo>
                      <a:pt x="23" y="213"/>
                      <a:pt x="1" y="237"/>
                      <a:pt x="1" y="265"/>
                    </a:cubicBezTo>
                    <a:cubicBezTo>
                      <a:pt x="2" y="290"/>
                      <a:pt x="19" y="312"/>
                      <a:pt x="44" y="316"/>
                    </a:cubicBezTo>
                    <a:cubicBezTo>
                      <a:pt x="47" y="316"/>
                      <a:pt x="50" y="317"/>
                      <a:pt x="54" y="317"/>
                    </a:cubicBezTo>
                    <a:lnTo>
                      <a:pt x="16252" y="104"/>
                    </a:lnTo>
                    <a:cubicBezTo>
                      <a:pt x="16281" y="104"/>
                      <a:pt x="16304" y="81"/>
                      <a:pt x="16304" y="52"/>
                    </a:cubicBezTo>
                    <a:cubicBezTo>
                      <a:pt x="16304" y="24"/>
                      <a:pt x="16281" y="1"/>
                      <a:pt x="16252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9"/>
              <p:cNvSpPr/>
              <p:nvPr/>
            </p:nvSpPr>
            <p:spPr>
              <a:xfrm>
                <a:off x="1060438" y="2794836"/>
                <a:ext cx="3212778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317" extrusionOk="0">
                    <a:moveTo>
                      <a:pt x="16251" y="1"/>
                    </a:moveTo>
                    <a:lnTo>
                      <a:pt x="53" y="213"/>
                    </a:lnTo>
                    <a:cubicBezTo>
                      <a:pt x="24" y="213"/>
                      <a:pt x="1" y="236"/>
                      <a:pt x="2" y="265"/>
                    </a:cubicBezTo>
                    <a:cubicBezTo>
                      <a:pt x="2" y="291"/>
                      <a:pt x="20" y="311"/>
                      <a:pt x="44" y="315"/>
                    </a:cubicBezTo>
                    <a:cubicBezTo>
                      <a:pt x="47" y="316"/>
                      <a:pt x="51" y="316"/>
                      <a:pt x="54" y="316"/>
                    </a:cubicBezTo>
                    <a:lnTo>
                      <a:pt x="16252" y="105"/>
                    </a:lnTo>
                    <a:cubicBezTo>
                      <a:pt x="16281" y="104"/>
                      <a:pt x="16305" y="80"/>
                      <a:pt x="16304" y="52"/>
                    </a:cubicBezTo>
                    <a:cubicBezTo>
                      <a:pt x="16304" y="23"/>
                      <a:pt x="16281" y="1"/>
                      <a:pt x="16251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29"/>
              <p:cNvSpPr/>
              <p:nvPr/>
            </p:nvSpPr>
            <p:spPr>
              <a:xfrm>
                <a:off x="1076793" y="3234896"/>
                <a:ext cx="3212581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4" h="317" extrusionOk="0">
                    <a:moveTo>
                      <a:pt x="16250" y="1"/>
                    </a:moveTo>
                    <a:lnTo>
                      <a:pt x="52" y="213"/>
                    </a:lnTo>
                    <a:cubicBezTo>
                      <a:pt x="23" y="213"/>
                      <a:pt x="1" y="237"/>
                      <a:pt x="1" y="265"/>
                    </a:cubicBezTo>
                    <a:cubicBezTo>
                      <a:pt x="2" y="291"/>
                      <a:pt x="19" y="312"/>
                      <a:pt x="44" y="316"/>
                    </a:cubicBezTo>
                    <a:cubicBezTo>
                      <a:pt x="47" y="317"/>
                      <a:pt x="50" y="317"/>
                      <a:pt x="54" y="317"/>
                    </a:cubicBezTo>
                    <a:lnTo>
                      <a:pt x="16252" y="104"/>
                    </a:lnTo>
                    <a:cubicBezTo>
                      <a:pt x="16281" y="104"/>
                      <a:pt x="16304" y="81"/>
                      <a:pt x="16304" y="52"/>
                    </a:cubicBezTo>
                    <a:cubicBezTo>
                      <a:pt x="16303" y="24"/>
                      <a:pt x="16280" y="1"/>
                      <a:pt x="16250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29"/>
              <p:cNvSpPr/>
              <p:nvPr/>
            </p:nvSpPr>
            <p:spPr>
              <a:xfrm>
                <a:off x="1091374" y="3674956"/>
                <a:ext cx="3212778" cy="46405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316" extrusionOk="0">
                    <a:moveTo>
                      <a:pt x="16253" y="1"/>
                    </a:moveTo>
                    <a:cubicBezTo>
                      <a:pt x="16253" y="1"/>
                      <a:pt x="16252" y="1"/>
                      <a:pt x="16251" y="1"/>
                    </a:cubicBezTo>
                    <a:lnTo>
                      <a:pt x="53" y="212"/>
                    </a:lnTo>
                    <a:cubicBezTo>
                      <a:pt x="23" y="212"/>
                      <a:pt x="1" y="235"/>
                      <a:pt x="2" y="264"/>
                    </a:cubicBezTo>
                    <a:cubicBezTo>
                      <a:pt x="2" y="290"/>
                      <a:pt x="20" y="310"/>
                      <a:pt x="44" y="315"/>
                    </a:cubicBezTo>
                    <a:lnTo>
                      <a:pt x="54" y="315"/>
                    </a:lnTo>
                    <a:lnTo>
                      <a:pt x="16252" y="104"/>
                    </a:lnTo>
                    <a:cubicBezTo>
                      <a:pt x="16281" y="104"/>
                      <a:pt x="16305" y="81"/>
                      <a:pt x="16304" y="51"/>
                    </a:cubicBezTo>
                    <a:cubicBezTo>
                      <a:pt x="16304" y="24"/>
                      <a:pt x="16282" y="1"/>
                      <a:pt x="16253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8" name="Google Shape;608;p29"/>
            <p:cNvGrpSpPr/>
            <p:nvPr/>
          </p:nvGrpSpPr>
          <p:grpSpPr>
            <a:xfrm>
              <a:off x="1957680" y="539491"/>
              <a:ext cx="1390695" cy="548641"/>
              <a:chOff x="1639601" y="539501"/>
              <a:chExt cx="1091683" cy="548641"/>
            </a:xfrm>
          </p:grpSpPr>
          <p:sp>
            <p:nvSpPr>
              <p:cNvPr id="609" name="Google Shape;609;p29"/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8AE7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29"/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29"/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14" name="Google Shape;6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6834" y="1073139"/>
            <a:ext cx="2372207" cy="275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96" y="3058928"/>
            <a:ext cx="554784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51227" y="1854468"/>
            <a:ext cx="4316964" cy="4071595"/>
            <a:chOff x="951227" y="1854468"/>
            <a:chExt cx="4316964" cy="4071595"/>
          </a:xfrm>
        </p:grpSpPr>
        <p:grpSp>
          <p:nvGrpSpPr>
            <p:cNvPr id="11" name="Group 10"/>
            <p:cNvGrpSpPr/>
            <p:nvPr/>
          </p:nvGrpSpPr>
          <p:grpSpPr>
            <a:xfrm>
              <a:off x="951227" y="1854468"/>
              <a:ext cx="4316964" cy="4071595"/>
              <a:chOff x="951227" y="1854468"/>
              <a:chExt cx="4316964" cy="407159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951227" y="1854468"/>
                <a:ext cx="4316964" cy="4071595"/>
                <a:chOff x="951227" y="1854468"/>
                <a:chExt cx="3105928" cy="4071595"/>
              </a:xfrm>
            </p:grpSpPr>
            <p:grpSp>
              <p:nvGrpSpPr>
                <p:cNvPr id="619" name="Google Shape;619;p30"/>
                <p:cNvGrpSpPr/>
                <p:nvPr/>
              </p:nvGrpSpPr>
              <p:grpSpPr>
                <a:xfrm>
                  <a:off x="951227" y="1854468"/>
                  <a:ext cx="3105928" cy="4071595"/>
                  <a:chOff x="2753450" y="3322025"/>
                  <a:chExt cx="488200" cy="640000"/>
                </a:xfrm>
              </p:grpSpPr>
              <p:sp>
                <p:nvSpPr>
                  <p:cNvPr id="620" name="Google Shape;620;p30"/>
                  <p:cNvSpPr/>
                  <p:nvPr/>
                </p:nvSpPr>
                <p:spPr>
                  <a:xfrm>
                    <a:off x="2753450" y="3380450"/>
                    <a:ext cx="488200" cy="58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28" h="23263" extrusionOk="0">
                        <a:moveTo>
                          <a:pt x="544" y="0"/>
                        </a:moveTo>
                        <a:cubicBezTo>
                          <a:pt x="246" y="0"/>
                          <a:pt x="6" y="241"/>
                          <a:pt x="6" y="538"/>
                        </a:cubicBezTo>
                        <a:lnTo>
                          <a:pt x="1" y="22721"/>
                        </a:lnTo>
                        <a:cubicBezTo>
                          <a:pt x="1" y="23018"/>
                          <a:pt x="242" y="23259"/>
                          <a:pt x="539" y="23259"/>
                        </a:cubicBezTo>
                        <a:lnTo>
                          <a:pt x="18983" y="23263"/>
                        </a:lnTo>
                        <a:cubicBezTo>
                          <a:pt x="19281" y="23263"/>
                          <a:pt x="19521" y="23022"/>
                          <a:pt x="19521" y="22725"/>
                        </a:cubicBezTo>
                        <a:lnTo>
                          <a:pt x="19526" y="542"/>
                        </a:lnTo>
                        <a:cubicBezTo>
                          <a:pt x="19527" y="245"/>
                          <a:pt x="19286" y="4"/>
                          <a:pt x="18988" y="4"/>
                        </a:cubicBezTo>
                        <a:lnTo>
                          <a:pt x="544" y="0"/>
                        </a:lnTo>
                        <a:close/>
                      </a:path>
                    </a:pathLst>
                  </a:custGeom>
                  <a:solidFill>
                    <a:srgbClr val="F5FDF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1" name="Google Shape;621;p30"/>
                  <p:cNvSpPr/>
                  <p:nvPr/>
                </p:nvSpPr>
                <p:spPr>
                  <a:xfrm>
                    <a:off x="2905175" y="3322025"/>
                    <a:ext cx="185850" cy="9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34" h="3736" extrusionOk="0">
                        <a:moveTo>
                          <a:pt x="3811" y="1"/>
                        </a:moveTo>
                        <a:cubicBezTo>
                          <a:pt x="2390" y="1"/>
                          <a:pt x="999" y="20"/>
                          <a:pt x="612" y="29"/>
                        </a:cubicBezTo>
                        <a:cubicBezTo>
                          <a:pt x="236" y="38"/>
                          <a:pt x="1005" y="607"/>
                          <a:pt x="1039" y="728"/>
                        </a:cubicBezTo>
                        <a:cubicBezTo>
                          <a:pt x="1073" y="851"/>
                          <a:pt x="1" y="1178"/>
                          <a:pt x="38" y="1313"/>
                        </a:cubicBezTo>
                        <a:cubicBezTo>
                          <a:pt x="76" y="1449"/>
                          <a:pt x="915" y="1757"/>
                          <a:pt x="937" y="1838"/>
                        </a:cubicBezTo>
                        <a:cubicBezTo>
                          <a:pt x="960" y="1920"/>
                          <a:pt x="16" y="2312"/>
                          <a:pt x="66" y="2488"/>
                        </a:cubicBezTo>
                        <a:cubicBezTo>
                          <a:pt x="114" y="2665"/>
                          <a:pt x="877" y="2834"/>
                          <a:pt x="900" y="2915"/>
                        </a:cubicBezTo>
                        <a:cubicBezTo>
                          <a:pt x="923" y="2997"/>
                          <a:pt x="170" y="3394"/>
                          <a:pt x="242" y="3652"/>
                        </a:cubicBezTo>
                        <a:cubicBezTo>
                          <a:pt x="259" y="3713"/>
                          <a:pt x="567" y="3736"/>
                          <a:pt x="1040" y="3736"/>
                        </a:cubicBezTo>
                        <a:cubicBezTo>
                          <a:pt x="2391" y="3736"/>
                          <a:pt x="5085" y="3551"/>
                          <a:pt x="6181" y="3551"/>
                        </a:cubicBezTo>
                        <a:cubicBezTo>
                          <a:pt x="6327" y="3551"/>
                          <a:pt x="6445" y="3555"/>
                          <a:pt x="6528" y="3562"/>
                        </a:cubicBezTo>
                        <a:cubicBezTo>
                          <a:pt x="6568" y="3566"/>
                          <a:pt x="6606" y="3568"/>
                          <a:pt x="6640" y="3568"/>
                        </a:cubicBezTo>
                        <a:cubicBezTo>
                          <a:pt x="7363" y="3568"/>
                          <a:pt x="6735" y="2788"/>
                          <a:pt x="6586" y="2788"/>
                        </a:cubicBezTo>
                        <a:cubicBezTo>
                          <a:pt x="6583" y="2788"/>
                          <a:pt x="6580" y="2789"/>
                          <a:pt x="6577" y="2789"/>
                        </a:cubicBezTo>
                        <a:cubicBezTo>
                          <a:pt x="6571" y="2791"/>
                          <a:pt x="6567" y="2792"/>
                          <a:pt x="6564" y="2792"/>
                        </a:cubicBezTo>
                        <a:cubicBezTo>
                          <a:pt x="6485" y="2792"/>
                          <a:pt x="7003" y="2379"/>
                          <a:pt x="7073" y="2256"/>
                        </a:cubicBezTo>
                        <a:cubicBezTo>
                          <a:pt x="7146" y="2127"/>
                          <a:pt x="6617" y="1908"/>
                          <a:pt x="6596" y="1827"/>
                        </a:cubicBezTo>
                        <a:cubicBezTo>
                          <a:pt x="6573" y="1745"/>
                          <a:pt x="7214" y="1341"/>
                          <a:pt x="7179" y="1219"/>
                        </a:cubicBezTo>
                        <a:cubicBezTo>
                          <a:pt x="7145" y="1098"/>
                          <a:pt x="6790" y="816"/>
                          <a:pt x="6767" y="734"/>
                        </a:cubicBezTo>
                        <a:cubicBezTo>
                          <a:pt x="6745" y="653"/>
                          <a:pt x="7434" y="346"/>
                          <a:pt x="7377" y="142"/>
                        </a:cubicBezTo>
                        <a:cubicBezTo>
                          <a:pt x="7346" y="30"/>
                          <a:pt x="5556" y="1"/>
                          <a:pt x="3811" y="1"/>
                        </a:cubicBezTo>
                        <a:close/>
                      </a:path>
                    </a:pathLst>
                  </a:custGeom>
                  <a:solidFill>
                    <a:srgbClr val="8AE78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" name="Google Shape;622;p30"/>
                  <p:cNvSpPr/>
                  <p:nvPr/>
                </p:nvSpPr>
                <p:spPr>
                  <a:xfrm>
                    <a:off x="2983200" y="3333625"/>
                    <a:ext cx="47600" cy="8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4" h="352" extrusionOk="0">
                        <a:moveTo>
                          <a:pt x="1249" y="0"/>
                        </a:moveTo>
                        <a:cubicBezTo>
                          <a:pt x="898" y="0"/>
                          <a:pt x="547" y="14"/>
                          <a:pt x="195" y="41"/>
                        </a:cubicBezTo>
                        <a:cubicBezTo>
                          <a:pt x="1" y="56"/>
                          <a:pt x="24" y="352"/>
                          <a:pt x="211" y="352"/>
                        </a:cubicBezTo>
                        <a:cubicBezTo>
                          <a:pt x="216" y="352"/>
                          <a:pt x="221" y="352"/>
                          <a:pt x="226" y="351"/>
                        </a:cubicBezTo>
                        <a:cubicBezTo>
                          <a:pt x="581" y="324"/>
                          <a:pt x="936" y="311"/>
                          <a:pt x="1291" y="311"/>
                        </a:cubicBezTo>
                        <a:cubicBezTo>
                          <a:pt x="1429" y="311"/>
                          <a:pt x="1567" y="313"/>
                          <a:pt x="1705" y="317"/>
                        </a:cubicBezTo>
                        <a:cubicBezTo>
                          <a:pt x="1707" y="317"/>
                          <a:pt x="1709" y="317"/>
                          <a:pt x="1711" y="317"/>
                        </a:cubicBezTo>
                        <a:cubicBezTo>
                          <a:pt x="1904" y="317"/>
                          <a:pt x="1872" y="13"/>
                          <a:pt x="1674" y="7"/>
                        </a:cubicBezTo>
                        <a:cubicBezTo>
                          <a:pt x="1533" y="2"/>
                          <a:pt x="1391" y="0"/>
                          <a:pt x="1249" y="0"/>
                        </a:cubicBezTo>
                        <a:close/>
                      </a:path>
                    </a:pathLst>
                  </a:custGeom>
                  <a:solidFill>
                    <a:srgbClr val="C5F3C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" name="Google Shape;623;p30"/>
                  <p:cNvSpPr/>
                  <p:nvPr/>
                </p:nvSpPr>
                <p:spPr>
                  <a:xfrm>
                    <a:off x="3035300" y="3334025"/>
                    <a:ext cx="20700" cy="8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8" h="325" extrusionOk="0">
                        <a:moveTo>
                          <a:pt x="495" y="1"/>
                        </a:moveTo>
                        <a:cubicBezTo>
                          <a:pt x="395" y="1"/>
                          <a:pt x="295" y="4"/>
                          <a:pt x="195" y="13"/>
                        </a:cubicBezTo>
                        <a:cubicBezTo>
                          <a:pt x="0" y="29"/>
                          <a:pt x="23" y="324"/>
                          <a:pt x="210" y="324"/>
                        </a:cubicBezTo>
                        <a:cubicBezTo>
                          <a:pt x="215" y="324"/>
                          <a:pt x="220" y="324"/>
                          <a:pt x="225" y="324"/>
                        </a:cubicBezTo>
                        <a:cubicBezTo>
                          <a:pt x="325" y="315"/>
                          <a:pt x="425" y="309"/>
                          <a:pt x="524" y="309"/>
                        </a:cubicBezTo>
                        <a:cubicBezTo>
                          <a:pt x="561" y="309"/>
                          <a:pt x="597" y="310"/>
                          <a:pt x="634" y="312"/>
                        </a:cubicBezTo>
                        <a:cubicBezTo>
                          <a:pt x="638" y="312"/>
                          <a:pt x="641" y="312"/>
                          <a:pt x="645" y="312"/>
                        </a:cubicBezTo>
                        <a:cubicBezTo>
                          <a:pt x="725" y="312"/>
                          <a:pt x="799" y="272"/>
                          <a:pt x="814" y="185"/>
                        </a:cubicBezTo>
                        <a:cubicBezTo>
                          <a:pt x="827" y="110"/>
                          <a:pt x="772" y="8"/>
                          <a:pt x="687" y="5"/>
                        </a:cubicBezTo>
                        <a:cubicBezTo>
                          <a:pt x="623" y="2"/>
                          <a:pt x="559" y="1"/>
                          <a:pt x="495" y="1"/>
                        </a:cubicBezTo>
                        <a:close/>
                      </a:path>
                    </a:pathLst>
                  </a:custGeom>
                  <a:solidFill>
                    <a:srgbClr val="C5F3C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0" name="Google Shape;636;p30"/>
                <p:cNvSpPr/>
                <p:nvPr/>
              </p:nvSpPr>
              <p:spPr>
                <a:xfrm>
                  <a:off x="1250963" y="3068630"/>
                  <a:ext cx="2447346" cy="172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04" h="317" extrusionOk="0">
                      <a:moveTo>
                        <a:pt x="16250" y="1"/>
                      </a:moveTo>
                      <a:lnTo>
                        <a:pt x="52" y="213"/>
                      </a:lnTo>
                      <a:cubicBezTo>
                        <a:pt x="23" y="213"/>
                        <a:pt x="1" y="237"/>
                        <a:pt x="1" y="265"/>
                      </a:cubicBezTo>
                      <a:cubicBezTo>
                        <a:pt x="2" y="291"/>
                        <a:pt x="19" y="312"/>
                        <a:pt x="44" y="316"/>
                      </a:cubicBezTo>
                      <a:cubicBezTo>
                        <a:pt x="47" y="317"/>
                        <a:pt x="50" y="317"/>
                        <a:pt x="54" y="317"/>
                      </a:cubicBezTo>
                      <a:lnTo>
                        <a:pt x="16252" y="104"/>
                      </a:lnTo>
                      <a:cubicBezTo>
                        <a:pt x="16281" y="104"/>
                        <a:pt x="16304" y="81"/>
                        <a:pt x="16304" y="52"/>
                      </a:cubicBezTo>
                      <a:cubicBezTo>
                        <a:pt x="16303" y="24"/>
                        <a:pt x="16280" y="1"/>
                        <a:pt x="16250" y="1"/>
                      </a:cubicBezTo>
                      <a:close/>
                    </a:path>
                  </a:pathLst>
                </a:custGeom>
                <a:solidFill>
                  <a:srgbClr val="93CC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 rot="21409979">
                <a:off x="1820380" y="2525621"/>
                <a:ext cx="28037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6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36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281343" y="3471413"/>
              <a:ext cx="38238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kì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nghỉ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tuyệt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vời</a:t>
              </a:r>
              <a:r>
                <a:rPr lang="en-US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61073" y="1854468"/>
            <a:ext cx="4331090" cy="4071595"/>
            <a:chOff x="6061073" y="1854468"/>
            <a:chExt cx="4331090" cy="4071595"/>
          </a:xfrm>
        </p:grpSpPr>
        <p:grpSp>
          <p:nvGrpSpPr>
            <p:cNvPr id="628" name="Google Shape;628;p30"/>
            <p:cNvGrpSpPr/>
            <p:nvPr/>
          </p:nvGrpSpPr>
          <p:grpSpPr>
            <a:xfrm>
              <a:off x="6061073" y="1854468"/>
              <a:ext cx="4331090" cy="4071595"/>
              <a:chOff x="2753450" y="3322025"/>
              <a:chExt cx="488200" cy="640000"/>
            </a:xfrm>
          </p:grpSpPr>
          <p:sp>
            <p:nvSpPr>
              <p:cNvPr id="629" name="Google Shape;629;p30"/>
              <p:cNvSpPr/>
              <p:nvPr/>
            </p:nvSpPr>
            <p:spPr>
              <a:xfrm>
                <a:off x="2753450" y="3380450"/>
                <a:ext cx="488200" cy="581575"/>
              </a:xfrm>
              <a:custGeom>
                <a:avLst/>
                <a:gdLst/>
                <a:ahLst/>
                <a:cxnLst/>
                <a:rect l="l" t="t" r="r" b="b"/>
                <a:pathLst>
                  <a:path w="19528" h="23263" extrusionOk="0">
                    <a:moveTo>
                      <a:pt x="544" y="0"/>
                    </a:moveTo>
                    <a:cubicBezTo>
                      <a:pt x="246" y="0"/>
                      <a:pt x="6" y="241"/>
                      <a:pt x="6" y="538"/>
                    </a:cubicBezTo>
                    <a:lnTo>
                      <a:pt x="1" y="22721"/>
                    </a:lnTo>
                    <a:cubicBezTo>
                      <a:pt x="1" y="23018"/>
                      <a:pt x="242" y="23259"/>
                      <a:pt x="539" y="23259"/>
                    </a:cubicBezTo>
                    <a:lnTo>
                      <a:pt x="18983" y="23263"/>
                    </a:lnTo>
                    <a:cubicBezTo>
                      <a:pt x="19281" y="23263"/>
                      <a:pt x="19521" y="23022"/>
                      <a:pt x="19521" y="22725"/>
                    </a:cubicBezTo>
                    <a:lnTo>
                      <a:pt x="19526" y="542"/>
                    </a:lnTo>
                    <a:cubicBezTo>
                      <a:pt x="19527" y="245"/>
                      <a:pt x="19286" y="4"/>
                      <a:pt x="18988" y="4"/>
                    </a:cubicBezTo>
                    <a:lnTo>
                      <a:pt x="544" y="0"/>
                    </a:lnTo>
                    <a:close/>
                  </a:path>
                </a:pathLst>
              </a:custGeom>
              <a:solidFill>
                <a:srgbClr val="F5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0"/>
              <p:cNvSpPr/>
              <p:nvPr/>
            </p:nvSpPr>
            <p:spPr>
              <a:xfrm>
                <a:off x="2905175" y="3322025"/>
                <a:ext cx="1858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0"/>
              <p:cNvSpPr/>
              <p:nvPr/>
            </p:nvSpPr>
            <p:spPr>
              <a:xfrm>
                <a:off x="2983200" y="3333625"/>
                <a:ext cx="47600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30"/>
              <p:cNvSpPr/>
              <p:nvPr/>
            </p:nvSpPr>
            <p:spPr>
              <a:xfrm>
                <a:off x="3035300" y="3334025"/>
                <a:ext cx="2070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30"/>
              <p:cNvSpPr/>
              <p:nvPr/>
            </p:nvSpPr>
            <p:spPr>
              <a:xfrm>
                <a:off x="2803200" y="3512875"/>
                <a:ext cx="393973" cy="27101"/>
              </a:xfrm>
              <a:custGeom>
                <a:avLst/>
                <a:gdLst/>
                <a:ahLst/>
                <a:cxnLst/>
                <a:rect l="l" t="t" r="r" b="b"/>
                <a:pathLst>
                  <a:path w="16304" h="317" extrusionOk="0">
                    <a:moveTo>
                      <a:pt x="16250" y="1"/>
                    </a:moveTo>
                    <a:lnTo>
                      <a:pt x="52" y="213"/>
                    </a:lnTo>
                    <a:cubicBezTo>
                      <a:pt x="23" y="213"/>
                      <a:pt x="1" y="237"/>
                      <a:pt x="1" y="265"/>
                    </a:cubicBezTo>
                    <a:cubicBezTo>
                      <a:pt x="2" y="291"/>
                      <a:pt x="19" y="312"/>
                      <a:pt x="44" y="316"/>
                    </a:cubicBezTo>
                    <a:cubicBezTo>
                      <a:pt x="47" y="317"/>
                      <a:pt x="50" y="317"/>
                      <a:pt x="54" y="317"/>
                    </a:cubicBezTo>
                    <a:lnTo>
                      <a:pt x="16252" y="104"/>
                    </a:lnTo>
                    <a:cubicBezTo>
                      <a:pt x="16281" y="104"/>
                      <a:pt x="16304" y="81"/>
                      <a:pt x="16304" y="52"/>
                    </a:cubicBezTo>
                    <a:cubicBezTo>
                      <a:pt x="16303" y="24"/>
                      <a:pt x="16280" y="1"/>
                      <a:pt x="16250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 rot="21409979">
              <a:off x="6908594" y="2517758"/>
              <a:ext cx="2803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398525" y="3455687"/>
              <a:ext cx="38238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 hiệu trưởng đã dặn các bạn học sinh đã làm được những điều gì?</a:t>
              </a:r>
              <a:endParaRPr lang="en-US" sz="3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85140" y="587870"/>
            <a:ext cx="7821721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#9Slide07 SVNMelissa" panose="00000500000000000000" pitchFamily="2" charset="0"/>
              </a:rPr>
              <a:t>Ôn</a:t>
            </a:r>
            <a:r>
              <a:rPr lang="en-US" sz="6000" dirty="0">
                <a:solidFill>
                  <a:srgbClr val="FF0000"/>
                </a:solidFill>
                <a:latin typeface="#9Slide07 SVNMelissa" panose="000005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7 SVNMelissa" panose="00000500000000000000" pitchFamily="2" charset="0"/>
              </a:rPr>
              <a:t>lại</a:t>
            </a:r>
            <a:r>
              <a:rPr lang="en-US" sz="6000" dirty="0">
                <a:solidFill>
                  <a:srgbClr val="FF0000"/>
                </a:solidFill>
                <a:latin typeface="#9Slide07 SVNMelissa" panose="000005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7 SVNMelissa" panose="00000500000000000000" pitchFamily="2" charset="0"/>
              </a:rPr>
              <a:t>nội</a:t>
            </a:r>
            <a:r>
              <a:rPr lang="en-US" sz="6000" dirty="0">
                <a:solidFill>
                  <a:srgbClr val="FF0000"/>
                </a:solidFill>
                <a:latin typeface="#9Slide07 SVNMelissa" panose="00000500000000000000" pitchFamily="2" charset="0"/>
              </a:rPr>
              <a:t> dung </a:t>
            </a:r>
            <a:r>
              <a:rPr lang="en-US" sz="6000" dirty="0" err="1">
                <a:solidFill>
                  <a:srgbClr val="FF0000"/>
                </a:solidFill>
                <a:latin typeface="#9Slide07 SVNMelissa" panose="00000500000000000000" pitchFamily="2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#9Slide07 SVNMelissa" panose="000005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7 SVNMelissa" panose="00000500000000000000" pitchFamily="2" charset="0"/>
              </a:rPr>
              <a:t>đọc</a:t>
            </a:r>
            <a:r>
              <a:rPr lang="en-US" sz="6000" dirty="0">
                <a:solidFill>
                  <a:srgbClr val="FF0000"/>
                </a:solidFill>
                <a:latin typeface="#9Slide07 SVNMelissa" panose="00000500000000000000" pitchFamily="2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#9Slide07 SVNMelissa" panose="00000500000000000000" pitchFamily="2" charset="0"/>
              </a:rPr>
              <a:t>Thư</a:t>
            </a:r>
            <a:r>
              <a:rPr lang="en-US" sz="6000" b="1" dirty="0">
                <a:solidFill>
                  <a:srgbClr val="FF0000"/>
                </a:solidFill>
                <a:latin typeface="#9Slide07 SVNMelissa" panose="000005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SVNMelissa" panose="00000500000000000000" pitchFamily="2" charset="0"/>
              </a:rPr>
              <a:t>viện</a:t>
            </a:r>
            <a:endParaRPr lang="en-US" sz="6000" b="1" dirty="0">
              <a:solidFill>
                <a:srgbClr val="FF0000"/>
              </a:solidFill>
              <a:latin typeface="#9Slide07 SVNMeliss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5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29"/>
          <p:cNvGrpSpPr/>
          <p:nvPr/>
        </p:nvGrpSpPr>
        <p:grpSpPr>
          <a:xfrm>
            <a:off x="7410046" y="1911134"/>
            <a:ext cx="3992612" cy="4403021"/>
            <a:chOff x="5557534" y="1433350"/>
            <a:chExt cx="2994459" cy="3302266"/>
          </a:xfrm>
        </p:grpSpPr>
        <p:sp>
          <p:nvSpPr>
            <p:cNvPr id="595" name="Google Shape;595;p29"/>
            <p:cNvSpPr/>
            <p:nvPr/>
          </p:nvSpPr>
          <p:spPr>
            <a:xfrm>
              <a:off x="5557534" y="1433350"/>
              <a:ext cx="2222341" cy="2068153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96" name="Google Shape;596;p29"/>
            <p:cNvGrpSpPr/>
            <p:nvPr/>
          </p:nvGrpSpPr>
          <p:grpSpPr>
            <a:xfrm>
              <a:off x="6844016" y="2784249"/>
              <a:ext cx="1707978" cy="1951367"/>
              <a:chOff x="3972400" y="4524725"/>
              <a:chExt cx="219800" cy="251125"/>
            </a:xfrm>
          </p:grpSpPr>
          <p:sp>
            <p:nvSpPr>
              <p:cNvPr id="597" name="Google Shape;597;p29"/>
              <p:cNvSpPr/>
              <p:nvPr/>
            </p:nvSpPr>
            <p:spPr>
              <a:xfrm>
                <a:off x="3972400" y="4524725"/>
                <a:ext cx="87250" cy="101375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4055" extrusionOk="0">
                    <a:moveTo>
                      <a:pt x="738" y="0"/>
                    </a:moveTo>
                    <a:cubicBezTo>
                      <a:pt x="513" y="0"/>
                      <a:pt x="1" y="679"/>
                      <a:pt x="40" y="1850"/>
                    </a:cubicBezTo>
                    <a:cubicBezTo>
                      <a:pt x="103" y="3719"/>
                      <a:pt x="2355" y="4055"/>
                      <a:pt x="2355" y="4055"/>
                    </a:cubicBezTo>
                    <a:lnTo>
                      <a:pt x="3288" y="3422"/>
                    </a:lnTo>
                    <a:cubicBezTo>
                      <a:pt x="3483" y="2835"/>
                      <a:pt x="3490" y="1441"/>
                      <a:pt x="2367" y="1104"/>
                    </a:cubicBezTo>
                    <a:cubicBezTo>
                      <a:pt x="1484" y="840"/>
                      <a:pt x="740" y="754"/>
                      <a:pt x="829" y="282"/>
                    </a:cubicBezTo>
                    <a:cubicBezTo>
                      <a:pt x="865" y="91"/>
                      <a:pt x="821" y="0"/>
                      <a:pt x="7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9"/>
              <p:cNvSpPr/>
              <p:nvPr/>
            </p:nvSpPr>
            <p:spPr>
              <a:xfrm>
                <a:off x="4027850" y="4605125"/>
                <a:ext cx="164350" cy="170725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829" extrusionOk="0">
                    <a:moveTo>
                      <a:pt x="1126" y="0"/>
                    </a:moveTo>
                    <a:cubicBezTo>
                      <a:pt x="1125" y="0"/>
                      <a:pt x="1124" y="1"/>
                      <a:pt x="1123" y="1"/>
                    </a:cubicBezTo>
                    <a:cubicBezTo>
                      <a:pt x="924" y="17"/>
                      <a:pt x="76" y="618"/>
                      <a:pt x="38" y="820"/>
                    </a:cubicBezTo>
                    <a:cubicBezTo>
                      <a:pt x="1" y="1021"/>
                      <a:pt x="977" y="3119"/>
                      <a:pt x="2268" y="4428"/>
                    </a:cubicBezTo>
                    <a:cubicBezTo>
                      <a:pt x="3534" y="5712"/>
                      <a:pt x="5414" y="6829"/>
                      <a:pt x="6057" y="6829"/>
                    </a:cubicBezTo>
                    <a:cubicBezTo>
                      <a:pt x="6139" y="6829"/>
                      <a:pt x="6200" y="6811"/>
                      <a:pt x="6238" y="6772"/>
                    </a:cubicBezTo>
                    <a:cubicBezTo>
                      <a:pt x="6574" y="6434"/>
                      <a:pt x="5277" y="4054"/>
                      <a:pt x="3976" y="2577"/>
                    </a:cubicBezTo>
                    <a:cubicBezTo>
                      <a:pt x="2573" y="982"/>
                      <a:pt x="1288" y="0"/>
                      <a:pt x="11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9"/>
              <p:cNvSpPr/>
              <p:nvPr/>
            </p:nvSpPr>
            <p:spPr>
              <a:xfrm>
                <a:off x="4053425" y="4644400"/>
                <a:ext cx="586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04" extrusionOk="0">
                    <a:moveTo>
                      <a:pt x="2010" y="1"/>
                    </a:moveTo>
                    <a:cubicBezTo>
                      <a:pt x="1343" y="425"/>
                      <a:pt x="675" y="844"/>
                      <a:pt x="0" y="1253"/>
                    </a:cubicBezTo>
                    <a:cubicBezTo>
                      <a:pt x="117" y="1436"/>
                      <a:pt x="241" y="1620"/>
                      <a:pt x="371" y="1803"/>
                    </a:cubicBezTo>
                    <a:cubicBezTo>
                      <a:pt x="1033" y="1321"/>
                      <a:pt x="1689" y="833"/>
                      <a:pt x="2345" y="344"/>
                    </a:cubicBezTo>
                    <a:cubicBezTo>
                      <a:pt x="2232" y="226"/>
                      <a:pt x="2119" y="110"/>
                      <a:pt x="20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00" name="Google Shape;600;p29"/>
          <p:cNvGrpSpPr/>
          <p:nvPr/>
        </p:nvGrpSpPr>
        <p:grpSpPr>
          <a:xfrm>
            <a:off x="995661" y="719321"/>
            <a:ext cx="5130483" cy="5012587"/>
            <a:chOff x="746746" y="539491"/>
            <a:chExt cx="3847862" cy="3759440"/>
          </a:xfrm>
        </p:grpSpPr>
        <p:grpSp>
          <p:nvGrpSpPr>
            <p:cNvPr id="601" name="Google Shape;601;p29"/>
            <p:cNvGrpSpPr/>
            <p:nvPr/>
          </p:nvGrpSpPr>
          <p:grpSpPr>
            <a:xfrm>
              <a:off x="746746" y="882701"/>
              <a:ext cx="3847862" cy="3416230"/>
              <a:chOff x="746746" y="882701"/>
              <a:chExt cx="3847862" cy="3416230"/>
            </a:xfrm>
          </p:grpSpPr>
          <p:sp>
            <p:nvSpPr>
              <p:cNvPr id="602" name="Google Shape;602;p29"/>
              <p:cNvSpPr/>
              <p:nvPr/>
            </p:nvSpPr>
            <p:spPr>
              <a:xfrm>
                <a:off x="746746" y="882701"/>
                <a:ext cx="3847862" cy="3416230"/>
              </a:xfrm>
              <a:custGeom>
                <a:avLst/>
                <a:gdLst/>
                <a:ahLst/>
                <a:cxnLst/>
                <a:rect l="l" t="t" r="r" b="b"/>
                <a:pathLst>
                  <a:path w="19528" h="23263" extrusionOk="0">
                    <a:moveTo>
                      <a:pt x="544" y="0"/>
                    </a:moveTo>
                    <a:cubicBezTo>
                      <a:pt x="246" y="0"/>
                      <a:pt x="6" y="241"/>
                      <a:pt x="6" y="538"/>
                    </a:cubicBezTo>
                    <a:lnTo>
                      <a:pt x="1" y="22721"/>
                    </a:lnTo>
                    <a:cubicBezTo>
                      <a:pt x="1" y="23018"/>
                      <a:pt x="242" y="23259"/>
                      <a:pt x="539" y="23259"/>
                    </a:cubicBezTo>
                    <a:lnTo>
                      <a:pt x="18983" y="23263"/>
                    </a:lnTo>
                    <a:cubicBezTo>
                      <a:pt x="19281" y="23263"/>
                      <a:pt x="19521" y="23022"/>
                      <a:pt x="19521" y="22725"/>
                    </a:cubicBezTo>
                    <a:lnTo>
                      <a:pt x="19526" y="542"/>
                    </a:lnTo>
                    <a:cubicBezTo>
                      <a:pt x="19527" y="245"/>
                      <a:pt x="19286" y="4"/>
                      <a:pt x="18988" y="4"/>
                    </a:cubicBezTo>
                    <a:lnTo>
                      <a:pt x="544" y="0"/>
                    </a:lnTo>
                    <a:close/>
                  </a:path>
                </a:pathLst>
              </a:custGeom>
              <a:solidFill>
                <a:srgbClr val="F5FDF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29"/>
              <p:cNvSpPr/>
              <p:nvPr/>
            </p:nvSpPr>
            <p:spPr>
              <a:xfrm>
                <a:off x="1030093" y="1904435"/>
                <a:ext cx="3212778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317" extrusionOk="0">
                    <a:moveTo>
                      <a:pt x="16253" y="1"/>
                    </a:moveTo>
                    <a:cubicBezTo>
                      <a:pt x="16253" y="1"/>
                      <a:pt x="16252" y="1"/>
                      <a:pt x="16251" y="1"/>
                    </a:cubicBezTo>
                    <a:lnTo>
                      <a:pt x="52" y="212"/>
                    </a:lnTo>
                    <a:cubicBezTo>
                      <a:pt x="23" y="213"/>
                      <a:pt x="1" y="237"/>
                      <a:pt x="2" y="265"/>
                    </a:cubicBezTo>
                    <a:cubicBezTo>
                      <a:pt x="2" y="290"/>
                      <a:pt x="20" y="312"/>
                      <a:pt x="44" y="315"/>
                    </a:cubicBezTo>
                    <a:cubicBezTo>
                      <a:pt x="47" y="315"/>
                      <a:pt x="51" y="316"/>
                      <a:pt x="54" y="316"/>
                    </a:cubicBezTo>
                    <a:lnTo>
                      <a:pt x="16252" y="104"/>
                    </a:lnTo>
                    <a:cubicBezTo>
                      <a:pt x="16281" y="104"/>
                      <a:pt x="16305" y="81"/>
                      <a:pt x="16304" y="52"/>
                    </a:cubicBezTo>
                    <a:cubicBezTo>
                      <a:pt x="16304" y="24"/>
                      <a:pt x="16282" y="1"/>
                      <a:pt x="16253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9"/>
              <p:cNvSpPr/>
              <p:nvPr/>
            </p:nvSpPr>
            <p:spPr>
              <a:xfrm>
                <a:off x="1045857" y="2354776"/>
                <a:ext cx="3212581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4" h="317" extrusionOk="0">
                    <a:moveTo>
                      <a:pt x="16252" y="1"/>
                    </a:moveTo>
                    <a:cubicBezTo>
                      <a:pt x="16252" y="1"/>
                      <a:pt x="16251" y="1"/>
                      <a:pt x="16250" y="1"/>
                    </a:cubicBezTo>
                    <a:lnTo>
                      <a:pt x="52" y="212"/>
                    </a:lnTo>
                    <a:cubicBezTo>
                      <a:pt x="23" y="213"/>
                      <a:pt x="1" y="237"/>
                      <a:pt x="1" y="265"/>
                    </a:cubicBezTo>
                    <a:cubicBezTo>
                      <a:pt x="2" y="290"/>
                      <a:pt x="19" y="312"/>
                      <a:pt x="44" y="316"/>
                    </a:cubicBezTo>
                    <a:cubicBezTo>
                      <a:pt x="47" y="316"/>
                      <a:pt x="50" y="317"/>
                      <a:pt x="54" y="317"/>
                    </a:cubicBezTo>
                    <a:lnTo>
                      <a:pt x="16252" y="104"/>
                    </a:lnTo>
                    <a:cubicBezTo>
                      <a:pt x="16281" y="104"/>
                      <a:pt x="16304" y="81"/>
                      <a:pt x="16304" y="52"/>
                    </a:cubicBezTo>
                    <a:cubicBezTo>
                      <a:pt x="16304" y="24"/>
                      <a:pt x="16281" y="1"/>
                      <a:pt x="16252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9"/>
              <p:cNvSpPr/>
              <p:nvPr/>
            </p:nvSpPr>
            <p:spPr>
              <a:xfrm>
                <a:off x="1060438" y="2794836"/>
                <a:ext cx="3212778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317" extrusionOk="0">
                    <a:moveTo>
                      <a:pt x="16251" y="1"/>
                    </a:moveTo>
                    <a:lnTo>
                      <a:pt x="53" y="213"/>
                    </a:lnTo>
                    <a:cubicBezTo>
                      <a:pt x="24" y="213"/>
                      <a:pt x="1" y="236"/>
                      <a:pt x="2" y="265"/>
                    </a:cubicBezTo>
                    <a:cubicBezTo>
                      <a:pt x="2" y="291"/>
                      <a:pt x="20" y="311"/>
                      <a:pt x="44" y="315"/>
                    </a:cubicBezTo>
                    <a:cubicBezTo>
                      <a:pt x="47" y="316"/>
                      <a:pt x="51" y="316"/>
                      <a:pt x="54" y="316"/>
                    </a:cubicBezTo>
                    <a:lnTo>
                      <a:pt x="16252" y="105"/>
                    </a:lnTo>
                    <a:cubicBezTo>
                      <a:pt x="16281" y="104"/>
                      <a:pt x="16305" y="80"/>
                      <a:pt x="16304" y="52"/>
                    </a:cubicBezTo>
                    <a:cubicBezTo>
                      <a:pt x="16304" y="23"/>
                      <a:pt x="16281" y="1"/>
                      <a:pt x="16251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29"/>
              <p:cNvSpPr/>
              <p:nvPr/>
            </p:nvSpPr>
            <p:spPr>
              <a:xfrm>
                <a:off x="1076793" y="3234896"/>
                <a:ext cx="3212581" cy="46552"/>
              </a:xfrm>
              <a:custGeom>
                <a:avLst/>
                <a:gdLst/>
                <a:ahLst/>
                <a:cxnLst/>
                <a:rect l="l" t="t" r="r" b="b"/>
                <a:pathLst>
                  <a:path w="16304" h="317" extrusionOk="0">
                    <a:moveTo>
                      <a:pt x="16250" y="1"/>
                    </a:moveTo>
                    <a:lnTo>
                      <a:pt x="52" y="213"/>
                    </a:lnTo>
                    <a:cubicBezTo>
                      <a:pt x="23" y="213"/>
                      <a:pt x="1" y="237"/>
                      <a:pt x="1" y="265"/>
                    </a:cubicBezTo>
                    <a:cubicBezTo>
                      <a:pt x="2" y="291"/>
                      <a:pt x="19" y="312"/>
                      <a:pt x="44" y="316"/>
                    </a:cubicBezTo>
                    <a:cubicBezTo>
                      <a:pt x="47" y="317"/>
                      <a:pt x="50" y="317"/>
                      <a:pt x="54" y="317"/>
                    </a:cubicBezTo>
                    <a:lnTo>
                      <a:pt x="16252" y="104"/>
                    </a:lnTo>
                    <a:cubicBezTo>
                      <a:pt x="16281" y="104"/>
                      <a:pt x="16304" y="81"/>
                      <a:pt x="16304" y="52"/>
                    </a:cubicBezTo>
                    <a:cubicBezTo>
                      <a:pt x="16303" y="24"/>
                      <a:pt x="16280" y="1"/>
                      <a:pt x="16250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29"/>
              <p:cNvSpPr/>
              <p:nvPr/>
            </p:nvSpPr>
            <p:spPr>
              <a:xfrm>
                <a:off x="1091374" y="3674956"/>
                <a:ext cx="3212778" cy="46405"/>
              </a:xfrm>
              <a:custGeom>
                <a:avLst/>
                <a:gdLst/>
                <a:ahLst/>
                <a:cxnLst/>
                <a:rect l="l" t="t" r="r" b="b"/>
                <a:pathLst>
                  <a:path w="16305" h="316" extrusionOk="0">
                    <a:moveTo>
                      <a:pt x="16253" y="1"/>
                    </a:moveTo>
                    <a:cubicBezTo>
                      <a:pt x="16253" y="1"/>
                      <a:pt x="16252" y="1"/>
                      <a:pt x="16251" y="1"/>
                    </a:cubicBezTo>
                    <a:lnTo>
                      <a:pt x="53" y="212"/>
                    </a:lnTo>
                    <a:cubicBezTo>
                      <a:pt x="23" y="212"/>
                      <a:pt x="1" y="235"/>
                      <a:pt x="2" y="264"/>
                    </a:cubicBezTo>
                    <a:cubicBezTo>
                      <a:pt x="2" y="290"/>
                      <a:pt x="20" y="310"/>
                      <a:pt x="44" y="315"/>
                    </a:cubicBezTo>
                    <a:lnTo>
                      <a:pt x="54" y="315"/>
                    </a:lnTo>
                    <a:lnTo>
                      <a:pt x="16252" y="104"/>
                    </a:lnTo>
                    <a:cubicBezTo>
                      <a:pt x="16281" y="104"/>
                      <a:pt x="16305" y="81"/>
                      <a:pt x="16304" y="51"/>
                    </a:cubicBezTo>
                    <a:cubicBezTo>
                      <a:pt x="16304" y="24"/>
                      <a:pt x="16282" y="1"/>
                      <a:pt x="16253" y="1"/>
                    </a:cubicBezTo>
                    <a:close/>
                  </a:path>
                </a:pathLst>
              </a:custGeom>
              <a:solidFill>
                <a:srgbClr val="93C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08" name="Google Shape;608;p29"/>
            <p:cNvGrpSpPr/>
            <p:nvPr/>
          </p:nvGrpSpPr>
          <p:grpSpPr>
            <a:xfrm>
              <a:off x="1957680" y="539491"/>
              <a:ext cx="1390695" cy="548641"/>
              <a:chOff x="1639601" y="539501"/>
              <a:chExt cx="1091683" cy="548641"/>
            </a:xfrm>
          </p:grpSpPr>
          <p:sp>
            <p:nvSpPr>
              <p:cNvPr id="609" name="Google Shape;609;p29"/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8AE7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29"/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29"/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C5F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14" name="Google Shape;6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6834" y="1073139"/>
            <a:ext cx="2372207" cy="275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96" y="3058928"/>
            <a:ext cx="554784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31"/>
          <p:cNvGrpSpPr/>
          <p:nvPr/>
        </p:nvGrpSpPr>
        <p:grpSpPr>
          <a:xfrm>
            <a:off x="3558533" y="721755"/>
            <a:ext cx="5130483" cy="5414492"/>
            <a:chOff x="2668900" y="541316"/>
            <a:chExt cx="3847862" cy="4060869"/>
          </a:xfrm>
        </p:grpSpPr>
        <p:grpSp>
          <p:nvGrpSpPr>
            <p:cNvPr id="658" name="Google Shape;658;p31"/>
            <p:cNvGrpSpPr/>
            <p:nvPr/>
          </p:nvGrpSpPr>
          <p:grpSpPr>
            <a:xfrm>
              <a:off x="2668900" y="541316"/>
              <a:ext cx="3847862" cy="4060869"/>
              <a:chOff x="2668900" y="442016"/>
              <a:chExt cx="3847862" cy="4060869"/>
            </a:xfrm>
          </p:grpSpPr>
          <p:grpSp>
            <p:nvGrpSpPr>
              <p:cNvPr id="659" name="Google Shape;659;p31"/>
              <p:cNvGrpSpPr/>
              <p:nvPr/>
            </p:nvGrpSpPr>
            <p:grpSpPr>
              <a:xfrm>
                <a:off x="2668900" y="785225"/>
                <a:ext cx="3847862" cy="3717660"/>
                <a:chOff x="748375" y="882689"/>
                <a:chExt cx="2867687" cy="3717660"/>
              </a:xfrm>
            </p:grpSpPr>
            <p:sp>
              <p:nvSpPr>
                <p:cNvPr id="660" name="Google Shape;660;p31"/>
                <p:cNvSpPr/>
                <p:nvPr/>
              </p:nvSpPr>
              <p:spPr>
                <a:xfrm>
                  <a:off x="748375" y="882689"/>
                  <a:ext cx="2867687" cy="371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31"/>
                <p:cNvSpPr/>
                <p:nvPr/>
              </p:nvSpPr>
              <p:spPr>
                <a:xfrm>
                  <a:off x="982156" y="2305375"/>
                  <a:ext cx="2394389" cy="46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05" h="317" extrusionOk="0">
                      <a:moveTo>
                        <a:pt x="16251" y="1"/>
                      </a:moveTo>
                      <a:lnTo>
                        <a:pt x="53" y="213"/>
                      </a:lnTo>
                      <a:cubicBezTo>
                        <a:pt x="24" y="213"/>
                        <a:pt x="1" y="236"/>
                        <a:pt x="2" y="265"/>
                      </a:cubicBezTo>
                      <a:cubicBezTo>
                        <a:pt x="2" y="291"/>
                        <a:pt x="20" y="311"/>
                        <a:pt x="44" y="315"/>
                      </a:cubicBezTo>
                      <a:cubicBezTo>
                        <a:pt x="47" y="316"/>
                        <a:pt x="51" y="316"/>
                        <a:pt x="54" y="316"/>
                      </a:cubicBezTo>
                      <a:lnTo>
                        <a:pt x="16252" y="105"/>
                      </a:lnTo>
                      <a:cubicBezTo>
                        <a:pt x="16281" y="104"/>
                        <a:pt x="16305" y="80"/>
                        <a:pt x="16304" y="52"/>
                      </a:cubicBezTo>
                      <a:cubicBezTo>
                        <a:pt x="16304" y="23"/>
                        <a:pt x="16281" y="1"/>
                        <a:pt x="16251" y="1"/>
                      </a:cubicBezTo>
                      <a:close/>
                    </a:path>
                  </a:pathLst>
                </a:custGeom>
                <a:solidFill>
                  <a:srgbClr val="93CC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31"/>
              <p:cNvGrpSpPr/>
              <p:nvPr/>
            </p:nvGrpSpPr>
            <p:grpSpPr>
              <a:xfrm>
                <a:off x="3879830" y="442016"/>
                <a:ext cx="1390695" cy="548641"/>
                <a:chOff x="1639601" y="539501"/>
                <a:chExt cx="1091683" cy="548641"/>
              </a:xfrm>
            </p:grpSpPr>
            <p:sp>
              <p:nvSpPr>
                <p:cNvPr id="663" name="Google Shape;663;p31"/>
                <p:cNvSpPr/>
                <p:nvPr/>
              </p:nvSpPr>
              <p:spPr>
                <a:xfrm>
                  <a:off x="1639601" y="539501"/>
                  <a:ext cx="1091683" cy="54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8AE7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31"/>
                <p:cNvSpPr/>
                <p:nvPr/>
              </p:nvSpPr>
              <p:spPr>
                <a:xfrm>
                  <a:off x="2097918" y="607640"/>
                  <a:ext cx="279602" cy="5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31"/>
                <p:cNvSpPr/>
                <p:nvPr/>
              </p:nvSpPr>
              <p:spPr>
                <a:xfrm>
                  <a:off x="2403952" y="609989"/>
                  <a:ext cx="121592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66" name="Google Shape;666;p31"/>
            <p:cNvSpPr/>
            <p:nvPr/>
          </p:nvSpPr>
          <p:spPr>
            <a:xfrm>
              <a:off x="2982588" y="3335273"/>
              <a:ext cx="321277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8" name="Google Shape;6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7701" y="4965121"/>
            <a:ext cx="1076567" cy="148909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1"/>
          <p:cNvSpPr/>
          <p:nvPr/>
        </p:nvSpPr>
        <p:spPr>
          <a:xfrm>
            <a:off x="10902039" y="5757885"/>
            <a:ext cx="592931" cy="555547"/>
          </a:xfrm>
          <a:custGeom>
            <a:avLst/>
            <a:gdLst/>
            <a:ahLst/>
            <a:cxnLst/>
            <a:rect l="l" t="t" r="r" b="b"/>
            <a:pathLst>
              <a:path w="2728" h="2556" extrusionOk="0">
                <a:moveTo>
                  <a:pt x="2101" y="1"/>
                </a:moveTo>
                <a:cubicBezTo>
                  <a:pt x="1984" y="1"/>
                  <a:pt x="1851" y="36"/>
                  <a:pt x="1710" y="126"/>
                </a:cubicBezTo>
                <a:cubicBezTo>
                  <a:pt x="1237" y="424"/>
                  <a:pt x="695" y="1043"/>
                  <a:pt x="371" y="1412"/>
                </a:cubicBezTo>
                <a:cubicBezTo>
                  <a:pt x="310" y="1483"/>
                  <a:pt x="256" y="1544"/>
                  <a:pt x="210" y="1595"/>
                </a:cubicBezTo>
                <a:cubicBezTo>
                  <a:pt x="0" y="1827"/>
                  <a:pt x="42" y="2095"/>
                  <a:pt x="191" y="2240"/>
                </a:cubicBezTo>
                <a:cubicBezTo>
                  <a:pt x="261" y="2309"/>
                  <a:pt x="361" y="2354"/>
                  <a:pt x="474" y="2354"/>
                </a:cubicBezTo>
                <a:cubicBezTo>
                  <a:pt x="588" y="2354"/>
                  <a:pt x="714" y="2308"/>
                  <a:pt x="835" y="2192"/>
                </a:cubicBezTo>
                <a:cubicBezTo>
                  <a:pt x="1370" y="1682"/>
                  <a:pt x="2042" y="884"/>
                  <a:pt x="2070" y="851"/>
                </a:cubicBezTo>
                <a:cubicBezTo>
                  <a:pt x="2119" y="793"/>
                  <a:pt x="2111" y="707"/>
                  <a:pt x="2054" y="658"/>
                </a:cubicBezTo>
                <a:cubicBezTo>
                  <a:pt x="2028" y="637"/>
                  <a:pt x="1997" y="626"/>
                  <a:pt x="1965" y="626"/>
                </a:cubicBezTo>
                <a:cubicBezTo>
                  <a:pt x="1926" y="626"/>
                  <a:pt x="1887" y="643"/>
                  <a:pt x="1861" y="675"/>
                </a:cubicBezTo>
                <a:cubicBezTo>
                  <a:pt x="1854" y="683"/>
                  <a:pt x="1171" y="1494"/>
                  <a:pt x="647" y="1994"/>
                </a:cubicBezTo>
                <a:cubicBezTo>
                  <a:pt x="587" y="2050"/>
                  <a:pt x="525" y="2080"/>
                  <a:pt x="471" y="2080"/>
                </a:cubicBezTo>
                <a:cubicBezTo>
                  <a:pt x="437" y="2080"/>
                  <a:pt x="406" y="2068"/>
                  <a:pt x="381" y="2044"/>
                </a:cubicBezTo>
                <a:cubicBezTo>
                  <a:pt x="328" y="1992"/>
                  <a:pt x="315" y="1887"/>
                  <a:pt x="413" y="1778"/>
                </a:cubicBezTo>
                <a:cubicBezTo>
                  <a:pt x="459" y="1728"/>
                  <a:pt x="514" y="1665"/>
                  <a:pt x="578" y="1593"/>
                </a:cubicBezTo>
                <a:cubicBezTo>
                  <a:pt x="891" y="1235"/>
                  <a:pt x="1416" y="634"/>
                  <a:pt x="1856" y="357"/>
                </a:cubicBezTo>
                <a:cubicBezTo>
                  <a:pt x="1943" y="302"/>
                  <a:pt x="2027" y="274"/>
                  <a:pt x="2103" y="274"/>
                </a:cubicBezTo>
                <a:cubicBezTo>
                  <a:pt x="2175" y="274"/>
                  <a:pt x="2240" y="300"/>
                  <a:pt x="2292" y="351"/>
                </a:cubicBezTo>
                <a:cubicBezTo>
                  <a:pt x="2400" y="458"/>
                  <a:pt x="2441" y="679"/>
                  <a:pt x="2309" y="896"/>
                </a:cubicBezTo>
                <a:cubicBezTo>
                  <a:pt x="2072" y="1283"/>
                  <a:pt x="1474" y="1780"/>
                  <a:pt x="1079" y="2110"/>
                </a:cubicBezTo>
                <a:cubicBezTo>
                  <a:pt x="986" y="2187"/>
                  <a:pt x="903" y="2256"/>
                  <a:pt x="835" y="2315"/>
                </a:cubicBezTo>
                <a:cubicBezTo>
                  <a:pt x="778" y="2365"/>
                  <a:pt x="772" y="2451"/>
                  <a:pt x="821" y="2508"/>
                </a:cubicBezTo>
                <a:cubicBezTo>
                  <a:pt x="848" y="2539"/>
                  <a:pt x="886" y="2555"/>
                  <a:pt x="925" y="2555"/>
                </a:cubicBezTo>
                <a:cubicBezTo>
                  <a:pt x="957" y="2555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9"/>
                  <a:pt x="2282" y="1465"/>
                  <a:pt x="2542" y="1039"/>
                </a:cubicBezTo>
                <a:cubicBezTo>
                  <a:pt x="2727" y="735"/>
                  <a:pt x="2703" y="372"/>
                  <a:pt x="2483" y="156"/>
                </a:cubicBezTo>
                <a:cubicBezTo>
                  <a:pt x="2394" y="67"/>
                  <a:pt x="2261" y="1"/>
                  <a:pt x="2101" y="1"/>
                </a:cubicBezTo>
                <a:close/>
              </a:path>
            </a:pathLst>
          </a:custGeom>
          <a:solidFill>
            <a:srgbClr val="704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70" name="Google Shape;670;p31"/>
          <p:cNvGrpSpPr/>
          <p:nvPr/>
        </p:nvGrpSpPr>
        <p:grpSpPr>
          <a:xfrm>
            <a:off x="9825467" y="5091989"/>
            <a:ext cx="1076572" cy="656099"/>
            <a:chOff x="4560600" y="646575"/>
            <a:chExt cx="172325" cy="105025"/>
          </a:xfrm>
        </p:grpSpPr>
        <p:sp>
          <p:nvSpPr>
            <p:cNvPr id="671" name="Google Shape;671;p3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78" name="Google Shape;6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61654" y="2687067"/>
            <a:ext cx="977636" cy="9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5959" y="1639871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688993" y="1639871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394" y="1544128"/>
            <a:ext cx="5127180" cy="1438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5457" y="3231724"/>
            <a:ext cx="559661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85820" y="4765120"/>
            <a:ext cx="423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ngày chị đi qua</a:t>
            </a:r>
          </a:p>
          <a:p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ngày em đang tới</a:t>
            </a:r>
          </a:p>
          <a:p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Khao khát lại bắt đầu</a:t>
            </a:r>
          </a:p>
          <a:p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màu khăn đỏ chói.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4119" y="125727"/>
            <a:ext cx="42539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 đã qua tuổi Đoàn</a:t>
            </a:r>
          </a:p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hôm nay vào Đội</a:t>
            </a:r>
          </a:p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khăn đỏ dắt em</a:t>
            </a:r>
          </a:p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qua thời thơ dại.</a:t>
            </a:r>
          </a:p>
        </p:txBody>
      </p:sp>
      <p:sp>
        <p:nvSpPr>
          <p:cNvPr id="7" name="Rectangle 6"/>
          <p:cNvSpPr/>
          <p:nvPr/>
        </p:nvSpPr>
        <p:spPr>
          <a:xfrm>
            <a:off x="2934119" y="1800136"/>
            <a:ext cx="42539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khăn tuổi thiếu niên</a:t>
            </a:r>
          </a:p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đời tươi thắm mãi</a:t>
            </a:r>
          </a:p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lời ru vời vợi</a:t>
            </a:r>
          </a:p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 bao giờ cách xa.</a:t>
            </a:r>
          </a:p>
        </p:txBody>
      </p:sp>
      <p:sp>
        <p:nvSpPr>
          <p:cNvPr id="8" name="Rectangle 7"/>
          <p:cNvSpPr/>
          <p:nvPr/>
        </p:nvSpPr>
        <p:spPr>
          <a:xfrm>
            <a:off x="2934120" y="3474545"/>
            <a:ext cx="42539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 em, mở cửa ra</a:t>
            </a:r>
          </a:p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trời xanh vẫn đợi</a:t>
            </a:r>
          </a:p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buồm là tiếng gọi</a:t>
            </a:r>
          </a:p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biển và dòng sông.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34119" y="5148954"/>
            <a:ext cx="42539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vườn trưa mênh mông</a:t>
            </a:r>
          </a:p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Bướm bay như lời hát</a:t>
            </a:r>
          </a:p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tàu là đất nước</a:t>
            </a:r>
          </a:p>
          <a:p>
            <a:pPr lvl="0"/>
            <a:r>
              <a:rPr lang="vi-VN" sz="2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 ta tới bến xa.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93568" y="6334780"/>
            <a:ext cx="2316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(Xuân Quỳnh)</a:t>
            </a:r>
          </a:p>
        </p:txBody>
      </p:sp>
      <p:pic>
        <p:nvPicPr>
          <p:cNvPr id="11" name="Picture 2" descr="Bài 16: Ngày em vào Đội trang 70, 71 SGK Tiếng Việt 3 tập 1 Kết nối tri  thức với cuộc sống | Tiếng Việt 3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123" y="1122478"/>
            <a:ext cx="3240155" cy="3378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7" y="1148257"/>
            <a:ext cx="2840982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306072">
            <a:off x="3408557" y="725903"/>
            <a:ext cx="1583522" cy="118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83" y="1380348"/>
            <a:ext cx="2840982" cy="1237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68" y="2617943"/>
            <a:ext cx="1700931" cy="112176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00" y="3855538"/>
            <a:ext cx="2316681" cy="123759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820" y="5208967"/>
            <a:ext cx="1969179" cy="135342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279" y="168528"/>
            <a:ext cx="6336713" cy="1229406"/>
          </a:xfrm>
          <a:prstGeom prst="rect">
            <a:avLst/>
          </a:prstGeom>
        </p:spPr>
      </p:pic>
      <p:grpSp>
        <p:nvGrpSpPr>
          <p:cNvPr id="46" name="Google Shape;619;p30"/>
          <p:cNvGrpSpPr/>
          <p:nvPr/>
        </p:nvGrpSpPr>
        <p:grpSpPr>
          <a:xfrm>
            <a:off x="1223446" y="440013"/>
            <a:ext cx="3966261" cy="2066411"/>
            <a:chOff x="2753450" y="3350178"/>
            <a:chExt cx="623430" cy="324812"/>
          </a:xfrm>
        </p:grpSpPr>
        <p:sp>
          <p:nvSpPr>
            <p:cNvPr id="47" name="Google Shape;620;p30"/>
            <p:cNvSpPr/>
            <p:nvPr/>
          </p:nvSpPr>
          <p:spPr>
            <a:xfrm>
              <a:off x="2753450" y="3380450"/>
              <a:ext cx="623430" cy="294540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lvl="0"/>
              <a:r>
                <a:rPr lang="vi-VN" sz="2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 đã qua tuổi Đoàn</a:t>
              </a:r>
            </a:p>
            <a:p>
              <a:pPr lvl="0"/>
              <a:r>
                <a:rPr lang="vi-VN" sz="2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hôm nay vào Đội</a:t>
              </a:r>
            </a:p>
            <a:p>
              <a:pPr lvl="0"/>
              <a:r>
                <a:rPr lang="vi-VN" sz="2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 khăn đỏ dắt em</a:t>
              </a:r>
            </a:p>
            <a:p>
              <a:pPr lvl="0"/>
              <a:r>
                <a:rPr lang="vi-VN" sz="2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qua thời thơ dại.</a:t>
              </a:r>
              <a:endPara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Google Shape;621;p30"/>
            <p:cNvSpPr/>
            <p:nvPr/>
          </p:nvSpPr>
          <p:spPr>
            <a:xfrm>
              <a:off x="2936702" y="3350178"/>
              <a:ext cx="185850" cy="48454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22;p30"/>
            <p:cNvSpPr/>
            <p:nvPr/>
          </p:nvSpPr>
          <p:spPr>
            <a:xfrm>
              <a:off x="2987203" y="3360578"/>
              <a:ext cx="47600" cy="7186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23;p30"/>
            <p:cNvSpPr/>
            <p:nvPr/>
          </p:nvSpPr>
          <p:spPr>
            <a:xfrm>
              <a:off x="3039303" y="3360304"/>
              <a:ext cx="20700" cy="7186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619;p30"/>
          <p:cNvGrpSpPr/>
          <p:nvPr/>
        </p:nvGrpSpPr>
        <p:grpSpPr>
          <a:xfrm>
            <a:off x="1234067" y="2556531"/>
            <a:ext cx="3955643" cy="2066411"/>
            <a:chOff x="2753450" y="3350178"/>
            <a:chExt cx="621761" cy="324812"/>
          </a:xfrm>
        </p:grpSpPr>
        <p:sp>
          <p:nvSpPr>
            <p:cNvPr id="62" name="Google Shape;620;p30"/>
            <p:cNvSpPr/>
            <p:nvPr/>
          </p:nvSpPr>
          <p:spPr>
            <a:xfrm>
              <a:off x="2753450" y="3380450"/>
              <a:ext cx="621761" cy="294540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lvl="0"/>
              <a:r>
                <a:rPr lang="vi-VN" sz="2400" b="1" dirty="0">
                  <a:solidFill>
                    <a:srgbClr val="8AE78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 khăn tuổi thiếu niên</a:t>
              </a:r>
            </a:p>
            <a:p>
              <a:pPr lvl="0"/>
              <a:r>
                <a:rPr lang="vi-VN" sz="2400" b="1" dirty="0">
                  <a:solidFill>
                    <a:srgbClr val="8AE78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Suốt đời tươi thắm mãi</a:t>
              </a:r>
            </a:p>
            <a:p>
              <a:pPr lvl="0"/>
              <a:r>
                <a:rPr lang="vi-VN" sz="2400" b="1" dirty="0">
                  <a:solidFill>
                    <a:srgbClr val="8AE78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 lời ru vời vợi</a:t>
              </a:r>
            </a:p>
            <a:p>
              <a:pPr lvl="0"/>
              <a:r>
                <a:rPr lang="vi-VN" sz="2400" b="1" dirty="0">
                  <a:solidFill>
                    <a:srgbClr val="8AE78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Chẳng bao giờ cách xa.</a:t>
              </a:r>
            </a:p>
          </p:txBody>
        </p:sp>
        <p:sp>
          <p:nvSpPr>
            <p:cNvPr id="63" name="Google Shape;621;p30"/>
            <p:cNvSpPr/>
            <p:nvPr/>
          </p:nvSpPr>
          <p:spPr>
            <a:xfrm>
              <a:off x="2936702" y="3350178"/>
              <a:ext cx="185850" cy="48454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22;p30"/>
            <p:cNvSpPr/>
            <p:nvPr/>
          </p:nvSpPr>
          <p:spPr>
            <a:xfrm>
              <a:off x="2987203" y="3360578"/>
              <a:ext cx="47600" cy="7186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23;p30"/>
            <p:cNvSpPr/>
            <p:nvPr/>
          </p:nvSpPr>
          <p:spPr>
            <a:xfrm>
              <a:off x="3039303" y="3360304"/>
              <a:ext cx="20700" cy="7186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19;p30"/>
          <p:cNvGrpSpPr/>
          <p:nvPr/>
        </p:nvGrpSpPr>
        <p:grpSpPr>
          <a:xfrm>
            <a:off x="1263471" y="4692104"/>
            <a:ext cx="3926238" cy="2066411"/>
            <a:chOff x="2753450" y="3350178"/>
            <a:chExt cx="617139" cy="324812"/>
          </a:xfrm>
        </p:grpSpPr>
        <p:sp>
          <p:nvSpPr>
            <p:cNvPr id="67" name="Google Shape;620;p30"/>
            <p:cNvSpPr/>
            <p:nvPr/>
          </p:nvSpPr>
          <p:spPr>
            <a:xfrm>
              <a:off x="2753450" y="3380450"/>
              <a:ext cx="617139" cy="294540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lvl="0"/>
              <a:r>
                <a:rPr lang="vi-VN" sz="2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 em, mở cửa ra</a:t>
              </a:r>
            </a:p>
            <a:p>
              <a:pPr lvl="0"/>
              <a:r>
                <a:rPr lang="vi-VN" sz="2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 trời xanh vẫn đợi</a:t>
              </a:r>
            </a:p>
            <a:p>
              <a:pPr lvl="0"/>
              <a:r>
                <a:rPr lang="vi-VN" sz="2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 buồm là tiếng gọi</a:t>
              </a:r>
            </a:p>
            <a:p>
              <a:pPr lvl="0"/>
              <a:r>
                <a:rPr lang="vi-VN" sz="2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biển và dòng sông.</a:t>
              </a:r>
            </a:p>
          </p:txBody>
        </p:sp>
        <p:sp>
          <p:nvSpPr>
            <p:cNvPr id="68" name="Google Shape;621;p30"/>
            <p:cNvSpPr/>
            <p:nvPr/>
          </p:nvSpPr>
          <p:spPr>
            <a:xfrm>
              <a:off x="2936702" y="3350178"/>
              <a:ext cx="185850" cy="48454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22;p30"/>
            <p:cNvSpPr/>
            <p:nvPr/>
          </p:nvSpPr>
          <p:spPr>
            <a:xfrm>
              <a:off x="2987203" y="3360578"/>
              <a:ext cx="47600" cy="7186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623;p30"/>
            <p:cNvSpPr/>
            <p:nvPr/>
          </p:nvSpPr>
          <p:spPr>
            <a:xfrm>
              <a:off x="3039303" y="3360304"/>
              <a:ext cx="20700" cy="7186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619;p30"/>
          <p:cNvGrpSpPr/>
          <p:nvPr/>
        </p:nvGrpSpPr>
        <p:grpSpPr>
          <a:xfrm>
            <a:off x="6484024" y="1598606"/>
            <a:ext cx="4488772" cy="2048350"/>
            <a:chOff x="2753450" y="3353017"/>
            <a:chExt cx="705560" cy="321973"/>
          </a:xfrm>
        </p:grpSpPr>
        <p:sp>
          <p:nvSpPr>
            <p:cNvPr id="72" name="Google Shape;620;p30"/>
            <p:cNvSpPr/>
            <p:nvPr/>
          </p:nvSpPr>
          <p:spPr>
            <a:xfrm>
              <a:off x="2753450" y="3380450"/>
              <a:ext cx="705560" cy="294540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lvl="0"/>
              <a:r>
                <a:rPr lang="vi-VN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 vườn trưa mênh mông</a:t>
              </a:r>
            </a:p>
            <a:p>
              <a:pPr lvl="0"/>
              <a:r>
                <a:rPr lang="vi-VN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Bướm bay như lời hát</a:t>
              </a:r>
            </a:p>
            <a:p>
              <a:pPr lvl="0"/>
              <a:r>
                <a:rPr lang="vi-VN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tàu là đất nước</a:t>
              </a:r>
            </a:p>
            <a:p>
              <a:pPr lvl="0"/>
              <a:r>
                <a:rPr lang="vi-VN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Đưa ta tới bến xa.</a:t>
              </a:r>
            </a:p>
          </p:txBody>
        </p:sp>
        <p:sp>
          <p:nvSpPr>
            <p:cNvPr id="73" name="Google Shape;621;p30"/>
            <p:cNvSpPr/>
            <p:nvPr/>
          </p:nvSpPr>
          <p:spPr>
            <a:xfrm>
              <a:off x="3002500" y="3353017"/>
              <a:ext cx="185850" cy="48454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622;p30"/>
            <p:cNvSpPr/>
            <p:nvPr/>
          </p:nvSpPr>
          <p:spPr>
            <a:xfrm>
              <a:off x="3053000" y="3363417"/>
              <a:ext cx="47600" cy="7186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623;p30"/>
            <p:cNvSpPr/>
            <p:nvPr/>
          </p:nvSpPr>
          <p:spPr>
            <a:xfrm>
              <a:off x="3105101" y="3363143"/>
              <a:ext cx="20700" cy="7186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619;p30"/>
          <p:cNvGrpSpPr/>
          <p:nvPr/>
        </p:nvGrpSpPr>
        <p:grpSpPr>
          <a:xfrm>
            <a:off x="6478604" y="3716025"/>
            <a:ext cx="4494192" cy="2048382"/>
            <a:chOff x="2772682" y="3353017"/>
            <a:chExt cx="674780" cy="321978"/>
          </a:xfrm>
        </p:grpSpPr>
        <p:sp>
          <p:nvSpPr>
            <p:cNvPr id="77" name="Google Shape;620;p30"/>
            <p:cNvSpPr/>
            <p:nvPr/>
          </p:nvSpPr>
          <p:spPr>
            <a:xfrm>
              <a:off x="2772682" y="3380455"/>
              <a:ext cx="674780" cy="294540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r>
                <a:rPr lang="vi-VN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 ngày chị đi qua</a:t>
              </a:r>
            </a:p>
            <a:p>
              <a:r>
                <a:rPr lang="vi-VN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 ngày em đang tới</a:t>
              </a:r>
            </a:p>
            <a:p>
              <a:r>
                <a:rPr lang="vi-VN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Khao khát lại bắt đầu</a:t>
              </a:r>
            </a:p>
            <a:p>
              <a:r>
                <a:rPr lang="vi-VN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 màu khăn đỏ chói.</a:t>
              </a:r>
            </a:p>
          </p:txBody>
        </p:sp>
        <p:sp>
          <p:nvSpPr>
            <p:cNvPr id="78" name="Google Shape;621;p30"/>
            <p:cNvSpPr/>
            <p:nvPr/>
          </p:nvSpPr>
          <p:spPr>
            <a:xfrm>
              <a:off x="3002500" y="3353017"/>
              <a:ext cx="185850" cy="48454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622;p30"/>
            <p:cNvSpPr/>
            <p:nvPr/>
          </p:nvSpPr>
          <p:spPr>
            <a:xfrm>
              <a:off x="3053000" y="3363417"/>
              <a:ext cx="47600" cy="7186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623;p30"/>
            <p:cNvSpPr/>
            <p:nvPr/>
          </p:nvSpPr>
          <p:spPr>
            <a:xfrm>
              <a:off x="3105101" y="3363143"/>
              <a:ext cx="20700" cy="7186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27432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792" y="716536"/>
            <a:ext cx="786452" cy="969348"/>
          </a:xfrm>
          <a:prstGeom prst="rect">
            <a:avLst/>
          </a:prstGeom>
        </p:spPr>
      </p:pic>
      <p:pic>
        <p:nvPicPr>
          <p:cNvPr id="512" name="Picture 5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792" y="2803889"/>
            <a:ext cx="792549" cy="969348"/>
          </a:xfrm>
          <a:prstGeom prst="rect">
            <a:avLst/>
          </a:prstGeom>
        </p:spPr>
      </p:pic>
      <p:pic>
        <p:nvPicPr>
          <p:cNvPr id="513" name="Picture 5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406" y="4922430"/>
            <a:ext cx="810838" cy="963251"/>
          </a:xfrm>
          <a:prstGeom prst="rect">
            <a:avLst/>
          </a:prstGeom>
        </p:spPr>
      </p:pic>
      <p:pic>
        <p:nvPicPr>
          <p:cNvPr id="514" name="Picture 5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9092" y="1802021"/>
            <a:ext cx="835224" cy="969348"/>
          </a:xfrm>
          <a:prstGeom prst="rect">
            <a:avLst/>
          </a:prstGeom>
        </p:spPr>
      </p:pic>
      <p:pic>
        <p:nvPicPr>
          <p:cNvPr id="515" name="Picture 5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0832" y="3989661"/>
            <a:ext cx="79864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3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36849 -0.1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-95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52018 -0.356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3" y="-178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0.61967 -0.5513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77" y="-275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75938 -0.7379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69" y="-3689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1265;p64"/>
          <p:cNvSpPr/>
          <p:nvPr/>
        </p:nvSpPr>
        <p:spPr>
          <a:xfrm>
            <a:off x="4085149" y="1796074"/>
            <a:ext cx="4021702" cy="5061926"/>
          </a:xfrm>
          <a:custGeom>
            <a:avLst/>
            <a:gdLst/>
            <a:ahLst/>
            <a:cxnLst/>
            <a:rect l="l" t="t" r="r" b="b"/>
            <a:pathLst>
              <a:path w="9191" h="11527" extrusionOk="0">
                <a:moveTo>
                  <a:pt x="1706" y="735"/>
                </a:moveTo>
                <a:cubicBezTo>
                  <a:pt x="1732" y="735"/>
                  <a:pt x="1758" y="736"/>
                  <a:pt x="1785" y="739"/>
                </a:cubicBezTo>
                <a:cubicBezTo>
                  <a:pt x="2261" y="762"/>
                  <a:pt x="2666" y="1191"/>
                  <a:pt x="2666" y="1691"/>
                </a:cubicBezTo>
                <a:lnTo>
                  <a:pt x="2666" y="2644"/>
                </a:lnTo>
                <a:lnTo>
                  <a:pt x="1713" y="2644"/>
                </a:lnTo>
                <a:cubicBezTo>
                  <a:pt x="1237" y="2644"/>
                  <a:pt x="808" y="2239"/>
                  <a:pt x="761" y="1739"/>
                </a:cubicBezTo>
                <a:cubicBezTo>
                  <a:pt x="738" y="1194"/>
                  <a:pt x="1170" y="735"/>
                  <a:pt x="1706" y="735"/>
                </a:cubicBezTo>
                <a:close/>
                <a:moveTo>
                  <a:pt x="7552" y="2667"/>
                </a:moveTo>
                <a:cubicBezTo>
                  <a:pt x="7567" y="2667"/>
                  <a:pt x="7581" y="2667"/>
                  <a:pt x="7596" y="2668"/>
                </a:cubicBezTo>
                <a:cubicBezTo>
                  <a:pt x="8072" y="2691"/>
                  <a:pt x="8429" y="3072"/>
                  <a:pt x="8453" y="3525"/>
                </a:cubicBezTo>
                <a:cubicBezTo>
                  <a:pt x="8477" y="4096"/>
                  <a:pt x="8048" y="4549"/>
                  <a:pt x="7500" y="4549"/>
                </a:cubicBezTo>
                <a:lnTo>
                  <a:pt x="6548" y="4549"/>
                </a:lnTo>
                <a:lnTo>
                  <a:pt x="6548" y="3620"/>
                </a:lnTo>
                <a:lnTo>
                  <a:pt x="6572" y="3620"/>
                </a:lnTo>
                <a:cubicBezTo>
                  <a:pt x="6572" y="3087"/>
                  <a:pt x="7023" y="2667"/>
                  <a:pt x="7552" y="2667"/>
                </a:cubicBezTo>
                <a:close/>
                <a:moveTo>
                  <a:pt x="1744" y="4834"/>
                </a:moveTo>
                <a:cubicBezTo>
                  <a:pt x="1757" y="4834"/>
                  <a:pt x="1771" y="4834"/>
                  <a:pt x="1785" y="4835"/>
                </a:cubicBezTo>
                <a:cubicBezTo>
                  <a:pt x="2261" y="4859"/>
                  <a:pt x="2666" y="5311"/>
                  <a:pt x="2666" y="5787"/>
                </a:cubicBezTo>
                <a:lnTo>
                  <a:pt x="2666" y="6740"/>
                </a:lnTo>
                <a:lnTo>
                  <a:pt x="1713" y="6740"/>
                </a:lnTo>
                <a:cubicBezTo>
                  <a:pt x="1237" y="6740"/>
                  <a:pt x="808" y="6359"/>
                  <a:pt x="761" y="5859"/>
                </a:cubicBezTo>
                <a:cubicBezTo>
                  <a:pt x="738" y="5301"/>
                  <a:pt x="1191" y="4834"/>
                  <a:pt x="1744" y="4834"/>
                </a:cubicBezTo>
                <a:close/>
                <a:moveTo>
                  <a:pt x="7541" y="6834"/>
                </a:moveTo>
                <a:cubicBezTo>
                  <a:pt x="8094" y="6834"/>
                  <a:pt x="8547" y="7301"/>
                  <a:pt x="8501" y="7835"/>
                </a:cubicBezTo>
                <a:cubicBezTo>
                  <a:pt x="8453" y="8288"/>
                  <a:pt x="8000" y="8716"/>
                  <a:pt x="7524" y="8716"/>
                </a:cubicBezTo>
                <a:lnTo>
                  <a:pt x="6595" y="8716"/>
                </a:lnTo>
                <a:lnTo>
                  <a:pt x="6595" y="7788"/>
                </a:lnTo>
                <a:cubicBezTo>
                  <a:pt x="6595" y="7311"/>
                  <a:pt x="7000" y="6859"/>
                  <a:pt x="7500" y="6835"/>
                </a:cubicBezTo>
                <a:cubicBezTo>
                  <a:pt x="7514" y="6835"/>
                  <a:pt x="7528" y="6834"/>
                  <a:pt x="7541" y="6834"/>
                </a:cubicBezTo>
                <a:close/>
                <a:moveTo>
                  <a:pt x="1706" y="8975"/>
                </a:moveTo>
                <a:cubicBezTo>
                  <a:pt x="1732" y="8975"/>
                  <a:pt x="1758" y="8976"/>
                  <a:pt x="1785" y="8978"/>
                </a:cubicBezTo>
                <a:cubicBezTo>
                  <a:pt x="2261" y="9002"/>
                  <a:pt x="2666" y="9455"/>
                  <a:pt x="2666" y="9931"/>
                </a:cubicBezTo>
                <a:lnTo>
                  <a:pt x="2666" y="10884"/>
                </a:lnTo>
                <a:lnTo>
                  <a:pt x="1713" y="10884"/>
                </a:lnTo>
                <a:cubicBezTo>
                  <a:pt x="1237" y="10884"/>
                  <a:pt x="808" y="10503"/>
                  <a:pt x="761" y="9979"/>
                </a:cubicBezTo>
                <a:cubicBezTo>
                  <a:pt x="738" y="9434"/>
                  <a:pt x="1170" y="8975"/>
                  <a:pt x="1706" y="8975"/>
                </a:cubicBezTo>
                <a:close/>
                <a:moveTo>
                  <a:pt x="4262" y="0"/>
                </a:moveTo>
                <a:lnTo>
                  <a:pt x="4262" y="2596"/>
                </a:lnTo>
                <a:lnTo>
                  <a:pt x="3309" y="2596"/>
                </a:lnTo>
                <a:lnTo>
                  <a:pt x="3309" y="1691"/>
                </a:lnTo>
                <a:cubicBezTo>
                  <a:pt x="3309" y="858"/>
                  <a:pt x="2714" y="167"/>
                  <a:pt x="1880" y="48"/>
                </a:cubicBezTo>
                <a:cubicBezTo>
                  <a:pt x="1813" y="40"/>
                  <a:pt x="1746" y="36"/>
                  <a:pt x="1680" y="36"/>
                </a:cubicBezTo>
                <a:cubicBezTo>
                  <a:pt x="747" y="36"/>
                  <a:pt x="0" y="803"/>
                  <a:pt x="23" y="1715"/>
                </a:cubicBezTo>
                <a:cubicBezTo>
                  <a:pt x="46" y="2572"/>
                  <a:pt x="808" y="3287"/>
                  <a:pt x="1666" y="3287"/>
                </a:cubicBezTo>
                <a:lnTo>
                  <a:pt x="4262" y="3287"/>
                </a:lnTo>
                <a:lnTo>
                  <a:pt x="4262" y="6716"/>
                </a:lnTo>
                <a:lnTo>
                  <a:pt x="3309" y="6716"/>
                </a:lnTo>
                <a:lnTo>
                  <a:pt x="3309" y="5787"/>
                </a:lnTo>
                <a:cubicBezTo>
                  <a:pt x="3309" y="4954"/>
                  <a:pt x="2714" y="4263"/>
                  <a:pt x="1880" y="4144"/>
                </a:cubicBezTo>
                <a:cubicBezTo>
                  <a:pt x="1813" y="4136"/>
                  <a:pt x="1746" y="4132"/>
                  <a:pt x="1680" y="4132"/>
                </a:cubicBezTo>
                <a:cubicBezTo>
                  <a:pt x="747" y="4132"/>
                  <a:pt x="0" y="4899"/>
                  <a:pt x="23" y="5811"/>
                </a:cubicBezTo>
                <a:cubicBezTo>
                  <a:pt x="46" y="6692"/>
                  <a:pt x="808" y="7383"/>
                  <a:pt x="1666" y="7383"/>
                </a:cubicBezTo>
                <a:lnTo>
                  <a:pt x="4262" y="7383"/>
                </a:lnTo>
                <a:lnTo>
                  <a:pt x="4262" y="10836"/>
                </a:lnTo>
                <a:lnTo>
                  <a:pt x="3309" y="10836"/>
                </a:lnTo>
                <a:lnTo>
                  <a:pt x="3309" y="9931"/>
                </a:lnTo>
                <a:cubicBezTo>
                  <a:pt x="3309" y="9098"/>
                  <a:pt x="2714" y="8407"/>
                  <a:pt x="1880" y="8288"/>
                </a:cubicBezTo>
                <a:cubicBezTo>
                  <a:pt x="1813" y="8280"/>
                  <a:pt x="1746" y="8276"/>
                  <a:pt x="1680" y="8276"/>
                </a:cubicBezTo>
                <a:cubicBezTo>
                  <a:pt x="747" y="8276"/>
                  <a:pt x="0" y="9043"/>
                  <a:pt x="23" y="9955"/>
                </a:cubicBezTo>
                <a:cubicBezTo>
                  <a:pt x="46" y="10812"/>
                  <a:pt x="808" y="11527"/>
                  <a:pt x="1666" y="11527"/>
                </a:cubicBezTo>
                <a:lnTo>
                  <a:pt x="4928" y="11527"/>
                </a:lnTo>
                <a:lnTo>
                  <a:pt x="4928" y="9359"/>
                </a:lnTo>
                <a:lnTo>
                  <a:pt x="7500" y="9359"/>
                </a:lnTo>
                <a:cubicBezTo>
                  <a:pt x="8381" y="9359"/>
                  <a:pt x="9144" y="8645"/>
                  <a:pt x="9144" y="7740"/>
                </a:cubicBezTo>
                <a:cubicBezTo>
                  <a:pt x="9166" y="6885"/>
                  <a:pt x="8445" y="6137"/>
                  <a:pt x="7582" y="6137"/>
                </a:cubicBezTo>
                <a:cubicBezTo>
                  <a:pt x="7531" y="6137"/>
                  <a:pt x="7480" y="6139"/>
                  <a:pt x="7429" y="6145"/>
                </a:cubicBezTo>
                <a:cubicBezTo>
                  <a:pt x="6572" y="6216"/>
                  <a:pt x="5929" y="6930"/>
                  <a:pt x="5929" y="7788"/>
                </a:cubicBezTo>
                <a:lnTo>
                  <a:pt x="5929" y="8716"/>
                </a:lnTo>
                <a:lnTo>
                  <a:pt x="4976" y="8716"/>
                </a:lnTo>
                <a:lnTo>
                  <a:pt x="4976" y="5263"/>
                </a:lnTo>
                <a:lnTo>
                  <a:pt x="7524" y="5263"/>
                </a:lnTo>
                <a:cubicBezTo>
                  <a:pt x="8381" y="5263"/>
                  <a:pt x="9144" y="4573"/>
                  <a:pt x="9167" y="3668"/>
                </a:cubicBezTo>
                <a:cubicBezTo>
                  <a:pt x="9191" y="2730"/>
                  <a:pt x="8452" y="1976"/>
                  <a:pt x="7520" y="1976"/>
                </a:cubicBezTo>
                <a:cubicBezTo>
                  <a:pt x="7505" y="1976"/>
                  <a:pt x="7491" y="1977"/>
                  <a:pt x="7477" y="1977"/>
                </a:cubicBezTo>
                <a:cubicBezTo>
                  <a:pt x="6595" y="2001"/>
                  <a:pt x="5881" y="2763"/>
                  <a:pt x="5881" y="3620"/>
                </a:cubicBezTo>
                <a:lnTo>
                  <a:pt x="5881" y="4549"/>
                </a:lnTo>
                <a:lnTo>
                  <a:pt x="4928" y="4549"/>
                </a:lnTo>
                <a:lnTo>
                  <a:pt x="4928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2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3F6F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3677" y="178945"/>
            <a:ext cx="8205927" cy="1298561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767357" y="5148155"/>
            <a:ext cx="2773680" cy="1574800"/>
            <a:chOff x="2767357" y="5148155"/>
            <a:chExt cx="2773680" cy="1574800"/>
          </a:xfrm>
        </p:grpSpPr>
        <p:sp>
          <p:nvSpPr>
            <p:cNvPr id="30" name="Teardrop 29"/>
            <p:cNvSpPr/>
            <p:nvPr/>
          </p:nvSpPr>
          <p:spPr>
            <a:xfrm flipV="1">
              <a:off x="2767357" y="5148155"/>
              <a:ext cx="2661920" cy="1574800"/>
            </a:xfrm>
            <a:prstGeom prst="teardrop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67357" y="5543958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suốt</a:t>
              </a:r>
              <a:r>
                <a:rPr lang="en-US" sz="36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đời</a:t>
              </a:r>
              <a:endParaRPr lang="en-US" sz="3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756400" y="4158274"/>
            <a:ext cx="2773680" cy="1574800"/>
            <a:chOff x="6756400" y="4158274"/>
            <a:chExt cx="2773680" cy="1574800"/>
          </a:xfrm>
        </p:grpSpPr>
        <p:sp>
          <p:nvSpPr>
            <p:cNvPr id="33" name="Teardrop 32"/>
            <p:cNvSpPr/>
            <p:nvPr/>
          </p:nvSpPr>
          <p:spPr>
            <a:xfrm flipH="1" flipV="1">
              <a:off x="6812280" y="4158274"/>
              <a:ext cx="2661920" cy="1574800"/>
            </a:xfrm>
            <a:prstGeom prst="teardrop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56400" y="4554077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vời</a:t>
              </a:r>
              <a:r>
                <a:rPr lang="en-US" sz="36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vợi</a:t>
              </a:r>
              <a:endParaRPr lang="en-US" sz="3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767357" y="3336821"/>
            <a:ext cx="2773680" cy="1574800"/>
            <a:chOff x="2767357" y="3336821"/>
            <a:chExt cx="2773680" cy="1574800"/>
          </a:xfrm>
        </p:grpSpPr>
        <p:sp>
          <p:nvSpPr>
            <p:cNvPr id="36" name="Teardrop 35"/>
            <p:cNvSpPr/>
            <p:nvPr/>
          </p:nvSpPr>
          <p:spPr>
            <a:xfrm flipV="1">
              <a:off x="2767357" y="3336821"/>
              <a:ext cx="2661920" cy="1574800"/>
            </a:xfrm>
            <a:prstGeom prst="teardrop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67357" y="3732624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36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buồm</a:t>
              </a:r>
              <a:endParaRPr lang="en-US" sz="3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720011" y="2346940"/>
            <a:ext cx="2773680" cy="1574800"/>
            <a:chOff x="6720011" y="2346940"/>
            <a:chExt cx="2773680" cy="1574800"/>
          </a:xfrm>
        </p:grpSpPr>
        <p:sp>
          <p:nvSpPr>
            <p:cNvPr id="39" name="Teardrop 38"/>
            <p:cNvSpPr/>
            <p:nvPr/>
          </p:nvSpPr>
          <p:spPr>
            <a:xfrm flipH="1" flipV="1">
              <a:off x="6775891" y="2346940"/>
              <a:ext cx="2661920" cy="1574800"/>
            </a:xfrm>
            <a:prstGeom prst="teardrop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20011" y="2776795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mênh</a:t>
              </a:r>
              <a:r>
                <a:rPr lang="en-US" sz="36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mông</a:t>
              </a:r>
              <a:endParaRPr lang="en-US" sz="3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774977" y="1525487"/>
            <a:ext cx="2773680" cy="1574800"/>
            <a:chOff x="2774977" y="1525487"/>
            <a:chExt cx="2773680" cy="1574800"/>
          </a:xfrm>
        </p:grpSpPr>
        <p:sp>
          <p:nvSpPr>
            <p:cNvPr id="45" name="Teardrop 44"/>
            <p:cNvSpPr/>
            <p:nvPr/>
          </p:nvSpPr>
          <p:spPr>
            <a:xfrm flipV="1">
              <a:off x="2774977" y="1525487"/>
              <a:ext cx="2661920" cy="1574800"/>
            </a:xfrm>
            <a:prstGeom prst="teardrop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774977" y="1921290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khao</a:t>
              </a:r>
              <a:r>
                <a:rPr lang="en-US" sz="36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khát</a:t>
              </a:r>
              <a:endParaRPr lang="en-US" sz="3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8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9603868"/>
</p:tagLst>
</file>

<file path=ppt/theme/theme1.xml><?xml version="1.0" encoding="utf-8"?>
<a:theme xmlns:a="http://schemas.openxmlformats.org/drawingml/2006/main" name="Mini Theme With Doodle Gifs by Slidesgo">
  <a:themeElements>
    <a:clrScheme name="Simple Light">
      <a:dk1>
        <a:srgbClr val="FFE259"/>
      </a:dk1>
      <a:lt1>
        <a:srgbClr val="73BCFF"/>
      </a:lt1>
      <a:dk2>
        <a:srgbClr val="63519F"/>
      </a:dk2>
      <a:lt2>
        <a:srgbClr val="8AE784"/>
      </a:lt2>
      <a:accent1>
        <a:srgbClr val="000000"/>
      </a:accent1>
      <a:accent2>
        <a:srgbClr val="73BCFF"/>
      </a:accent2>
      <a:accent3>
        <a:srgbClr val="FFEAA6"/>
      </a:accent3>
      <a:accent4>
        <a:srgbClr val="73BCFF"/>
      </a:accent4>
      <a:accent5>
        <a:srgbClr val="FC7898"/>
      </a:accent5>
      <a:accent6>
        <a:srgbClr val="FFFFFF"/>
      </a:accent6>
      <a:hlink>
        <a:srgbClr val="63519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1506</Words>
  <Application>Microsoft Office PowerPoint</Application>
  <PresentationFormat>Widescreen</PresentationFormat>
  <Paragraphs>200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55" baseType="lpstr">
      <vt:lpstr>UTM Aquarelle</vt:lpstr>
      <vt:lpstr>#9Slide07 Itim</vt:lpstr>
      <vt:lpstr>Nunito</vt:lpstr>
      <vt:lpstr>UTM Avo</vt:lpstr>
      <vt:lpstr>字魂27号-布丁体</vt:lpstr>
      <vt:lpstr>Roboto</vt:lpstr>
      <vt:lpstr>Arial</vt:lpstr>
      <vt:lpstr>Roboto Condensed Light</vt:lpstr>
      <vt:lpstr>#9Slide07 SVNMelissa</vt:lpstr>
      <vt:lpstr>Cambria</vt:lpstr>
      <vt:lpstr>Amatic SC</vt:lpstr>
      <vt:lpstr>SVN-Newton</vt:lpstr>
      <vt:lpstr>SVN-Dancing Script</vt:lpstr>
      <vt:lpstr>SVN-SAF</vt:lpstr>
      <vt:lpstr>#9Slide07 Crocante</vt:lpstr>
      <vt:lpstr>#9Slide07 SVNKG Ten Thousand Re</vt:lpstr>
      <vt:lpstr>OpenSans</vt:lpstr>
      <vt:lpstr>Lato</vt:lpstr>
      <vt:lpstr>Montserrat</vt:lpstr>
      <vt:lpstr>UYa Respective</vt:lpstr>
      <vt:lpstr>Calibri</vt:lpstr>
      <vt:lpstr>#9Slide05 ViceroyJF</vt:lpstr>
      <vt:lpstr>#9Slide07 HoneyCream</vt:lpstr>
      <vt:lpstr>Times New Roman</vt:lpstr>
      <vt:lpstr>UTM Brewers KT</vt:lpstr>
      <vt:lpstr>Mini Theme With Doodle Gifs by Slidesgo</vt:lpstr>
      <vt:lpstr>Office 主题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au chinh</cp:lastModifiedBy>
  <cp:revision>102</cp:revision>
  <dcterms:created xsi:type="dcterms:W3CDTF">2022-09-30T16:20:42Z</dcterms:created>
  <dcterms:modified xsi:type="dcterms:W3CDTF">2024-10-30T02:07:13Z</dcterms:modified>
</cp:coreProperties>
</file>