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5" r:id="rId2"/>
    <p:sldMasterId id="2147483710" r:id="rId3"/>
  </p:sldMasterIdLst>
  <p:notesMasterIdLst>
    <p:notesMasterId r:id="rId18"/>
  </p:notesMasterIdLst>
  <p:sldIdLst>
    <p:sldId id="261" r:id="rId4"/>
    <p:sldId id="258" r:id="rId5"/>
    <p:sldId id="284" r:id="rId6"/>
    <p:sldId id="285" r:id="rId7"/>
    <p:sldId id="257" r:id="rId8"/>
    <p:sldId id="274" r:id="rId9"/>
    <p:sldId id="268" r:id="rId10"/>
    <p:sldId id="270" r:id="rId11"/>
    <p:sldId id="273" r:id="rId12"/>
    <p:sldId id="262" r:id="rId13"/>
    <p:sldId id="286" r:id="rId14"/>
    <p:sldId id="277" r:id="rId15"/>
    <p:sldId id="283" r:id="rId16"/>
    <p:sldId id="287" r:id="rId17"/>
  </p:sldIdLst>
  <p:sldSz cx="12192000" cy="6858000"/>
  <p:notesSz cx="6858000" cy="9144000"/>
  <p:embeddedFontLst>
    <p:embeddedFont>
      <p:font typeface="SVN-Newton" panose="02040603050506020204" pitchFamily="18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UYa Respective" panose="02000000000000000000" pitchFamily="2" charset="0"/>
      <p:regular r:id="rId28"/>
    </p:embeddedFont>
    <p:embeddedFont>
      <p:font typeface="#9Slide05 Bodega Script" pitchFamily="2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UTM Aquarelle" panose="02040603050506020204" pitchFamily="18" charset="0"/>
      <p:regular r:id="rId34"/>
    </p:embeddedFont>
    <p:embeddedFont>
      <p:font typeface="#9Slide05 ViceroyJF" panose="02040603050506020204" pitchFamily="18" charset="0"/>
      <p:regular r:id="rId35"/>
    </p:embeddedFont>
    <p:embeddedFont>
      <p:font typeface="#9Slide07 HoneyCream" pitchFamily="2" charset="0"/>
      <p:regular r:id="rId36"/>
    </p:embeddedFont>
    <p:embeddedFont>
      <p:font typeface="SVN-Dancing Script" panose="02040603050506020204" pitchFamily="18" charset="0"/>
      <p:regular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715" autoAdjust="0"/>
  </p:normalViewPr>
  <p:slideViewPr>
    <p:cSldViewPr snapToGrid="0">
      <p:cViewPr varScale="1">
        <p:scale>
          <a:sx n="76" d="100"/>
          <a:sy n="76" d="100"/>
        </p:scale>
        <p:origin x="14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2EB90-7F37-4856-B1BC-ED4613DFD670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415B7-E594-4F3D-9D49-69F0492F2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2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mật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chuyền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taynhau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hộp</a:t>
            </a:r>
            <a:r>
              <a:rPr lang="en-US" baseline="0" dirty="0" smtClean="0"/>
              <a:t> </a:t>
            </a:r>
            <a:r>
              <a:rPr lang="en-US" baseline="0" smtClean="0"/>
              <a:t>quà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giềng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tùy</a:t>
            </a:r>
            <a:r>
              <a:rPr lang="en-US" baseline="0" dirty="0" smtClean="0"/>
              <a:t> GV.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415B7-E594-4F3D-9D49-69F0492F22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692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nhạc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(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gặp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415B7-E594-4F3D-9D49-69F0492F22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89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tục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 LUẬN: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Ý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tục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hông phải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 ta xa lánh anh em ruột thịt của mình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 người trong chúng ta cần phải biết vun đắp tình cảm anh em, đồng thời xây dựng tình làng nghĩa xóm, sống chan hòa, tình nghĩa.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lúc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415B7-E594-4F3D-9D49-69F0492F22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45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598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6094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535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1964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2919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28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288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890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432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296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694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282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07560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03672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271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513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506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6636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622776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53300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32141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2041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FFFF0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545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87920" y="0"/>
            <a:ext cx="1187615" cy="1225371"/>
          </a:xfrm>
          <a:prstGeom prst="rect">
            <a:avLst/>
          </a:prstGeom>
        </p:spPr>
      </p:pic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FFBC38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9800" flipH="1">
            <a:off x="1600483" y="2796710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55" y="4580204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922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87920" y="0"/>
            <a:ext cx="1187615" cy="1225371"/>
          </a:xfrm>
          <a:prstGeom prst="rect">
            <a:avLst/>
          </a:prstGeom>
        </p:spPr>
      </p:pic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FFBC38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9800" flipH="1">
            <a:off x="1600483" y="2796710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55" y="4580204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6635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87920" y="0"/>
            <a:ext cx="1187615" cy="1225371"/>
          </a:xfrm>
          <a:prstGeom prst="rect">
            <a:avLst/>
          </a:prstGeom>
        </p:spPr>
      </p:pic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FFBC38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9800" flipH="1">
            <a:off x="1600483" y="2796710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55" y="4580204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806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43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18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4875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263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2A2E0AD-163C-4A4E-80BC-21114F0D6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7365">
            <a:off x="269400" y="0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BD60948-590C-41F1-866A-89604E0C13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"/>
          <a:stretch/>
        </p:blipFill>
        <p:spPr>
          <a:xfrm>
            <a:off x="10532707" y="5605371"/>
            <a:ext cx="1659293" cy="12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54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0585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37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8132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047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6699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67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66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463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036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73777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48763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908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840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991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612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635809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56303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1674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6992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0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7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74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103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4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8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11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9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87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49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27312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688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740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image" Target="../media/image20.sv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theme" Target="../theme/theme2.xml"/><Relationship Id="rId30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19262090-E030-46FE-B129-3E950CF3CE20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534654">
              <a:defRPr/>
            </a:pP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dirty="0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dirty="0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2020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algn="ctr" defTabSz="802020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solidFill>
                  <a:srgbClr val="000000"/>
                </a:solidFill>
                <a:latin typeface="UTM Aquarelle" panose="02040603050506020204" pitchFamily="18" charset="0"/>
              </a:rPr>
              <a:t>Phước</a:t>
            </a:r>
            <a:r>
              <a:rPr lang="en-US" sz="2800" dirty="0" smtClean="0">
                <a:solidFill>
                  <a:srgbClr val="000000"/>
                </a:solidFill>
                <a:latin typeface="UTM Aquarelle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UTM Aquarelle" panose="02040603050506020204" pitchFamily="18" charset="0"/>
              </a:rPr>
              <a:t>Trang</a:t>
            </a:r>
            <a:endParaRPr lang="en-US" sz="2800" dirty="0">
              <a:solidFill>
                <a:srgbClr val="000000"/>
              </a:solidFill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5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728" r:id="rId11"/>
    <p:sldLayoutId id="2147483670" r:id="rId12"/>
    <p:sldLayoutId id="2147483727" r:id="rId13"/>
    <p:sldLayoutId id="2147483671" r:id="rId14"/>
    <p:sldLayoutId id="2147483730" r:id="rId15"/>
    <p:sldLayoutId id="2147483726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724" r:id="rId26"/>
    <p:sldLayoutId id="2147483681" r:id="rId27"/>
    <p:sldLayoutId id="2147483682" r:id="rId28"/>
    <p:sldLayoutId id="2147483683" r:id="rId29"/>
    <p:sldLayoutId id="2147483684" r:id="rId3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19262090-E030-46FE-B129-3E950CF3CE2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48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9" r:id="rId2"/>
    <p:sldLayoutId id="2147483725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786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17" Type="http://schemas.microsoft.com/office/2007/relationships/hdphoto" Target="../media/hdphoto4.wdp"/><Relationship Id="rId116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115" Type="http://schemas.openxmlformats.org/officeDocument/2006/relationships/image" Target="../media/image3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7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32.png"/><Relationship Id="rId17" Type="http://schemas.microsoft.com/office/2007/relationships/hdphoto" Target="../media/hdphoto14.wdp"/><Relationship Id="rId2" Type="http://schemas.openxmlformats.org/officeDocument/2006/relationships/image" Target="../media/image33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3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11.wdp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12" Type="http://schemas.microsoft.com/office/2007/relationships/hdphoto" Target="../media/hdphoto10.wdp"/><Relationship Id="rId17" Type="http://schemas.openxmlformats.org/officeDocument/2006/relationships/image" Target="../media/image41.png"/><Relationship Id="rId2" Type="http://schemas.openxmlformats.org/officeDocument/2006/relationships/audio" Target="../media/audio1.wav"/><Relationship Id="rId16" Type="http://schemas.microsoft.com/office/2007/relationships/hdphoto" Target="../media/hdphoto15.wdp"/><Relationship Id="rId1" Type="http://schemas.openxmlformats.org/officeDocument/2006/relationships/slideLayout" Target="../slideLayouts/slideLayout10.xml"/><Relationship Id="rId6" Type="http://schemas.microsoft.com/office/2007/relationships/hdphoto" Target="../media/hdphoto13.wdp"/><Relationship Id="rId11" Type="http://schemas.openxmlformats.org/officeDocument/2006/relationships/image" Target="../media/image35.png"/><Relationship Id="rId5" Type="http://schemas.openxmlformats.org/officeDocument/2006/relationships/image" Target="../media/image38.png"/><Relationship Id="rId15" Type="http://schemas.openxmlformats.org/officeDocument/2006/relationships/image" Target="../media/image40.png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34.png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2243" y="1082160"/>
            <a:ext cx="1979115" cy="1502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2243" y="1329551"/>
            <a:ext cx="8577815" cy="2859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190" y="4091839"/>
            <a:ext cx="2773920" cy="1286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46" y="-124877"/>
            <a:ext cx="1841977" cy="184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65185" y="1870253"/>
            <a:ext cx="97921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u="sng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u="sng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lên thể hiện tình sự quan tâm đến hàng xóm láng giềng bằng nhiều hành động như: hỏi thăm, chia sẻ, động viên, giúp đỡ,…Đừng thể hiện những hành động thờ ơ, khó chịu với hàng xóm láng giềng.</a:t>
            </a:r>
          </a:p>
        </p:txBody>
      </p:sp>
    </p:spTree>
    <p:extLst>
      <p:ext uri="{BB962C8B-B14F-4D97-AF65-F5344CB8AC3E}">
        <p14:creationId xmlns:p14="http://schemas.microsoft.com/office/powerpoint/2010/main" val="346908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28">
            <a:extLst>
              <a:ext uri="{FF2B5EF4-FFF2-40B4-BE49-F238E27FC236}">
                <a16:creationId xmlns:a16="http://schemas.microsoft.com/office/drawing/2014/main" id="{5FBB6EA3-0425-4A83-ACF5-0FAF11140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8185" flipH="1">
            <a:off x="1258951" y="857184"/>
            <a:ext cx="986161" cy="1703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519" y="2661499"/>
            <a:ext cx="937036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9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2107" y="839181"/>
            <a:ext cx="857298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láng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giềng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  <a:p>
            <a:pPr algn="just">
              <a:lnSpc>
                <a:spcPct val="125000"/>
              </a:lnSpc>
            </a:pP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“Nước 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 thì không cứu được lửa gần”</a:t>
            </a:r>
          </a:p>
          <a:p>
            <a:pPr algn="just">
              <a:lnSpc>
                <a:spcPct val="125000"/>
              </a:lnSpc>
            </a:pP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“Họ 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 xa không bằng láng giềng gần”</a:t>
            </a:r>
          </a:p>
          <a:p>
            <a:pPr algn="just">
              <a:lnSpc>
                <a:spcPct val="125000"/>
              </a:lnSpc>
            </a:pP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“Hàng 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 tối lửa tắt đèn có nhau”</a:t>
            </a:r>
          </a:p>
          <a:p>
            <a:pPr algn="just">
              <a:lnSpc>
                <a:spcPct val="125000"/>
              </a:lnSpc>
            </a:pP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“Cơm 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chẳng hết thì treo</a:t>
            </a:r>
          </a:p>
          <a:p>
            <a:pPr algn="just">
              <a:lnSpc>
                <a:spcPct val="125000"/>
              </a:lnSpc>
            </a:pP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 làm chẳng hết thì kêu láng giềng”</a:t>
            </a:r>
          </a:p>
          <a:p>
            <a:pPr algn="just">
              <a:lnSpc>
                <a:spcPct val="125000"/>
              </a:lnSpc>
            </a:pP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</a:t>
            </a:r>
            <a:r>
              <a:rPr lang="vi-V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“Đôi 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 là kẻ thuộc quen</a:t>
            </a:r>
          </a:p>
          <a:p>
            <a:pPr algn="just">
              <a:lnSpc>
                <a:spcPct val="125000"/>
              </a:lnSpc>
            </a:pP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cơn tối lửa tắt đèn có nhau.”</a:t>
            </a:r>
            <a:endParaRPr lang="vi-VN" sz="32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38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4366" y="1998041"/>
            <a:ext cx="7693819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123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24256" y="3237141"/>
            <a:ext cx="9181596" cy="595266"/>
            <a:chOff x="650381" y="2473329"/>
            <a:chExt cx="9181596" cy="595266"/>
          </a:xfrm>
        </p:grpSpPr>
        <p:sp>
          <p:nvSpPr>
            <p:cNvPr id="5" name="TextBox 4"/>
            <p:cNvSpPr txBox="1"/>
            <p:nvPr/>
          </p:nvSpPr>
          <p:spPr>
            <a:xfrm>
              <a:off x="1245648" y="2538785"/>
              <a:ext cx="8586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nl-NL" sz="2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Rèn năng lực điều chỉnh hành vi, phát triển bản thân.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그래픽 508">
              <a:extLst>
                <a:ext uri="{FF2B5EF4-FFF2-40B4-BE49-F238E27FC236}">
                  <a16:creationId xmlns:a16="http://schemas.microsoft.com/office/drawing/2014/main" id="{C2F492FC-D3F3-45A5-BCF8-36D391AA8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115"/>
                </a:ext>
              </a:extLst>
            </a:blip>
            <a:stretch>
              <a:fillRect/>
            </a:stretch>
          </p:blipFill>
          <p:spPr>
            <a:xfrm flipH="1">
              <a:off x="650381" y="2473329"/>
              <a:ext cx="595266" cy="59526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24256" y="4223976"/>
            <a:ext cx="5724292" cy="595266"/>
            <a:chOff x="650382" y="3304432"/>
            <a:chExt cx="5724292" cy="595266"/>
          </a:xfrm>
        </p:grpSpPr>
        <p:sp>
          <p:nvSpPr>
            <p:cNvPr id="10" name="TextBox 9"/>
            <p:cNvSpPr txBox="1"/>
            <p:nvPr/>
          </p:nvSpPr>
          <p:spPr>
            <a:xfrm>
              <a:off x="1245647" y="3340455"/>
              <a:ext cx="51290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nl-NL" sz="2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thành phẩm chất nhân ái.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그래픽 508">
              <a:extLst>
                <a:ext uri="{FF2B5EF4-FFF2-40B4-BE49-F238E27FC236}">
                  <a16:creationId xmlns:a16="http://schemas.microsoft.com/office/drawing/2014/main" id="{C2F492FC-D3F3-45A5-BCF8-36D391AA8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115"/>
                </a:ext>
              </a:extLst>
            </a:blip>
            <a:stretch>
              <a:fillRect/>
            </a:stretch>
          </p:blipFill>
          <p:spPr>
            <a:xfrm flipH="1">
              <a:off x="650382" y="3304432"/>
              <a:ext cx="595266" cy="59526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24256" y="2077973"/>
            <a:ext cx="11045228" cy="954107"/>
            <a:chOff x="650382" y="4253006"/>
            <a:chExt cx="11045228" cy="954107"/>
          </a:xfrm>
        </p:grpSpPr>
        <p:sp>
          <p:nvSpPr>
            <p:cNvPr id="11" name="TextBox 10"/>
            <p:cNvSpPr txBox="1"/>
            <p:nvPr/>
          </p:nvSpPr>
          <p:spPr>
            <a:xfrm>
              <a:off x="1245647" y="4253006"/>
              <a:ext cx="104499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Đồng tình với những lời nói, việc làm tốt; không đồng tình với những lời nói, việc làm không tốt đối với hàng xóm láng giềng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그래픽 508">
              <a:extLst>
                <a:ext uri="{FF2B5EF4-FFF2-40B4-BE49-F238E27FC236}">
                  <a16:creationId xmlns:a16="http://schemas.microsoft.com/office/drawing/2014/main" id="{C2F492FC-D3F3-45A5-BCF8-36D391AA8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115"/>
                </a:ext>
              </a:extLst>
            </a:blip>
            <a:stretch>
              <a:fillRect/>
            </a:stretch>
          </p:blipFill>
          <p:spPr>
            <a:xfrm flipH="1">
              <a:off x="650382" y="4425339"/>
              <a:ext cx="595266" cy="595266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6">
            <a:extLst>
              <a:ext uri="{BEBA8EAE-BF5A-486C-A8C5-ECC9F3942E4B}">
                <a14:imgProps xmlns:a14="http://schemas.microsoft.com/office/drawing/2010/main">
                  <a14:imgLayer r:embed="rId11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3790" y="886077"/>
            <a:ext cx="5584420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6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79">
            <a:extLst>
              <a:ext uri="{FF2B5EF4-FFF2-40B4-BE49-F238E27FC236}">
                <a16:creationId xmlns:a16="http://schemas.microsoft.com/office/drawing/2014/main" id="{9F5F0DD1-BC35-4988-A914-1A2E3466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1" y="2018935"/>
            <a:ext cx="1756232" cy="1820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9917" y="683321"/>
            <a:ext cx="5728954" cy="40060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9917" y="4438659"/>
            <a:ext cx="7119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“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bí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mật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79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28964" y="2961643"/>
            <a:ext cx="10534072" cy="1177771"/>
          </a:xfrm>
          <a:prstGeom prst="roundRect">
            <a:avLst/>
          </a:prstGeom>
          <a:solidFill>
            <a:schemeClr val="accent2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Nhà cô Liên bên cạnh nhà em có chuyện buồn em sẽ có hành động ra sao?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64510" y="2961644"/>
            <a:ext cx="7693890" cy="1177771"/>
          </a:xfrm>
          <a:prstGeom prst="roundRect">
            <a:avLst/>
          </a:prstGeom>
          <a:solidFill>
            <a:srgbClr val="00B0F0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gặp bác hàng xóm em sẽ hành động như thế nào?</a:t>
            </a:r>
          </a:p>
        </p:txBody>
      </p:sp>
      <p:pic>
        <p:nvPicPr>
          <p:cNvPr id="3" name="Bé Bào Ngư - TIẾNG THỜI GIAN - Slide sho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040" end="111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6881" y="230362"/>
            <a:ext cx="1487054" cy="8364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52290" y="272204"/>
            <a:ext cx="1291472" cy="752783"/>
          </a:xfrm>
          <a:prstGeom prst="rect">
            <a:avLst/>
          </a:prstGeom>
          <a:solidFill>
            <a:srgbClr val="FFBC38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25132" y="2961642"/>
            <a:ext cx="6572646" cy="1177771"/>
          </a:xfrm>
          <a:prstGeom prst="roundRect">
            <a:avLst/>
          </a:prstGeom>
          <a:solidFill>
            <a:srgbClr val="7030A0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vi-VN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gặp bà cụ muốn qua đường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25561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  <p:bldP spid="7" grpId="0" animBg="1"/>
      <p:bldP spid="7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28">
            <a:extLst>
              <a:ext uri="{FF2B5EF4-FFF2-40B4-BE49-F238E27FC236}">
                <a16:creationId xmlns:a16="http://schemas.microsoft.com/office/drawing/2014/main" id="{5FBB6EA3-0425-4A83-ACF5-0FAF11140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8185" flipH="1">
            <a:off x="1258951" y="857184"/>
            <a:ext cx="986161" cy="1703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052" y="1518400"/>
            <a:ext cx="6035563" cy="2286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108" y="3107554"/>
            <a:ext cx="4907705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62537" y="1595639"/>
            <a:ext cx="5650162" cy="3047186"/>
            <a:chOff x="310800" y="1911333"/>
            <a:chExt cx="5650162" cy="3047186"/>
          </a:xfrm>
        </p:grpSpPr>
        <p:sp>
          <p:nvSpPr>
            <p:cNvPr id="14" name="Google Shape;718;p33"/>
            <p:cNvSpPr/>
            <p:nvPr/>
          </p:nvSpPr>
          <p:spPr>
            <a:xfrm>
              <a:off x="310800" y="2127565"/>
              <a:ext cx="5650162" cy="2830954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8;p33"/>
            <p:cNvSpPr/>
            <p:nvPr/>
          </p:nvSpPr>
          <p:spPr>
            <a:xfrm>
              <a:off x="478016" y="2218264"/>
              <a:ext cx="5274601" cy="2608379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txBody>
            <a:bodyPr spcFirstLastPara="1" wrap="square" lIns="182880" tIns="182880" rIns="182880" bIns="121900" anchor="t" anchorCtr="0">
              <a:noAutofit/>
            </a:bodyPr>
            <a:lstStyle/>
            <a:p>
              <a:pPr marL="0" marR="0" lvl="0" indent="0" algn="just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1. </a:t>
              </a:r>
              <a:r>
                <a:rPr kumimoji="0" lang="en-US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Trẻ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cũng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cần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quan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tâm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giúp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đỡ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xóm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láng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giềng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bằng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những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việc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làm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phù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hợp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với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khả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năng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</a:p>
            <a:p>
              <a:pPr marL="0" marR="0" lvl="0" indent="0" algn="just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just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just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46756" y="4315458"/>
              <a:ext cx="4758622" cy="643061"/>
              <a:chOff x="855100" y="4477504"/>
              <a:chExt cx="4758622" cy="643061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855100" y="4847894"/>
                <a:ext cx="1805651" cy="1347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3798426" y="4861367"/>
                <a:ext cx="1815296" cy="11575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t="16340" b="43951"/>
              <a:stretch/>
            </p:blipFill>
            <p:spPr>
              <a:xfrm>
                <a:off x="2778507" y="4477504"/>
                <a:ext cx="730339" cy="643061"/>
              </a:xfrm>
              <a:prstGeom prst="rect">
                <a:avLst/>
              </a:prstGeom>
            </p:spPr>
          </p:pic>
        </p:grpSp>
        <p:grpSp>
          <p:nvGrpSpPr>
            <p:cNvPr id="15" name="Google Shape;724;p33"/>
            <p:cNvGrpSpPr/>
            <p:nvPr/>
          </p:nvGrpSpPr>
          <p:grpSpPr>
            <a:xfrm>
              <a:off x="1906680" y="1911333"/>
              <a:ext cx="1854260" cy="523163"/>
              <a:chOff x="1639601" y="539501"/>
              <a:chExt cx="1091683" cy="548641"/>
            </a:xfrm>
          </p:grpSpPr>
          <p:sp>
            <p:nvSpPr>
              <p:cNvPr id="16" name="Google Shape;725;p33"/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FFE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726;p33"/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727;p33"/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6273691" y="1660620"/>
            <a:ext cx="5650162" cy="2574435"/>
            <a:chOff x="6262117" y="1928117"/>
            <a:chExt cx="5650162" cy="2574435"/>
          </a:xfrm>
        </p:grpSpPr>
        <p:sp>
          <p:nvSpPr>
            <p:cNvPr id="41" name="Google Shape;718;p33"/>
            <p:cNvSpPr/>
            <p:nvPr/>
          </p:nvSpPr>
          <p:spPr>
            <a:xfrm>
              <a:off x="6262117" y="2079368"/>
              <a:ext cx="5650162" cy="2423184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718;p33"/>
            <p:cNvSpPr/>
            <p:nvPr/>
          </p:nvSpPr>
          <p:spPr>
            <a:xfrm>
              <a:off x="6429333" y="2170066"/>
              <a:ext cx="5274601" cy="2145391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noFill/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txBody>
            <a:bodyPr spcFirstLastPara="1" wrap="square" lIns="457200" tIns="365760" rIns="548640" bIns="182880" anchor="t" anchorCtr="0">
              <a:noAutofit/>
            </a:bodyPr>
            <a:lstStyle/>
            <a:p>
              <a:pPr marL="0" marR="0" lvl="0" indent="0" algn="just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2. </a:t>
              </a:r>
              <a:r>
                <a:rPr kumimoji="0" lang="en-US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Chỉ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quan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tâm</a:t>
              </a:r>
              <a:r>
                <a:rPr lang="en-US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3200" kern="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giúp</a:t>
              </a:r>
              <a:r>
                <a:rPr lang="en-US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đỡ</a:t>
              </a:r>
              <a:r>
                <a:rPr lang="en-US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những</a:t>
              </a:r>
              <a:r>
                <a:rPr lang="en-US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người</a:t>
              </a:r>
              <a:r>
                <a:rPr lang="en-US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r>
                <a:rPr lang="en-US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xóm</a:t>
              </a:r>
              <a:r>
                <a:rPr lang="en-US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đã</a:t>
              </a:r>
              <a:r>
                <a:rPr lang="en-US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từng</a:t>
              </a:r>
              <a:r>
                <a:rPr lang="en-US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giúp</a:t>
              </a:r>
              <a:r>
                <a:rPr lang="en-US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đỡ</a:t>
              </a:r>
              <a:r>
                <a:rPr lang="en-US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mình</a:t>
              </a:r>
              <a:r>
                <a:rPr lang="en-US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just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just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just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4" name="Google Shape;724;p33"/>
            <p:cNvGrpSpPr/>
            <p:nvPr/>
          </p:nvGrpSpPr>
          <p:grpSpPr>
            <a:xfrm>
              <a:off x="8636464" y="1928117"/>
              <a:ext cx="726337" cy="49292"/>
              <a:chOff x="2097918" y="607640"/>
              <a:chExt cx="427626" cy="51692"/>
            </a:xfrm>
          </p:grpSpPr>
          <p:sp>
            <p:nvSpPr>
              <p:cNvPr id="46" name="Google Shape;726;p33"/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727;p33"/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4942390" y="4235055"/>
            <a:ext cx="6125437" cy="2532247"/>
            <a:chOff x="4919241" y="4325753"/>
            <a:chExt cx="6125437" cy="2532247"/>
          </a:xfrm>
        </p:grpSpPr>
        <p:sp>
          <p:nvSpPr>
            <p:cNvPr id="52" name="Oval 51"/>
            <p:cNvSpPr/>
            <p:nvPr/>
          </p:nvSpPr>
          <p:spPr>
            <a:xfrm>
              <a:off x="4919241" y="4325753"/>
              <a:ext cx="6125437" cy="2532247"/>
            </a:xfrm>
            <a:prstGeom prst="ellipse">
              <a:avLst/>
            </a:prstGeom>
            <a:solidFill>
              <a:srgbClr val="FFCCFF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5046261" y="4419389"/>
              <a:ext cx="5891815" cy="2356385"/>
            </a:xfrm>
            <a:prstGeom prst="ellipse">
              <a:avLst/>
            </a:prstGeom>
            <a:noFill/>
            <a:ln w="38100" cap="flat">
              <a:solidFill>
                <a:srgbClr val="7030A0"/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18288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32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2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32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hưởng</a:t>
              </a:r>
              <a:r>
                <a:rPr lang="en-US" sz="32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xóm</a:t>
              </a:r>
              <a:r>
                <a:rPr lang="en-US" sz="32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sz="320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1318" y="419009"/>
            <a:ext cx="9644708" cy="117663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31070" y="3972034"/>
            <a:ext cx="4606284" cy="3058287"/>
            <a:chOff x="831070" y="3972034"/>
            <a:chExt cx="4606284" cy="3058287"/>
          </a:xfrm>
        </p:grpSpPr>
        <p:pic>
          <p:nvPicPr>
            <p:cNvPr id="58" name="图片 27">
              <a:extLst>
                <a:ext uri="{FF2B5EF4-FFF2-40B4-BE49-F238E27FC236}">
                  <a16:creationId xmlns:a16="http://schemas.microsoft.com/office/drawing/2014/main" id="{894E1564-537B-1C4E-B821-61D8834F8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400895" y="3972034"/>
              <a:ext cx="2036459" cy="3058287"/>
            </a:xfrm>
            <a:prstGeom prst="rect">
              <a:avLst/>
            </a:prstGeom>
          </p:spPr>
        </p:pic>
        <p:sp>
          <p:nvSpPr>
            <p:cNvPr id="25" name="Cloud Callout 24"/>
            <p:cNvSpPr/>
            <p:nvPr/>
          </p:nvSpPr>
          <p:spPr>
            <a:xfrm flipH="1">
              <a:off x="831070" y="4642825"/>
              <a:ext cx="2430969" cy="1783942"/>
            </a:xfrm>
            <a:prstGeom prst="cloudCallout">
              <a:avLst>
                <a:gd name="adj1" fmla="val -72867"/>
                <a:gd name="adj2" fmla="val -31472"/>
              </a:avLst>
            </a:prstGeom>
            <a:solidFill>
              <a:srgbClr val="FFBC38"/>
            </a:solidFill>
            <a:ln w="12700" cap="flat">
              <a:solidFill>
                <a:schemeClr val="tx1"/>
              </a:solidFill>
              <a:prstDash val="sysDash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03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69044" y="1556018"/>
            <a:ext cx="979218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u="sng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u="sng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Ở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lứa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hay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kỳ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lứa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giềng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giềng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4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4229" y="3509861"/>
            <a:ext cx="3142852" cy="29641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9424" y="1068497"/>
            <a:ext cx="2976231" cy="2654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1378" y="1068497"/>
            <a:ext cx="2893671" cy="26545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95" b="95216" l="0" r="98482">
                        <a14:foregroundMark x1="8677" y1="8428" x2="8243" y2="1093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36" y="1159448"/>
            <a:ext cx="2814562" cy="2884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275" y="394698"/>
            <a:ext cx="10924979" cy="76816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584460" y="1690152"/>
            <a:ext cx="2965491" cy="5571087"/>
            <a:chOff x="9584460" y="1690152"/>
            <a:chExt cx="2965491" cy="5571087"/>
          </a:xfrm>
        </p:grpSpPr>
        <p:pic>
          <p:nvPicPr>
            <p:cNvPr id="21" name="图片 27">
              <a:extLst>
                <a:ext uri="{FF2B5EF4-FFF2-40B4-BE49-F238E27FC236}">
                  <a16:creationId xmlns:a16="http://schemas.microsoft.com/office/drawing/2014/main" id="{894E1564-537B-1C4E-B821-61D8834F8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1975" y="3509861"/>
              <a:ext cx="2497976" cy="3751378"/>
            </a:xfrm>
            <a:prstGeom prst="rect">
              <a:avLst/>
            </a:prstGeom>
          </p:spPr>
        </p:pic>
        <p:sp>
          <p:nvSpPr>
            <p:cNvPr id="8" name="Cloud Callout 7"/>
            <p:cNvSpPr/>
            <p:nvPr/>
          </p:nvSpPr>
          <p:spPr>
            <a:xfrm flipH="1">
              <a:off x="9584460" y="1690152"/>
              <a:ext cx="2430969" cy="1783942"/>
            </a:xfrm>
            <a:prstGeom prst="cloudCallout">
              <a:avLst/>
            </a:prstGeom>
            <a:solidFill>
              <a:srgbClr val="FFBC38"/>
            </a:solidFill>
            <a:ln w="12700" cap="flat">
              <a:solidFill>
                <a:schemeClr val="tx1"/>
              </a:solidFill>
              <a:prstDash val="sysDash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0647" y="3628726"/>
            <a:ext cx="3000402" cy="28211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3260" y="3758011"/>
            <a:ext cx="2987387" cy="26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8133" y="3442297"/>
            <a:ext cx="2288364" cy="1977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9982" y="3500849"/>
            <a:ext cx="2278555" cy="1963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100" y="3500849"/>
            <a:ext cx="2324342" cy="19190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2914" y="794707"/>
            <a:ext cx="2488522" cy="201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112" y="838431"/>
            <a:ext cx="2331297" cy="1974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95" b="95216" l="0" r="98482">
                        <a14:foregroundMark x1="8677" y1="8428" x2="8243" y2="1093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266" y="794706"/>
            <a:ext cx="2340200" cy="22285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0765" y="2732687"/>
            <a:ext cx="2808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2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0359" y="2732687"/>
            <a:ext cx="3398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14126" y="2731408"/>
            <a:ext cx="3398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2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ủi</a:t>
            </a:r>
            <a:r>
              <a:rPr lang="en-US" sz="2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2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5310" y="5463889"/>
            <a:ext cx="3398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nữ đang cười khi nhìn thấy em bé bị ngã.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34112" y="5466290"/>
            <a:ext cx="3398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trai đang vứt rác sang nhà bác hàng xóm.</a:t>
            </a:r>
            <a:endParaRPr lang="en-US" sz="2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76428" y="5463889"/>
            <a:ext cx="325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</a:t>
            </a:r>
            <a:r>
              <a:rPr lang="vi-VN" sz="2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 đang đang hỏi thăm sức khỏe của bà..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9764" y1="40995" x2="71462" y2="51486"/>
                        <a14:foregroundMark x1="76557" y1="37962" x2="80896" y2="45421"/>
                        <a14:foregroundMark x1="70802" y1="41662" x2="71981" y2="50152"/>
                        <a14:foregroundMark x1="61745" y1="51304" x2="69481" y2="56519"/>
                        <a14:foregroundMark x1="71321" y1="53851" x2="73396" y2="61431"/>
                        <a14:foregroundMark x1="61604" y1="38811" x2="71038" y2="38811"/>
                        <a14:foregroundMark x1="51509" y1="59733" x2="53726" y2="59551"/>
                        <a14:foregroundMark x1="55283" y1="66525" x2="55943" y2="64463"/>
                        <a14:foregroundMark x1="59906" y1="66525" x2="59623" y2="68890"/>
                        <a14:foregroundMark x1="64104" y1="67677" x2="63443" y2="7052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65" t="23797" r="9977" b="25377"/>
          <a:stretch/>
        </p:blipFill>
        <p:spPr>
          <a:xfrm>
            <a:off x="655376" y="3664521"/>
            <a:ext cx="1199869" cy="1149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865" b="73378" l="11368" r="50519">
                        <a14:foregroundMark x1="29528" y1="53244" x2="37358" y2="49060"/>
                        <a14:foregroundMark x1="30991" y1="61552" x2="38726" y2="57853"/>
                        <a14:foregroundMark x1="17028" y1="57550" x2="21321" y2="65130"/>
                        <a14:foregroundMark x1="18302" y1="55306" x2="23726" y2="64524"/>
                        <a14:foregroundMark x1="20377" y1="56034" x2="24528" y2="55306"/>
                        <a14:foregroundMark x1="21792" y1="67799" x2="26274" y2="65676"/>
                        <a14:foregroundMark x1="27783" y1="48514" x2="32736" y2="46149"/>
                        <a14:foregroundMark x1="25943" y1="40327" x2="29387" y2="40206"/>
                        <a14:foregroundMark x1="26745" y1="45543" x2="29858" y2="42996"/>
                        <a14:foregroundMark x1="25943" y1="52335" x2="38726" y2="46574"/>
                        <a14:foregroundMark x1="27783" y1="57975" x2="40566" y2="57126"/>
                        <a14:foregroundMark x1="37123" y1="53548" x2="40566" y2="52335"/>
                        <a14:foregroundMark x1="33066" y1="54700" x2="35283" y2="54700"/>
                        <a14:foregroundMark x1="30094" y1="62159" x2="39434" y2="61552"/>
                        <a14:foregroundMark x1="35519" y1="34081" x2="35991" y2="31292"/>
                        <a14:foregroundMark x1="39906" y1="33960" x2="40330" y2="31595"/>
                        <a14:foregroundMark x1="44151" y1="36325" x2="45566" y2="34566"/>
                        <a14:foregroundMark x1="46226" y1="41844" x2="48302" y2="403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5726" r="48741" b="23449"/>
          <a:stretch/>
        </p:blipFill>
        <p:spPr>
          <a:xfrm>
            <a:off x="2791335" y="313114"/>
            <a:ext cx="1155754" cy="11074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865" b="73378" l="11368" r="50519">
                        <a14:foregroundMark x1="29528" y1="53244" x2="37358" y2="49060"/>
                        <a14:foregroundMark x1="30991" y1="61552" x2="38726" y2="57853"/>
                        <a14:foregroundMark x1="17028" y1="57550" x2="21321" y2="65130"/>
                        <a14:foregroundMark x1="18302" y1="55306" x2="23726" y2="64524"/>
                        <a14:foregroundMark x1="20377" y1="56034" x2="24528" y2="55306"/>
                        <a14:foregroundMark x1="21792" y1="67799" x2="26274" y2="65676"/>
                        <a14:foregroundMark x1="27783" y1="48514" x2="32736" y2="46149"/>
                        <a14:foregroundMark x1="25943" y1="40327" x2="29387" y2="40206"/>
                        <a14:foregroundMark x1="26745" y1="45543" x2="29858" y2="42996"/>
                        <a14:foregroundMark x1="25943" y1="52335" x2="38726" y2="46574"/>
                        <a14:foregroundMark x1="27783" y1="57975" x2="40566" y2="57126"/>
                        <a14:foregroundMark x1="37123" y1="53548" x2="40566" y2="52335"/>
                        <a14:foregroundMark x1="33066" y1="54700" x2="35283" y2="54700"/>
                        <a14:foregroundMark x1="30094" y1="62159" x2="39434" y2="61552"/>
                        <a14:foregroundMark x1="35519" y1="34081" x2="35991" y2="31292"/>
                        <a14:foregroundMark x1="39906" y1="33960" x2="40330" y2="31595"/>
                        <a14:foregroundMark x1="44151" y1="36325" x2="45566" y2="34566"/>
                        <a14:foregroundMark x1="46226" y1="41844" x2="48302" y2="403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5726" r="48741" b="23449"/>
          <a:stretch/>
        </p:blipFill>
        <p:spPr>
          <a:xfrm>
            <a:off x="6510284" y="313114"/>
            <a:ext cx="1155754" cy="11074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865" b="73378" l="11368" r="50519">
                        <a14:foregroundMark x1="29528" y1="53244" x2="37358" y2="49060"/>
                        <a14:foregroundMark x1="30991" y1="61552" x2="38726" y2="57853"/>
                        <a14:foregroundMark x1="17028" y1="57550" x2="21321" y2="65130"/>
                        <a14:foregroundMark x1="18302" y1="55306" x2="23726" y2="64524"/>
                        <a14:foregroundMark x1="20377" y1="56034" x2="24528" y2="55306"/>
                        <a14:foregroundMark x1="21792" y1="67799" x2="26274" y2="65676"/>
                        <a14:foregroundMark x1="27783" y1="48514" x2="32736" y2="46149"/>
                        <a14:foregroundMark x1="25943" y1="40327" x2="29387" y2="40206"/>
                        <a14:foregroundMark x1="26745" y1="45543" x2="29858" y2="42996"/>
                        <a14:foregroundMark x1="25943" y1="52335" x2="38726" y2="46574"/>
                        <a14:foregroundMark x1="27783" y1="57975" x2="40566" y2="57126"/>
                        <a14:foregroundMark x1="37123" y1="53548" x2="40566" y2="52335"/>
                        <a14:foregroundMark x1="33066" y1="54700" x2="35283" y2="54700"/>
                        <a14:foregroundMark x1="30094" y1="62159" x2="39434" y2="61552"/>
                        <a14:foregroundMark x1="35519" y1="34081" x2="35991" y2="31292"/>
                        <a14:foregroundMark x1="39906" y1="33960" x2="40330" y2="31595"/>
                        <a14:foregroundMark x1="44151" y1="36325" x2="45566" y2="34566"/>
                        <a14:foregroundMark x1="46226" y1="41844" x2="48302" y2="403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5726" r="48741" b="23449"/>
          <a:stretch/>
        </p:blipFill>
        <p:spPr>
          <a:xfrm>
            <a:off x="10175962" y="313114"/>
            <a:ext cx="1155754" cy="11074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9764" y1="40995" x2="71462" y2="51486"/>
                        <a14:foregroundMark x1="76557" y1="37962" x2="80896" y2="45421"/>
                        <a14:foregroundMark x1="70802" y1="41662" x2="71981" y2="50152"/>
                        <a14:foregroundMark x1="61745" y1="51304" x2="69481" y2="56519"/>
                        <a14:foregroundMark x1="71321" y1="53851" x2="73396" y2="61431"/>
                        <a14:foregroundMark x1="61604" y1="38811" x2="71038" y2="38811"/>
                        <a14:foregroundMark x1="51509" y1="59733" x2="53726" y2="59551"/>
                        <a14:foregroundMark x1="55283" y1="66525" x2="55943" y2="64463"/>
                        <a14:foregroundMark x1="59906" y1="66525" x2="59623" y2="68890"/>
                        <a14:foregroundMark x1="64104" y1="67677" x2="63443" y2="7052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65" t="23797" r="9977" b="25377"/>
          <a:stretch/>
        </p:blipFill>
        <p:spPr>
          <a:xfrm>
            <a:off x="4167113" y="3522208"/>
            <a:ext cx="1199869" cy="1149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865" b="73378" l="11368" r="50519">
                        <a14:foregroundMark x1="29528" y1="53244" x2="37358" y2="49060"/>
                        <a14:foregroundMark x1="30991" y1="61552" x2="38726" y2="57853"/>
                        <a14:foregroundMark x1="17028" y1="57550" x2="21321" y2="65130"/>
                        <a14:foregroundMark x1="18302" y1="55306" x2="23726" y2="64524"/>
                        <a14:foregroundMark x1="20377" y1="56034" x2="24528" y2="55306"/>
                        <a14:foregroundMark x1="21792" y1="67799" x2="26274" y2="65676"/>
                        <a14:foregroundMark x1="27783" y1="48514" x2="32736" y2="46149"/>
                        <a14:foregroundMark x1="25943" y1="40327" x2="29387" y2="40206"/>
                        <a14:foregroundMark x1="26745" y1="45543" x2="29858" y2="42996"/>
                        <a14:foregroundMark x1="25943" y1="52335" x2="38726" y2="46574"/>
                        <a14:foregroundMark x1="27783" y1="57975" x2="40566" y2="57126"/>
                        <a14:foregroundMark x1="37123" y1="53548" x2="40566" y2="52335"/>
                        <a14:foregroundMark x1="33066" y1="54700" x2="35283" y2="54700"/>
                        <a14:foregroundMark x1="30094" y1="62159" x2="39434" y2="61552"/>
                        <a14:foregroundMark x1="35519" y1="34081" x2="35991" y2="31292"/>
                        <a14:foregroundMark x1="39906" y1="33960" x2="40330" y2="31595"/>
                        <a14:foregroundMark x1="44151" y1="36325" x2="45566" y2="34566"/>
                        <a14:foregroundMark x1="46226" y1="41844" x2="48302" y2="403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5726" r="48741" b="23449"/>
          <a:stretch/>
        </p:blipFill>
        <p:spPr>
          <a:xfrm>
            <a:off x="7561918" y="3352916"/>
            <a:ext cx="1155754" cy="110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7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95511376"/>
</p:tagLst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659</Words>
  <Application>Microsoft Office PowerPoint</Application>
  <PresentationFormat>Widescreen</PresentationFormat>
  <Paragraphs>44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Times New Roman</vt:lpstr>
      <vt:lpstr>SVN-Newton</vt:lpstr>
      <vt:lpstr>Calibri</vt:lpstr>
      <vt:lpstr>UTM Avo</vt:lpstr>
      <vt:lpstr>UYa Respective</vt:lpstr>
      <vt:lpstr>Arial</vt:lpstr>
      <vt:lpstr>#9Slide05 Bodega Script</vt:lpstr>
      <vt:lpstr>Cambria</vt:lpstr>
      <vt:lpstr>Poppins Light</vt:lpstr>
      <vt:lpstr>字魂27号-布丁体</vt:lpstr>
      <vt:lpstr>UTM Aquarelle</vt:lpstr>
      <vt:lpstr>Poppins Black</vt:lpstr>
      <vt:lpstr>#9Slide05 ViceroyJF</vt:lpstr>
      <vt:lpstr>#9Slide07 HoneyCream</vt:lpstr>
      <vt:lpstr>Arial Unicode MS</vt:lpstr>
      <vt:lpstr>SVN-Dancing Script</vt:lpstr>
      <vt:lpstr>PPTMON theme</vt:lpstr>
      <vt:lpstr>1_PPTMON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48</cp:revision>
  <dcterms:created xsi:type="dcterms:W3CDTF">2022-09-16T18:45:50Z</dcterms:created>
  <dcterms:modified xsi:type="dcterms:W3CDTF">2022-10-02T05:10:54Z</dcterms:modified>
</cp:coreProperties>
</file>