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notesMasterIdLst>
    <p:notesMasterId r:id="rId16"/>
  </p:notesMasterIdLst>
  <p:sldIdLst>
    <p:sldId id="310" r:id="rId3"/>
    <p:sldId id="311" r:id="rId4"/>
    <p:sldId id="322" r:id="rId5"/>
    <p:sldId id="312" r:id="rId6"/>
    <p:sldId id="276" r:id="rId7"/>
    <p:sldId id="324" r:id="rId8"/>
    <p:sldId id="293" r:id="rId9"/>
    <p:sldId id="325" r:id="rId10"/>
    <p:sldId id="323" r:id="rId11"/>
    <p:sldId id="277" r:id="rId12"/>
    <p:sldId id="269" r:id="rId13"/>
    <p:sldId id="313" r:id="rId14"/>
    <p:sldId id="326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字魂131号-酷乐潮玩体" panose="020B0604020202020204" charset="-122"/>
      <p:regular r:id="rId19"/>
    </p:embeddedFont>
    <p:embeddedFont>
      <p:font typeface="#9Slide05 Aphrodite Pro" panose="020B0604020202020204" charset="0"/>
      <p:regular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思源黑体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B3A"/>
    <a:srgbClr val="1D7C26"/>
    <a:srgbClr val="296512"/>
    <a:srgbClr val="D4E6F0"/>
    <a:srgbClr val="346624"/>
    <a:srgbClr val="FFF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94"/>
    <p:restoredTop sz="94660"/>
  </p:normalViewPr>
  <p:slideViewPr>
    <p:cSldViewPr snapToGrid="0" showGuides="1">
      <p:cViewPr varScale="1">
        <p:scale>
          <a:sx n="86" d="100"/>
          <a:sy n="86" d="100"/>
        </p:scale>
        <p:origin x="32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B0E33-FD40-413E-97D6-36D4C7B8BE7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06BF2-DF58-4C8D-923F-F4B0E00504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31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21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7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54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43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895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340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86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3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35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5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52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60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41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31824612-B4C0-458B-9686-DA003E2588BD}"/>
                </a:ext>
              </a:extLst>
            </p:cNvPr>
            <p:cNvSpPr/>
            <p:nvPr/>
          </p:nvSpPr>
          <p:spPr>
            <a:xfrm>
              <a:off x="361950" y="439738"/>
              <a:ext cx="11468100" cy="5978524"/>
            </a:xfrm>
            <a:prstGeom prst="roundRect">
              <a:avLst>
                <a:gd name="adj" fmla="val 54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36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3" r:id="rId4"/>
    <p:sldLayoutId id="2147483661" r:id="rId5"/>
    <p:sldLayoutId id="2147483660" r:id="rId6"/>
    <p:sldLayoutId id="2147483659" r:id="rId7"/>
    <p:sldLayoutId id="2147483657" r:id="rId8"/>
    <p:sldLayoutId id="2147483656" r:id="rId9"/>
    <p:sldLayoutId id="2147483651" r:id="rId10"/>
    <p:sldLayoutId id="2147483655" r:id="rId11"/>
    <p:sldLayoutId id="2147483662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194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蛋糕, 桌子, 食物, 花&#10;&#10;描述已自动生成">
            <a:extLst>
              <a:ext uri="{FF2B5EF4-FFF2-40B4-BE49-F238E27FC236}">
                <a16:creationId xmlns:a16="http://schemas.microsoft.com/office/drawing/2014/main" id="{712DF0FC-72FB-417A-B545-BF81461D3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2"/>
          <a:stretch/>
        </p:blipFill>
        <p:spPr>
          <a:xfrm>
            <a:off x="-1" y="3730171"/>
            <a:ext cx="12191999" cy="31278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0"/>
            <a:ext cx="4397829" cy="332377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5F2DF057-8C9A-4CA5-915C-F2F1EC0A528A}"/>
              </a:ext>
            </a:extLst>
          </p:cNvPr>
          <p:cNvGrpSpPr/>
          <p:nvPr/>
        </p:nvGrpSpPr>
        <p:grpSpPr>
          <a:xfrm>
            <a:off x="4259596" y="777467"/>
            <a:ext cx="3672801" cy="588518"/>
            <a:chOff x="6935623" y="3844304"/>
            <a:chExt cx="3672801" cy="588518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4D52250-E351-424E-877F-9B44CC569515}"/>
                </a:ext>
              </a:extLst>
            </p:cNvPr>
            <p:cNvSpPr/>
            <p:nvPr/>
          </p:nvSpPr>
          <p:spPr>
            <a:xfrm>
              <a:off x="6935623" y="3844304"/>
              <a:ext cx="3672801" cy="584775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zh-CN" altLang="en-US" sz="32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Cambria" panose="0204050305040603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我们的缅怀</a:t>
              </a:r>
              <a:r>
                <a:rPr lang="en-US" altLang="zh-CN" sz="32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·</a:t>
              </a:r>
              <a:r>
                <a:rPr lang="zh-CN" altLang="en-US" sz="32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Cambria" panose="0204050305040603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清明节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B084F1B-3BBA-4735-8B3F-1A3D38C2A986}"/>
                </a:ext>
              </a:extLst>
            </p:cNvPr>
            <p:cNvSpPr/>
            <p:nvPr/>
          </p:nvSpPr>
          <p:spPr>
            <a:xfrm>
              <a:off x="7061459" y="3848047"/>
              <a:ext cx="3478837" cy="584775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1D7C2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TỰ NHIÊN  XÃ HỘI</a:t>
              </a:r>
              <a:endParaRPr lang="zh-CN" altLang="en-US" sz="3200" dirty="0">
                <a:solidFill>
                  <a:srgbClr val="1D7C26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F3E20C-FC15-B246-886E-8E945C500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914" y="2488855"/>
            <a:ext cx="8029128" cy="18289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EA3F97-A52C-E44B-A92C-D78FC8D4AF37}"/>
              </a:ext>
            </a:extLst>
          </p:cNvPr>
          <p:cNvSpPr/>
          <p:nvPr/>
        </p:nvSpPr>
        <p:spPr>
          <a:xfrm>
            <a:off x="4122763" y="1525178"/>
            <a:ext cx="3946465" cy="584775"/>
          </a:xfrm>
          <a:prstGeom prst="rect">
            <a:avLst/>
          </a:prstGeom>
          <a:solidFill>
            <a:srgbClr val="5D8B3A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7A6AB8-B10F-1041-81BF-92B3338607D0}"/>
              </a:ext>
            </a:extLst>
          </p:cNvPr>
          <p:cNvSpPr/>
          <p:nvPr/>
        </p:nvSpPr>
        <p:spPr>
          <a:xfrm>
            <a:off x="5373857" y="4317814"/>
            <a:ext cx="16792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(TIẾT 1)</a:t>
            </a:r>
            <a:endParaRPr lang="en-US" sz="3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0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671BF3F-DD7F-48C3-9D61-EC8A2695D992}"/>
              </a:ext>
            </a:extLst>
          </p:cNvPr>
          <p:cNvSpPr txBox="1"/>
          <p:nvPr/>
        </p:nvSpPr>
        <p:spPr>
          <a:xfrm>
            <a:off x="1918083" y="3650344"/>
            <a:ext cx="8355833" cy="1305101"/>
          </a:xfrm>
          <a:prstGeom prst="rect">
            <a:avLst/>
          </a:prstGeom>
          <a:solidFill>
            <a:srgbClr val="5D8B3A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 trình bày trước lớp về phiếu khảo sát của mình và nói ý tưởng khi tiến hành khảo sát.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114F4A47-989D-406A-9873-096EEC3BC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1560541" y="1204685"/>
            <a:ext cx="8914953" cy="2002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BA8E4-B68A-1941-B4A0-B3E8B950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072" y="1481522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85B73712-AB0F-4A5F-BE7A-740BE49BF0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1493935" y="1204685"/>
            <a:ext cx="5007442" cy="20029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CEC73-589B-41BE-A579-0CCF4486F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r="5413"/>
          <a:stretch/>
        </p:blipFill>
        <p:spPr>
          <a:xfrm flipH="1">
            <a:off x="7213445" y="1305857"/>
            <a:ext cx="3809703" cy="44012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7371CF3-55DD-4B90-9E3F-E38A73C56FFE}"/>
              </a:ext>
            </a:extLst>
          </p:cNvPr>
          <p:cNvSpPr txBox="1"/>
          <p:nvPr/>
        </p:nvSpPr>
        <p:spPr>
          <a:xfrm>
            <a:off x="2741142" y="1826699"/>
            <a:ext cx="219371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346624"/>
                </a:solidFill>
                <a:latin typeface="Aa棉花糖拼音 (非商业使用)" panose="02010600010101010101" pitchFamily="2" charset="-122"/>
                <a:ea typeface="Aa棉花糖拼音 (非商业使用)" panose="02010600010101010101" pitchFamily="2" charset="-122"/>
              </a:defRPr>
            </a:lvl1pPr>
          </a:lstStyle>
          <a:p>
            <a:pPr algn="ctr"/>
            <a:r>
              <a:rPr lang="en-US" altLang="zh-CN" sz="32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nhà</a:t>
            </a:r>
            <a:endParaRPr lang="zh-CN" altLang="en-US" sz="3200" dirty="0">
              <a:solidFill>
                <a:srgbClr val="1D7C2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FFA7F-6FBF-BB4F-80DA-5AF1AA5B4BEB}"/>
              </a:ext>
            </a:extLst>
          </p:cNvPr>
          <p:cNvSpPr txBox="1"/>
          <p:nvPr/>
        </p:nvSpPr>
        <p:spPr>
          <a:xfrm>
            <a:off x="1074821" y="3506505"/>
            <a:ext cx="5813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vớ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bố mẹ hoặc người thân phiếu khảo sát của nhóm mình.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18472-5A3C-6F4C-ADE0-34FAF63A0B13}"/>
              </a:ext>
            </a:extLst>
          </p:cNvPr>
          <p:cNvSpPr txBox="1"/>
          <p:nvPr/>
        </p:nvSpPr>
        <p:spPr>
          <a:xfrm>
            <a:off x="1074821" y="4568076"/>
            <a:ext cx="6047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tư trang những thứ cần thiết cho buổi thực hành khảo sát tiết sau.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460342" y="-336467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>
            <a:off x="377370" y="3813430"/>
            <a:ext cx="3294743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4F18528A-A097-45D2-B399-0F38412F8F67}"/>
              </a:ext>
            </a:extLst>
          </p:cNvPr>
          <p:cNvGrpSpPr/>
          <p:nvPr/>
        </p:nvGrpSpPr>
        <p:grpSpPr>
          <a:xfrm>
            <a:off x="2127491" y="1857267"/>
            <a:ext cx="7772647" cy="2571733"/>
            <a:chOff x="1666220" y="1697950"/>
            <a:chExt cx="5805714" cy="2571733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D9255DC-1EEB-4007-8387-FF239F6AA00B}"/>
                </a:ext>
              </a:extLst>
            </p:cNvPr>
            <p:cNvSpPr/>
            <p:nvPr/>
          </p:nvSpPr>
          <p:spPr>
            <a:xfrm>
              <a:off x="1666221" y="1697950"/>
              <a:ext cx="580571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dirty="0">
                  <a:ln w="146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139700" dir="5400000" algn="ctr" rotWithShape="0">
                      <a:srgbClr val="000000">
                        <a:alpha val="12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TẠM BIỆT VÀ HẸN GẶP LẠI</a:t>
              </a:r>
              <a:endParaRPr lang="zh-CN" altLang="en-US" sz="800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139700" dir="5400000" algn="ctr" rotWithShape="0">
                    <a:srgbClr val="000000">
                      <a:alpha val="12000"/>
                    </a:srgbClr>
                  </a:outerShdw>
                </a:effectLst>
                <a:latin typeface="Cambria" panose="0204050305040603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AE0A540-0816-43C2-B205-2D03D5A6CE58}"/>
                </a:ext>
              </a:extLst>
            </p:cNvPr>
            <p:cNvSpPr/>
            <p:nvPr/>
          </p:nvSpPr>
          <p:spPr>
            <a:xfrm>
              <a:off x="1666220" y="1715138"/>
              <a:ext cx="580571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1D7C26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TẠM BIỆT VÀ HẸN GẶP LẠI</a:t>
              </a:r>
              <a:endParaRPr lang="zh-CN" altLang="en-US" sz="8000" dirty="0">
                <a:solidFill>
                  <a:srgbClr val="1D7C26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4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0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12689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46948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>
            <a:off x="377370" y="3813430"/>
            <a:ext cx="3294743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4F18528A-A097-45D2-B399-0F38412F8F67}"/>
              </a:ext>
            </a:extLst>
          </p:cNvPr>
          <p:cNvGrpSpPr/>
          <p:nvPr/>
        </p:nvGrpSpPr>
        <p:grpSpPr>
          <a:xfrm>
            <a:off x="3296994" y="2190538"/>
            <a:ext cx="5598007" cy="1464432"/>
            <a:chOff x="1770078" y="1680068"/>
            <a:chExt cx="5598007" cy="1464432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D9255DC-1EEB-4007-8387-FF239F6AA00B}"/>
                </a:ext>
              </a:extLst>
            </p:cNvPr>
            <p:cNvSpPr/>
            <p:nvPr/>
          </p:nvSpPr>
          <p:spPr>
            <a:xfrm>
              <a:off x="1770078" y="1697950"/>
              <a:ext cx="559800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800" dirty="0">
                  <a:ln w="146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139700" dir="5400000" algn="ctr" rotWithShape="0">
                      <a:srgbClr val="000000">
                        <a:alpha val="12000"/>
                      </a:srgbClr>
                    </a:outerShdw>
                  </a:effectLst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KHỎI ĐỘNG</a:t>
              </a:r>
              <a:endParaRPr lang="zh-CN" altLang="en-US" sz="880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139700" dir="5400000" algn="ctr" rotWithShape="0">
                    <a:srgbClr val="000000">
                      <a:alpha val="12000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AE0A540-0816-43C2-B205-2D03D5A6CE58}"/>
                </a:ext>
              </a:extLst>
            </p:cNvPr>
            <p:cNvSpPr/>
            <p:nvPr/>
          </p:nvSpPr>
          <p:spPr>
            <a:xfrm>
              <a:off x="1853893" y="1680068"/>
              <a:ext cx="544251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1D7C2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KHỞI </a:t>
              </a:r>
              <a:r>
                <a:rPr lang="en-US" altLang="zh-CN" sz="8800" dirty="0">
                  <a:solidFill>
                    <a:srgbClr val="1D7C2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ĐỘNG</a:t>
              </a:r>
              <a:endParaRPr lang="zh-CN" altLang="en-US" sz="8000" dirty="0">
                <a:solidFill>
                  <a:srgbClr val="1D7C2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24889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46948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>
            <a:off x="377370" y="3813430"/>
            <a:ext cx="3294743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4F18528A-A097-45D2-B399-0F38412F8F67}"/>
              </a:ext>
            </a:extLst>
          </p:cNvPr>
          <p:cNvGrpSpPr/>
          <p:nvPr/>
        </p:nvGrpSpPr>
        <p:grpSpPr>
          <a:xfrm>
            <a:off x="2980488" y="2178101"/>
            <a:ext cx="6231019" cy="1635329"/>
            <a:chOff x="1514402" y="1594800"/>
            <a:chExt cx="6109366" cy="1446550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D9255DC-1EEB-4007-8387-FF239F6AA00B}"/>
                </a:ext>
              </a:extLst>
            </p:cNvPr>
            <p:cNvSpPr/>
            <p:nvPr/>
          </p:nvSpPr>
          <p:spPr>
            <a:xfrm>
              <a:off x="1514402" y="1594800"/>
              <a:ext cx="6109366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800" dirty="0">
                  <a:ln w="146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139700" dir="5400000" algn="ctr" rotWithShape="0">
                      <a:srgbClr val="000000">
                        <a:alpha val="12000"/>
                      </a:srgbClr>
                    </a:outerShdw>
                  </a:effectLst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THỰC HÀNH</a:t>
              </a:r>
              <a:endParaRPr lang="zh-CN" altLang="en-US" sz="880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139700" dir="5400000" algn="ctr" rotWithShape="0">
                    <a:srgbClr val="000000">
                      <a:alpha val="12000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AE0A540-0816-43C2-B205-2D03D5A6CE58}"/>
                </a:ext>
              </a:extLst>
            </p:cNvPr>
            <p:cNvSpPr/>
            <p:nvPr/>
          </p:nvSpPr>
          <p:spPr>
            <a:xfrm>
              <a:off x="1782902" y="1717911"/>
              <a:ext cx="557235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1D7C2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THỰC HÀNH</a:t>
              </a:r>
              <a:endParaRPr lang="zh-CN" altLang="en-US" sz="8000" dirty="0">
                <a:solidFill>
                  <a:srgbClr val="1D7C2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9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3" y="3107871"/>
            <a:ext cx="4372429" cy="4372429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>
            <a:off x="377370" y="3813430"/>
            <a:ext cx="3294743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9184478" y="4020185"/>
            <a:ext cx="575799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F18528A-A097-45D2-B399-0F38412F8F67}"/>
              </a:ext>
            </a:extLst>
          </p:cNvPr>
          <p:cNvGrpSpPr/>
          <p:nvPr/>
        </p:nvGrpSpPr>
        <p:grpSpPr>
          <a:xfrm>
            <a:off x="597877" y="2503865"/>
            <a:ext cx="10109770" cy="1323439"/>
            <a:chOff x="-929035" y="1697950"/>
            <a:chExt cx="10109770" cy="13234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D9255DC-1EEB-4007-8387-FF239F6AA00B}"/>
                </a:ext>
              </a:extLst>
            </p:cNvPr>
            <p:cNvSpPr/>
            <p:nvPr/>
          </p:nvSpPr>
          <p:spPr>
            <a:xfrm>
              <a:off x="4476713" y="1697950"/>
              <a:ext cx="18473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zh-CN" altLang="en-US" sz="800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139700" dir="5400000" algn="ctr" rotWithShape="0">
                    <a:srgbClr val="000000">
                      <a:alpha val="12000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AE0A540-0816-43C2-B205-2D03D5A6CE58}"/>
                </a:ext>
              </a:extLst>
            </p:cNvPr>
            <p:cNvSpPr/>
            <p:nvPr/>
          </p:nvSpPr>
          <p:spPr>
            <a:xfrm>
              <a:off x="-929035" y="1697950"/>
              <a:ext cx="10109770" cy="769441"/>
            </a:xfrm>
            <a:prstGeom prst="rect">
              <a:avLst/>
            </a:prstGeom>
            <a:solidFill>
              <a:srgbClr val="5D8B3A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Sự</a:t>
              </a:r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an </a:t>
              </a:r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toàn</a:t>
              </a:r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và</a:t>
              </a:r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vệ</a:t>
              </a:r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sinh</a:t>
              </a:r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trong</a:t>
              </a:r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trường</a:t>
              </a:r>
              <a:r>
                <a:rPr lang="en-US" altLang="zh-C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học</a:t>
              </a:r>
              <a:endParaRPr lang="zh-CN" altLang="en-US" sz="4400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1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DF5D1FB-190E-4EDD-91D2-3C72F28A6B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086" y="2605149"/>
            <a:ext cx="4271714" cy="4271714"/>
          </a:xfrm>
          <a:prstGeom prst="rect">
            <a:avLst/>
          </a:prstGeom>
        </p:spPr>
      </p:pic>
      <p:pic>
        <p:nvPicPr>
          <p:cNvPr id="9" name="图片 8" descr="图形用户界面&#10;&#10;中度可信度描述已自动生成">
            <a:extLst>
              <a:ext uri="{FF2B5EF4-FFF2-40B4-BE49-F238E27FC236}">
                <a16:creationId xmlns:a16="http://schemas.microsoft.com/office/drawing/2014/main" id="{BD9EC7D9-35EA-4832-A9B5-A43A89B1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1503727" y="568077"/>
            <a:ext cx="10410941" cy="221343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2477271-066C-49DF-AC78-4C8F3989FB20}"/>
              </a:ext>
            </a:extLst>
          </p:cNvPr>
          <p:cNvSpPr/>
          <p:nvPr/>
        </p:nvSpPr>
        <p:spPr>
          <a:xfrm>
            <a:off x="2496430" y="1325003"/>
            <a:ext cx="6930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Chia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tiến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hành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khảo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endParaRPr lang="zh-CN" altLang="en-US" sz="2800" dirty="0">
              <a:solidFill>
                <a:srgbClr val="1D7C2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0C051F-928F-0E41-AB10-0C846AC49E2D}"/>
              </a:ext>
            </a:extLst>
          </p:cNvPr>
          <p:cNvGrpSpPr/>
          <p:nvPr/>
        </p:nvGrpSpPr>
        <p:grpSpPr>
          <a:xfrm>
            <a:off x="893338" y="3219119"/>
            <a:ext cx="7625019" cy="822854"/>
            <a:chOff x="7787690" y="2326729"/>
            <a:chExt cx="4329691" cy="76709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797D40FA-9F7F-7241-AECD-306FCF6D9F7E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DB63BE-2B94-254C-AAE5-028CEBE73E02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C71FC9-1393-EC47-9A1C-FECE7B25E7A2}"/>
              </a:ext>
            </a:extLst>
          </p:cNvPr>
          <p:cNvGrpSpPr/>
          <p:nvPr/>
        </p:nvGrpSpPr>
        <p:grpSpPr>
          <a:xfrm>
            <a:off x="934936" y="4344918"/>
            <a:ext cx="7291364" cy="822854"/>
            <a:chOff x="7812958" y="3452037"/>
            <a:chExt cx="4070019" cy="1067559"/>
          </a:xfrm>
        </p:grpSpPr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9F9261ED-DAF2-9C48-8C64-A9407A53EAD8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26330A-E8C7-504E-A1A3-76EDF15CD58D}"/>
                </a:ext>
              </a:extLst>
            </p:cNvPr>
            <p:cNvSpPr txBox="1"/>
            <p:nvPr/>
          </p:nvSpPr>
          <p:spPr>
            <a:xfrm>
              <a:off x="7812958" y="3682067"/>
              <a:ext cx="4070019" cy="7179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C1E47A-89C8-7A4C-A621-BA0472F988A8}"/>
              </a:ext>
            </a:extLst>
          </p:cNvPr>
          <p:cNvGrpSpPr/>
          <p:nvPr/>
        </p:nvGrpSpPr>
        <p:grpSpPr>
          <a:xfrm>
            <a:off x="934936" y="5362820"/>
            <a:ext cx="7583421" cy="822854"/>
            <a:chOff x="7812957" y="5118756"/>
            <a:chExt cx="4148238" cy="697821"/>
          </a:xfrm>
        </p:grpSpPr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1A0E3D3F-8183-1740-9B89-C9BB4F0C809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157485-C028-EF49-BFCE-A71A1FF88919}"/>
                </a:ext>
              </a:extLst>
            </p:cNvPr>
            <p:cNvSpPr txBox="1"/>
            <p:nvPr/>
          </p:nvSpPr>
          <p:spPr>
            <a:xfrm>
              <a:off x="7891176" y="5226053"/>
              <a:ext cx="4070019" cy="5168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6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&#10;&#10;中度可信度描述已自动生成">
            <a:extLst>
              <a:ext uri="{FF2B5EF4-FFF2-40B4-BE49-F238E27FC236}">
                <a16:creationId xmlns:a16="http://schemas.microsoft.com/office/drawing/2014/main" id="{BD9EC7D9-35EA-4832-A9B5-A43A89B1E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1503727" y="568077"/>
            <a:ext cx="10410941" cy="199021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2477271-066C-49DF-AC78-4C8F3989FB20}"/>
              </a:ext>
            </a:extLst>
          </p:cNvPr>
          <p:cNvSpPr/>
          <p:nvPr/>
        </p:nvSpPr>
        <p:spPr>
          <a:xfrm>
            <a:off x="2260029" y="1109560"/>
            <a:ext cx="8295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hoàn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phiếu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khảo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theo</a:t>
            </a:r>
            <a:r>
              <a:rPr lang="en-US" altLang="zh-CN" sz="2800" dirty="0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1D7C2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mẫu</a:t>
            </a:r>
            <a:endParaRPr lang="zh-CN" altLang="en-US" sz="2800" dirty="0">
              <a:solidFill>
                <a:srgbClr val="1D7C2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8179133B-897A-C640-8097-750819972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798451"/>
              </p:ext>
            </p:extLst>
          </p:nvPr>
        </p:nvGraphicFramePr>
        <p:xfrm>
          <a:off x="1696914" y="2558291"/>
          <a:ext cx="8111880" cy="37316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2376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622376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46645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khảo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sát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Nhóm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1)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4664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46645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4664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Trần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466454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4664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</a:t>
                      </a:r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thang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466454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466454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5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82315" marR="82315" marT="41158" marB="411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6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上有字&#10;&#10;低可信度描述已自动生成">
            <a:extLst>
              <a:ext uri="{FF2B5EF4-FFF2-40B4-BE49-F238E27FC236}">
                <a16:creationId xmlns:a16="http://schemas.microsoft.com/office/drawing/2014/main" id="{57CF6649-8AB3-43B5-99EE-7378596A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4" b="24464"/>
          <a:stretch/>
        </p:blipFill>
        <p:spPr>
          <a:xfrm>
            <a:off x="1308412" y="1856684"/>
            <a:ext cx="7602254" cy="38825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D5A18A8-EF3E-4999-8CC8-3EE1A46ACD17}"/>
              </a:ext>
            </a:extLst>
          </p:cNvPr>
          <p:cNvSpPr txBox="1"/>
          <p:nvPr/>
        </p:nvSpPr>
        <p:spPr>
          <a:xfrm>
            <a:off x="2440333" y="2635091"/>
            <a:ext cx="48966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endParaRPr lang="en-US" sz="32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576E54-66ED-46FD-9F5F-B23033CB8F28}"/>
              </a:ext>
            </a:extLst>
          </p:cNvPr>
          <p:cNvSpPr txBox="1"/>
          <p:nvPr/>
        </p:nvSpPr>
        <p:spPr>
          <a:xfrm>
            <a:off x="2440333" y="3934908"/>
            <a:ext cx="48966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endParaRPr lang="en-US" sz="32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7B6C3C0-D302-47F4-9085-F7E8A5900599}"/>
              </a:ext>
            </a:extLst>
          </p:cNvPr>
          <p:cNvSpPr/>
          <p:nvPr/>
        </p:nvSpPr>
        <p:spPr>
          <a:xfrm>
            <a:off x="1308412" y="1289108"/>
            <a:ext cx="8023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khảo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ý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điều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5EEE94-86F7-4906-8A4D-E5B25AC414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/>
        </p:blipFill>
        <p:spPr>
          <a:xfrm>
            <a:off x="8148319" y="1289108"/>
            <a:ext cx="2511664" cy="45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上有字&#10;&#10;低可信度描述已自动生成">
            <a:extLst>
              <a:ext uri="{FF2B5EF4-FFF2-40B4-BE49-F238E27FC236}">
                <a16:creationId xmlns:a16="http://schemas.microsoft.com/office/drawing/2014/main" id="{57CF6649-8AB3-43B5-99EE-7378596A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4" b="24464"/>
          <a:stretch/>
        </p:blipFill>
        <p:spPr>
          <a:xfrm>
            <a:off x="1465540" y="2172885"/>
            <a:ext cx="7646375" cy="390510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D576E54-66ED-46FD-9F5F-B23033CB8F28}"/>
              </a:ext>
            </a:extLst>
          </p:cNvPr>
          <p:cNvSpPr txBox="1"/>
          <p:nvPr/>
        </p:nvSpPr>
        <p:spPr>
          <a:xfrm>
            <a:off x="2581257" y="2994250"/>
            <a:ext cx="5370822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vứt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rác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bừa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bãi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….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7B6C3C0-D302-47F4-9085-F7E8A5900599}"/>
              </a:ext>
            </a:extLst>
          </p:cNvPr>
          <p:cNvSpPr/>
          <p:nvPr/>
        </p:nvSpPr>
        <p:spPr>
          <a:xfrm>
            <a:off x="1308412" y="1118744"/>
            <a:ext cx="8926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5EEE94-86F7-4906-8A4D-E5B25AC414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/>
        </p:blipFill>
        <p:spPr>
          <a:xfrm>
            <a:off x="9224923" y="1856684"/>
            <a:ext cx="2511664" cy="45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3" y="3107871"/>
            <a:ext cx="4372429" cy="4372429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>
            <a:off x="377370" y="3813430"/>
            <a:ext cx="3294743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9109136" y="4020185"/>
            <a:ext cx="726482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F18528A-A097-45D2-B399-0F38412F8F67}"/>
              </a:ext>
            </a:extLst>
          </p:cNvPr>
          <p:cNvGrpSpPr/>
          <p:nvPr/>
        </p:nvGrpSpPr>
        <p:grpSpPr>
          <a:xfrm>
            <a:off x="4843092" y="2489991"/>
            <a:ext cx="2505815" cy="1323439"/>
            <a:chOff x="3316182" y="1697950"/>
            <a:chExt cx="2505815" cy="1323439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D9255DC-1EEB-4007-8387-FF239F6AA00B}"/>
                </a:ext>
              </a:extLst>
            </p:cNvPr>
            <p:cNvSpPr/>
            <p:nvPr/>
          </p:nvSpPr>
          <p:spPr>
            <a:xfrm>
              <a:off x="4476713" y="1697950"/>
              <a:ext cx="18473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zh-CN" altLang="en-US" sz="800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139700" dir="5400000" algn="ctr" rotWithShape="0">
                    <a:srgbClr val="000000">
                      <a:alpha val="12000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AE0A540-0816-43C2-B205-2D03D5A6CE58}"/>
                </a:ext>
              </a:extLst>
            </p:cNvPr>
            <p:cNvSpPr/>
            <p:nvPr/>
          </p:nvSpPr>
          <p:spPr>
            <a:xfrm>
              <a:off x="3316182" y="1697950"/>
              <a:ext cx="2505815" cy="1015663"/>
            </a:xfrm>
            <a:prstGeom prst="rect">
              <a:avLst/>
            </a:prstGeom>
            <a:solidFill>
              <a:srgbClr val="5D8B3A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Chia </a:t>
              </a:r>
              <a:r>
                <a:rPr lang="en-US" altLang="zh-CN" sz="6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sẻ</a:t>
              </a:r>
              <a:endParaRPr lang="zh-CN" altLang="en-US" sz="6000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3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7605294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329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字魂131号-酷乐潮玩体</vt:lpstr>
      <vt:lpstr>Arial</vt:lpstr>
      <vt:lpstr>思源黑体</vt:lpstr>
      <vt:lpstr>#9Slide05 Aphrodite Pro</vt:lpstr>
      <vt:lpstr>Times New Roman</vt:lpstr>
      <vt:lpstr>Cambria</vt:lpstr>
      <vt:lpstr>等线</vt:lpstr>
      <vt:lpstr>#9Slide07 HoneyCream</vt:lpstr>
      <vt:lpstr>UTM Avo</vt:lpstr>
      <vt:lpstr>SVN-Dancing Script</vt:lpstr>
      <vt:lpstr>#9Slide07 Altus</vt:lpstr>
      <vt:lpstr>SVN-Newton</vt:lpstr>
      <vt:lpstr>Wingdings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我们的缅怀·清明节</dc:title>
  <dc:creator>Mang Non</dc:creator>
  <cp:lastModifiedBy>au chinh</cp:lastModifiedBy>
  <cp:revision>17</cp:revision>
  <dcterms:created xsi:type="dcterms:W3CDTF">2022-03-08T07:50:48Z</dcterms:created>
  <dcterms:modified xsi:type="dcterms:W3CDTF">2025-04-10T05:54:41Z</dcterms:modified>
</cp:coreProperties>
</file>