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75" r:id="rId4"/>
  </p:sldMasterIdLst>
  <p:notesMasterIdLst>
    <p:notesMasterId r:id="rId25"/>
  </p:notesMasterIdLst>
  <p:sldIdLst>
    <p:sldId id="256" r:id="rId5"/>
    <p:sldId id="289" r:id="rId6"/>
    <p:sldId id="290" r:id="rId7"/>
    <p:sldId id="267" r:id="rId8"/>
    <p:sldId id="418" r:id="rId9"/>
    <p:sldId id="258" r:id="rId10"/>
    <p:sldId id="259" r:id="rId11"/>
    <p:sldId id="261" r:id="rId12"/>
    <p:sldId id="262" r:id="rId13"/>
    <p:sldId id="266" r:id="rId14"/>
    <p:sldId id="411" r:id="rId15"/>
    <p:sldId id="265" r:id="rId16"/>
    <p:sldId id="381" r:id="rId17"/>
    <p:sldId id="409" r:id="rId18"/>
    <p:sldId id="398" r:id="rId19"/>
    <p:sldId id="410" r:id="rId20"/>
    <p:sldId id="417" r:id="rId21"/>
    <p:sldId id="412" r:id="rId22"/>
    <p:sldId id="408" r:id="rId23"/>
    <p:sldId id="318" r:id="rId24"/>
  </p:sldIdLst>
  <p:sldSz cx="12192000" cy="6858000"/>
  <p:notesSz cx="6858000" cy="9144000"/>
  <p:embeddedFontLst>
    <p:embeddedFont>
      <p:font typeface="SVN-Ready" panose="02040603050506020204" pitchFamily="18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SVN-Newton" panose="02040603050506020204" pitchFamily="18" charset="0"/>
      <p:regular r:id="rId33"/>
    </p:embeddedFont>
    <p:embeddedFont>
      <p:font typeface="#9Slide07 HoneyCream" pitchFamily="2" charset="0"/>
      <p:regular r:id="rId34"/>
    </p:embeddedFont>
    <p:embeddedFont>
      <p:font typeface="Cambria Math" panose="02040503050406030204" pitchFamily="18" charset="0"/>
      <p:regular r:id="rId35"/>
    </p:embeddedFont>
    <p:embeddedFont>
      <p:font typeface="SVN-Dancing Script" panose="02040603050506020204" pitchFamily="18" charset="0"/>
      <p:regular r:id="rId36"/>
    </p:embeddedFont>
    <p:embeddedFont>
      <p:font typeface="#9Slide05 Bodega Script" pitchFamily="2" charset="0"/>
      <p:regular r:id="rId37"/>
    </p:embeddedFont>
    <p:embeddedFont>
      <p:font typeface="SVN-Cookies" panose="02040603050506020204" pitchFamily="18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908D"/>
    <a:srgbClr val="FFC000"/>
    <a:srgbClr val="E2F6F6"/>
    <a:srgbClr val="FFDD5E"/>
    <a:srgbClr val="FD859D"/>
    <a:srgbClr val="C9DDBB"/>
    <a:srgbClr val="FFC038"/>
    <a:srgbClr val="C6EDEC"/>
    <a:srgbClr val="B64C0A"/>
    <a:srgbClr val="F9D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2" autoAdjust="0"/>
    <p:restoredTop sz="94660"/>
  </p:normalViewPr>
  <p:slideViewPr>
    <p:cSldViewPr snapToGrid="0">
      <p:cViewPr varScale="1">
        <p:scale>
          <a:sx n="80" d="100"/>
          <a:sy n="80" d="100"/>
        </p:scale>
        <p:origin x="77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6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FDAF3-8E08-4332-B049-F7B519124638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9834E-7857-4323-9A93-2BB015930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1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599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730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B97DF-3583-A39C-B1D3-A13406B5E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4A471C-82FB-CD52-5A3C-FCC6375FA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D3C24-6F07-1ED1-FE3C-8EC4932761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CF85-522E-416A-83A4-8711C8AAB67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3869F-6BD1-05DD-5AB4-5C80EAC6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A7D35-C4C2-BD3F-2041-731FEC2ED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A029F-C74D-4D32-8C7F-6DC6B8EF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2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67069-532D-2555-2B71-2C91AF9E5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50F560-A295-9A3E-594F-6E4F91F9F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AD662-9F08-6DA3-839D-28E6ACA384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CF85-522E-416A-83A4-8711C8AAB67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1B780-6C02-61AD-551E-29F01C81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1CC37-3F6B-6895-6F4B-02C476ACF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A029F-C74D-4D32-8C7F-6DC6B8EF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7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C96E64-6CBF-118B-8CCD-3FB6702143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9993BA-8EF8-7D95-6987-293891078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3EBC1-1E45-8BE2-1F8F-3A8D4F433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CF85-522E-416A-83A4-8711C8AAB67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94999-9C74-18FC-CADC-F457A20C9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660F-8390-2B2F-86F7-38EDE336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A029F-C74D-4D32-8C7F-6DC6B8EF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78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358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284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662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798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44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19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89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73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521FE-1704-ABB4-4737-BAEBC6B8C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17A8B-9971-7D61-DBF8-8AC05D0FD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5D48A-C85F-DEDF-B043-5FFA740C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CF85-522E-416A-83A4-8711C8AAB67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533CB-FF34-47A5-0791-95C9560EA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C5821-A586-595D-C3E4-91558B07A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A029F-C74D-4D32-8C7F-6DC6B8EF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47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56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6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09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98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95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74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54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5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85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0F94B-0488-18C9-EA70-5E4D1E16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FC0B5-5308-1154-738A-0224F4C23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A21F-8B56-8FE3-A91F-9C1EB197F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CF85-522E-416A-83A4-8711C8AAB67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6B361-F4D1-10CB-8D2C-E112BAAEE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C8379-501F-6CBA-F898-33F462C10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A029F-C74D-4D32-8C7F-6DC6B8EF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742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106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3978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065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8409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405418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CAF-D06B-CEC1-2A24-F3F692A40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CDC2C-1A54-E168-1FA9-5F42E46D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8314-F754-F89A-EDBC-6C7F6299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B126-87F1-5496-F512-A079285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86E2-C325-CAD2-4ADB-7EE2903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4D0D3-041A-D6FE-B7EC-00CB694B514B}"/>
              </a:ext>
            </a:extLst>
          </p:cNvPr>
          <p:cNvSpPr txBox="1"/>
          <p:nvPr userDrawn="1"/>
        </p:nvSpPr>
        <p:spPr>
          <a:xfrm>
            <a:off x="6541477" y="404446"/>
            <a:ext cx="7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err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EAEB3-BCB1-AF58-B8B1-CE746DDBE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992" y="0"/>
            <a:ext cx="12529983" cy="7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45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78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33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16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5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C9CC-EFDB-1A46-0B8A-40DA2E83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57C03-344E-71B5-5E49-1863705956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77AB8-70F9-1E41-2704-0D34B8E50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D1ED1-3F05-9AA4-0487-4299B5C3DF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CF85-522E-416A-83A4-8711C8AAB67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6DE9FC-09EE-C879-CEAA-0DA3CD5FF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A98EAB-97EF-5D28-7272-35C8FA9AC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A029F-C74D-4D32-8C7F-6DC6B8EF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667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657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727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50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47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449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26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622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08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F0381-EDC0-201D-4DA2-7E68319AC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F4FE6-71D8-C8F5-A703-E5F3F41A9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14058-670B-D9AD-08A5-A334F8F9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39ED5E-D836-2259-74F2-985297564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1B61A2-AAA8-7E18-B1BE-1BE1531B34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D692D3-AB2A-92B0-FE6D-4A728A9D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CF85-522E-416A-83A4-8711C8AAB67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EF53A5-AA9F-FA97-F236-FB213DA1E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B20154-3EA1-86E8-5325-F13E93C39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A029F-C74D-4D32-8C7F-6DC6B8EF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51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F42A5-08ED-A7C7-8315-E4806B951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C5CC0-46D9-E219-35E9-A220A35D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CF85-522E-416A-83A4-8711C8AAB67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ADED9-B0E9-D0D6-AEC7-1CD27834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853105-3BF9-485E-9BAC-95C7C3FAF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A029F-C74D-4D32-8C7F-6DC6B8EF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E5B55D-2465-BA59-8B1C-9C806272D0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CF85-522E-416A-83A4-8711C8AAB67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F166ED-5EAC-3F8B-249B-AD384BC20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5F3CA-361C-1058-B069-D300BB95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A029F-C74D-4D32-8C7F-6DC6B8EF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1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738B6-87DC-EA22-4052-299A9F292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F0620-3D44-0310-DFEC-A4EBBE634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ABED37-2431-8201-2058-C7B751210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6D08B-34E8-8002-E2AA-D7443522B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CF85-522E-416A-83A4-8711C8AAB67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91B6D-BA23-79B8-CDFC-4BDD485A1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4ECA4-DF0D-BE7D-2D5A-428BEE076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A029F-C74D-4D32-8C7F-6DC6B8EF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74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A2EF8-5FBE-EF18-9BAB-E9347820F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B35795-6B00-5F08-876C-25BAB06A1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A1246-53E7-D5B2-7400-4CCD5602E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D1F3B-AAF0-0D34-B70B-9862B9DE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CF85-522E-416A-83A4-8711C8AAB67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4BA01C-D62D-6E34-69FB-10E35B4E0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1401C-BC67-A42D-5971-292188590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7A029F-C74D-4D32-8C7F-6DC6B8EF7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20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59DE89EE-24C9-7FE4-E456-719F26880C6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16C519-8AD9-BAAA-FFE0-0DD30564D4A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64A40A-0773-2AF3-F299-F40FC2E0DC5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B71EB2-DE09-EBC7-BCB1-1F201EADEF5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61EF3A-B986-C1A0-BBBE-B6DFE452CF3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5B894AB-C13A-36EF-80DD-B985937CD45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A794226-B925-B946-974B-BF45115C4B5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21C35B-9223-30EB-E5CD-618FC156227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3E0932B-C7B9-65AF-E08A-FCD482E8096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3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0F2D28-CEF6-47F5-89DB-7B4516CC6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A4D821-7579-4E46-925A-A42EDAF47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FDDC0A-9A3F-450B-944D-11E5EBC59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7C4F8-97DD-4510-AEE9-7A78FA5175F2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F03856-5DDD-417B-89C2-F2529CFEA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B645DC-6D7C-4E13-A420-B1353223A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C91C772D-D6FB-7027-EA35-41FDE2D6187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B1739A-94B3-59F6-9ED3-CE39BC413758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9F18AA-2182-0D2C-DDC4-B49788891B2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C805B4-1A1B-51A7-114F-31F434CB1FA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391A98-6CE5-846F-2188-C0D43FB6624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6CEB367-5B79-278B-E426-1CEC9A33B32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729147-5AC4-E97D-DF52-74C4BD90B965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146A16-3CD1-FFC5-6C90-47F0E4335B8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EE308B-FF7E-353C-50F7-4899FEBB3E8F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96" r:id="rId7"/>
    <p:sldLayoutId id="2147483695" r:id="rId8"/>
    <p:sldLayoutId id="2147483694" r:id="rId9"/>
    <p:sldLayoutId id="2147483693" r:id="rId10"/>
    <p:sldLayoutId id="2147483692" r:id="rId11"/>
    <p:sldLayoutId id="2147483667" r:id="rId12"/>
    <p:sldLayoutId id="2147483698" r:id="rId13"/>
    <p:sldLayoutId id="2147483697" r:id="rId14"/>
    <p:sldLayoutId id="2147483689" r:id="rId15"/>
    <p:sldLayoutId id="2147483688" r:id="rId16"/>
    <p:sldLayoutId id="2147483687" r:id="rId17"/>
    <p:sldLayoutId id="2147483668" r:id="rId18"/>
    <p:sldLayoutId id="2147483669" r:id="rId19"/>
    <p:sldLayoutId id="2147483670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6287215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B3D16-179E-D3B7-1CE9-C8F603A2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4DFBF-1996-31BD-63BE-D512E103E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4B260-7181-627F-1150-07F2C9F6C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97813-17E2-4498-8EB0-4591F18BA1AD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70AE-7932-33E8-0F87-BCE862A9B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24E8-54CE-DF26-80E4-399F3E98B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A86DD3A-466F-F248-C881-4A7D1187C42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6D7EFE-9149-EB52-5FC2-7CB25E1669D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FB7BB6-90E3-9500-9DAB-8489C1FCE89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0B035E-6CAF-5DB0-8ECD-7F599A6835A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71C7F5-3CB1-027D-4CA9-60A60EF9206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0A2E0B6-85D4-9256-8448-B9CEC89CF30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30B071-B7B8-A870-D530-78BE879CBA8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4DCDF5-6A9B-9E9C-E045-E2073176C9D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640846-779F-FEFA-F59F-9B94DB0EAA1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3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90" r:id="rId4"/>
    <p:sldLayoutId id="2147483679" r:id="rId5"/>
    <p:sldLayoutId id="2147483680" r:id="rId6"/>
    <p:sldLayoutId id="2147483681" r:id="rId7"/>
    <p:sldLayoutId id="2147483682" r:id="rId8"/>
    <p:sldLayoutId id="2147483691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320.png"/><Relationship Id="rId3" Type="http://schemas.openxmlformats.org/officeDocument/2006/relationships/audio" Target="../media/audio4.wav"/><Relationship Id="rId7" Type="http://schemas.openxmlformats.org/officeDocument/2006/relationships/image" Target="../media/image260.png"/><Relationship Id="rId12" Type="http://schemas.openxmlformats.org/officeDocument/2006/relationships/image" Target="../media/image311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0.png"/><Relationship Id="rId11" Type="http://schemas.openxmlformats.org/officeDocument/2006/relationships/image" Target="../media/image300.png"/><Relationship Id="rId5" Type="http://schemas.openxmlformats.org/officeDocument/2006/relationships/image" Target="../media/image240.png"/><Relationship Id="rId15" Type="http://schemas.openxmlformats.org/officeDocument/2006/relationships/image" Target="../media/image340.png"/><Relationship Id="rId10" Type="http://schemas.openxmlformats.org/officeDocument/2006/relationships/image" Target="../media/image290.png"/><Relationship Id="rId4" Type="http://schemas.openxmlformats.org/officeDocument/2006/relationships/image" Target="../media/image230.png"/><Relationship Id="rId9" Type="http://schemas.openxmlformats.org/officeDocument/2006/relationships/image" Target="../media/image280.png"/><Relationship Id="rId14" Type="http://schemas.openxmlformats.org/officeDocument/2006/relationships/image" Target="../media/image3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310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5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0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slide" Target="slide6.xml"/><Relationship Id="rId1" Type="http://schemas.openxmlformats.org/officeDocument/2006/relationships/slideLayout" Target="../slideLayouts/slideLayout35.xml"/><Relationship Id="rId6" Type="http://schemas.openxmlformats.org/officeDocument/2006/relationships/slide" Target="slide8.xml"/><Relationship Id="rId5" Type="http://schemas.openxmlformats.org/officeDocument/2006/relationships/slide" Target="slide9.xml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slide" Target="slide5.xml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slide" Target="slide5.xml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slide" Target="slide5.xml"/><Relationship Id="rId4" Type="http://schemas.openxmlformats.org/officeDocument/2006/relationships/image" Target="../media/image331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slide" Target="slide10.xml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0" y="-279919"/>
            <a:ext cx="12257853" cy="6986778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E681403-921C-0244-49D3-C61380952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8666" y="1207269"/>
            <a:ext cx="3395766" cy="10120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636407-671E-4B85-F990-0F152A9405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9248" y="1827060"/>
            <a:ext cx="6602540" cy="32128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F0271-95C7-1CD7-A08C-13A01377A8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8437" y="4658048"/>
            <a:ext cx="3395766" cy="768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9C8671-71F8-8632-317A-CB17EF11C6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83387" y="1991539"/>
            <a:ext cx="1198806" cy="145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A1FC3-24B4-3F64-6E17-DC276730C5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44911" r="14604" b="21828"/>
          <a:stretch/>
        </p:blipFill>
        <p:spPr>
          <a:xfrm>
            <a:off x="-348343" y="1"/>
            <a:ext cx="1262648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CFB93-31E2-DF1F-2D66-F2D098E82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867" y="5562976"/>
            <a:ext cx="5353934" cy="17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ADDFD967-B89C-C78B-3642-9C3D2F59A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31359-577B-901D-9715-B8C18551A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260" y="1997310"/>
            <a:ext cx="9577285" cy="286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13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F882CAD-9151-8668-2224-9C95B6C00067}"/>
              </a:ext>
            </a:extLst>
          </p:cNvPr>
          <p:cNvGrpSpPr/>
          <p:nvPr/>
        </p:nvGrpSpPr>
        <p:grpSpPr>
          <a:xfrm>
            <a:off x="1118709" y="2161664"/>
            <a:ext cx="2575249" cy="3125263"/>
            <a:chOff x="1118709" y="2161664"/>
            <a:chExt cx="2575249" cy="312526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1B1388C-4C7D-2255-0AAF-C093D5F1D54A}"/>
                </a:ext>
              </a:extLst>
            </p:cNvPr>
            <p:cNvSpPr/>
            <p:nvPr/>
          </p:nvSpPr>
          <p:spPr>
            <a:xfrm>
              <a:off x="1118709" y="2161664"/>
              <a:ext cx="2575249" cy="3125263"/>
            </a:xfrm>
            <a:prstGeom prst="roundRect">
              <a:avLst/>
            </a:prstGeom>
            <a:solidFill>
              <a:srgbClr val="C6EDEC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EA9E2C4-6041-AF85-160B-3306EF5881AD}"/>
                    </a:ext>
                  </a:extLst>
                </p:cNvPr>
                <p:cNvSpPr txBox="1"/>
                <p:nvPr/>
              </p:nvSpPr>
              <p:spPr>
                <a:xfrm>
                  <a:off x="1275251" y="2294522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6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4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EA9E2C4-6041-AF85-160B-3306EF588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5251" y="2294522"/>
                  <a:ext cx="1289007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14151" t="-14151" r="-1132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83F88E2-A616-C5B2-AFD9-E7458D57E873}"/>
                    </a:ext>
                  </a:extLst>
                </p:cNvPr>
                <p:cNvSpPr txBox="1"/>
                <p:nvPr/>
              </p:nvSpPr>
              <p:spPr>
                <a:xfrm>
                  <a:off x="1275251" y="2961090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6</a:t>
                  </a: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83F88E2-A616-C5B2-AFD9-E7458D57E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5251" y="2961090"/>
                  <a:ext cx="1289007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14151" t="-15094" r="-1132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91DF71C-1279-EA1F-BF7A-3DFB8D2A2693}"/>
                    </a:ext>
                  </a:extLst>
                </p:cNvPr>
                <p:cNvSpPr txBox="1"/>
                <p:nvPr/>
              </p:nvSpPr>
              <p:spPr>
                <a:xfrm>
                  <a:off x="1275250" y="3676170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24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6</a:t>
                  </a: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91DF71C-1279-EA1F-BF7A-3DFB8D2A26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5250" y="3676170"/>
                  <a:ext cx="1589379" cy="646331"/>
                </a:xfrm>
                <a:prstGeom prst="rect">
                  <a:avLst/>
                </a:prstGeom>
                <a:blipFill>
                  <a:blip r:embed="rId6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2EE28CF-F7BE-37B0-A576-1A957BF836ED}"/>
                    </a:ext>
                  </a:extLst>
                </p:cNvPr>
                <p:cNvSpPr txBox="1"/>
                <p:nvPr/>
              </p:nvSpPr>
              <p:spPr>
                <a:xfrm>
                  <a:off x="1275249" y="4396624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24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4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2EE28CF-F7BE-37B0-A576-1A957BF836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5249" y="4396624"/>
                  <a:ext cx="1589379" cy="646331"/>
                </a:xfrm>
                <a:prstGeom prst="rect">
                  <a:avLst/>
                </a:prstGeom>
                <a:blipFill>
                  <a:blip r:embed="rId7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43330AC-9A8B-2803-6885-83A5587EB4EE}"/>
              </a:ext>
            </a:extLst>
          </p:cNvPr>
          <p:cNvGrpSpPr/>
          <p:nvPr/>
        </p:nvGrpSpPr>
        <p:grpSpPr>
          <a:xfrm>
            <a:off x="4808375" y="2186618"/>
            <a:ext cx="2575249" cy="3125263"/>
            <a:chOff x="4808375" y="2186618"/>
            <a:chExt cx="2575249" cy="312526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211AB3E-6375-0B09-83CB-9689087C4630}"/>
                </a:ext>
              </a:extLst>
            </p:cNvPr>
            <p:cNvSpPr/>
            <p:nvPr/>
          </p:nvSpPr>
          <p:spPr>
            <a:xfrm>
              <a:off x="4808375" y="2186618"/>
              <a:ext cx="2575249" cy="3125263"/>
            </a:xfrm>
            <a:prstGeom prst="roundRect">
              <a:avLst/>
            </a:prstGeom>
            <a:solidFill>
              <a:srgbClr val="C6EDEC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169966E-9F20-AB8E-1CBB-CD72CC81669D}"/>
                    </a:ext>
                  </a:extLst>
                </p:cNvPr>
                <p:cNvSpPr txBox="1"/>
                <p:nvPr/>
              </p:nvSpPr>
              <p:spPr>
                <a:xfrm>
                  <a:off x="4964917" y="2319476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8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169966E-9F20-AB8E-1CBB-CD72CC8166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4917" y="2319476"/>
                  <a:ext cx="1289007" cy="646331"/>
                </a:xfrm>
                <a:prstGeom prst="rect">
                  <a:avLst/>
                </a:prstGeom>
                <a:blipFill>
                  <a:blip r:embed="rId8"/>
                  <a:stretch>
                    <a:fillRect l="-14151" t="-14019" r="-11321" b="-336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B63F086-B1C8-2B2F-A372-7D9D7C10A288}"/>
                    </a:ext>
                  </a:extLst>
                </p:cNvPr>
                <p:cNvSpPr txBox="1"/>
                <p:nvPr/>
              </p:nvSpPr>
              <p:spPr>
                <a:xfrm>
                  <a:off x="4964917" y="2986044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5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8</a:t>
                  </a: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B63F086-B1C8-2B2F-A372-7D9D7C10A2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4917" y="2986044"/>
                  <a:ext cx="1289007" cy="646331"/>
                </a:xfrm>
                <a:prstGeom prst="rect">
                  <a:avLst/>
                </a:prstGeom>
                <a:blipFill>
                  <a:blip r:embed="rId9"/>
                  <a:stretch>
                    <a:fillRect l="-14151" t="-15094" r="-1132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862E7D9-EF2A-2DF0-CEC6-46424648A3DE}"/>
                    </a:ext>
                  </a:extLst>
                </p:cNvPr>
                <p:cNvSpPr txBox="1"/>
                <p:nvPr/>
              </p:nvSpPr>
              <p:spPr>
                <a:xfrm>
                  <a:off x="4964916" y="3701124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40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8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862E7D9-EF2A-2DF0-CEC6-46424648A3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4916" y="3701124"/>
                  <a:ext cx="1589379" cy="646331"/>
                </a:xfrm>
                <a:prstGeom prst="rect">
                  <a:avLst/>
                </a:prstGeom>
                <a:blipFill>
                  <a:blip r:embed="rId10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C9C9CBC-F49B-BB6B-42B6-926B265C4E2D}"/>
                    </a:ext>
                  </a:extLst>
                </p:cNvPr>
                <p:cNvSpPr txBox="1"/>
                <p:nvPr/>
              </p:nvSpPr>
              <p:spPr>
                <a:xfrm>
                  <a:off x="4964915" y="4421578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40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C9C9CBC-F49B-BB6B-42B6-926B265C4E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4915" y="4421578"/>
                  <a:ext cx="1589379" cy="646331"/>
                </a:xfrm>
                <a:prstGeom prst="rect">
                  <a:avLst/>
                </a:prstGeom>
                <a:blipFill>
                  <a:blip r:embed="rId11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3A15CD8-6B8F-455E-82FF-896C84D31C15}"/>
              </a:ext>
            </a:extLst>
          </p:cNvPr>
          <p:cNvGrpSpPr/>
          <p:nvPr/>
        </p:nvGrpSpPr>
        <p:grpSpPr>
          <a:xfrm>
            <a:off x="8341500" y="2186618"/>
            <a:ext cx="2575249" cy="3125263"/>
            <a:chOff x="8341500" y="2186618"/>
            <a:chExt cx="2575249" cy="312526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041AEAF-F6F5-8CE1-87BA-49A37280A94A}"/>
                </a:ext>
              </a:extLst>
            </p:cNvPr>
            <p:cNvSpPr/>
            <p:nvPr/>
          </p:nvSpPr>
          <p:spPr>
            <a:xfrm>
              <a:off x="8341500" y="2186618"/>
              <a:ext cx="2575249" cy="3125263"/>
            </a:xfrm>
            <a:prstGeom prst="roundRect">
              <a:avLst/>
            </a:prstGeom>
            <a:solidFill>
              <a:srgbClr val="C6EDEC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E42C358-BE2D-4D26-9849-E91E9EEC6466}"/>
                    </a:ext>
                  </a:extLst>
                </p:cNvPr>
                <p:cNvSpPr txBox="1"/>
                <p:nvPr/>
              </p:nvSpPr>
              <p:spPr>
                <a:xfrm>
                  <a:off x="8498042" y="2319476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8</a:t>
                  </a: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E42C358-BE2D-4D26-9849-E91E9EEC64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8042" y="2319476"/>
                  <a:ext cx="1289007" cy="646331"/>
                </a:xfrm>
                <a:prstGeom prst="rect">
                  <a:avLst/>
                </a:prstGeom>
                <a:blipFill>
                  <a:blip r:embed="rId12"/>
                  <a:stretch>
                    <a:fillRect l="-14218" t="-14019" r="-11848" b="-336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DA82D36-44F6-D5B4-735E-CB922A0E7A1E}"/>
                    </a:ext>
                  </a:extLst>
                </p:cNvPr>
                <p:cNvSpPr txBox="1"/>
                <p:nvPr/>
              </p:nvSpPr>
              <p:spPr>
                <a:xfrm>
                  <a:off x="8498042" y="2986044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8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7</a:t>
                  </a: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DA82D36-44F6-D5B4-735E-CB922A0E7A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8042" y="2986044"/>
                  <a:ext cx="1289007" cy="646331"/>
                </a:xfrm>
                <a:prstGeom prst="rect">
                  <a:avLst/>
                </a:prstGeom>
                <a:blipFill>
                  <a:blip r:embed="rId13"/>
                  <a:stretch>
                    <a:fillRect l="-14218" t="-15094" r="-11848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3C51233-DF1D-76E3-C5BD-1FA4A23C5EC9}"/>
                    </a:ext>
                  </a:extLst>
                </p:cNvPr>
                <p:cNvSpPr txBox="1"/>
                <p:nvPr/>
              </p:nvSpPr>
              <p:spPr>
                <a:xfrm>
                  <a:off x="8498041" y="3701124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56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7</a:t>
                  </a: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3C51233-DF1D-76E3-C5BD-1FA4A23C5E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8041" y="3701124"/>
                  <a:ext cx="1589379" cy="646331"/>
                </a:xfrm>
                <a:prstGeom prst="rect">
                  <a:avLst/>
                </a:prstGeom>
                <a:blipFill>
                  <a:blip r:embed="rId14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84AAB66C-2554-F621-1B46-85498C7AE6A2}"/>
                    </a:ext>
                  </a:extLst>
                </p:cNvPr>
                <p:cNvSpPr txBox="1"/>
                <p:nvPr/>
              </p:nvSpPr>
              <p:spPr>
                <a:xfrm>
                  <a:off x="8498040" y="4421578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56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8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84AAB66C-2554-F621-1B46-85498C7AE6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8040" y="4421578"/>
                  <a:ext cx="1589379" cy="646331"/>
                </a:xfrm>
                <a:prstGeom prst="rect">
                  <a:avLst/>
                </a:prstGeom>
                <a:blipFill>
                  <a:blip r:embed="rId15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7D13726C-AA1E-2252-F4CC-226E952FBBA4}"/>
              </a:ext>
            </a:extLst>
          </p:cNvPr>
          <p:cNvSpPr txBox="1"/>
          <p:nvPr/>
        </p:nvSpPr>
        <p:spPr>
          <a:xfrm>
            <a:off x="2482489" y="2280384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24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F18084F-850C-BDD4-EEC7-A733574A2190}"/>
              </a:ext>
            </a:extLst>
          </p:cNvPr>
          <p:cNvSpPr txBox="1"/>
          <p:nvPr/>
        </p:nvSpPr>
        <p:spPr>
          <a:xfrm>
            <a:off x="2561492" y="2941348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24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BC1E879-2455-4DC9-8C36-C5D28A52C126}"/>
              </a:ext>
            </a:extLst>
          </p:cNvPr>
          <p:cNvSpPr txBox="1"/>
          <p:nvPr/>
        </p:nvSpPr>
        <p:spPr>
          <a:xfrm>
            <a:off x="2561492" y="3668986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73B03A-13F3-B2FB-3B2E-70A072BDD9BF}"/>
              </a:ext>
            </a:extLst>
          </p:cNvPr>
          <p:cNvSpPr txBox="1"/>
          <p:nvPr/>
        </p:nvSpPr>
        <p:spPr>
          <a:xfrm>
            <a:off x="2618713" y="4374496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65691DC-CA6A-3527-9B89-077149AE1F70}"/>
              </a:ext>
            </a:extLst>
          </p:cNvPr>
          <p:cNvSpPr txBox="1"/>
          <p:nvPr/>
        </p:nvSpPr>
        <p:spPr>
          <a:xfrm>
            <a:off x="6227437" y="2305338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40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431B80A-F6B9-3F95-9B1E-36BCB79A84BE}"/>
              </a:ext>
            </a:extLst>
          </p:cNvPr>
          <p:cNvSpPr txBox="1"/>
          <p:nvPr/>
        </p:nvSpPr>
        <p:spPr>
          <a:xfrm>
            <a:off x="6287390" y="2966302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40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41B75AE-25E0-0A46-40E2-D325726B16DD}"/>
              </a:ext>
            </a:extLst>
          </p:cNvPr>
          <p:cNvSpPr txBox="1"/>
          <p:nvPr/>
        </p:nvSpPr>
        <p:spPr>
          <a:xfrm>
            <a:off x="6306440" y="3693940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6F35F20-EF3B-69AE-CC4F-43CEC5A8CDD7}"/>
              </a:ext>
            </a:extLst>
          </p:cNvPr>
          <p:cNvSpPr txBox="1"/>
          <p:nvPr/>
        </p:nvSpPr>
        <p:spPr>
          <a:xfrm>
            <a:off x="6363661" y="4399450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4F6D388-183B-5CE9-A13A-D6DA305431F7}"/>
              </a:ext>
            </a:extLst>
          </p:cNvPr>
          <p:cNvSpPr txBox="1"/>
          <p:nvPr/>
        </p:nvSpPr>
        <p:spPr>
          <a:xfrm>
            <a:off x="9639421" y="2347416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56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F1BE0B4-E324-E479-3D65-1348280CEF5D}"/>
              </a:ext>
            </a:extLst>
          </p:cNvPr>
          <p:cNvSpPr txBox="1"/>
          <p:nvPr/>
        </p:nvSpPr>
        <p:spPr>
          <a:xfrm>
            <a:off x="9680324" y="3008380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56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1DF699B-F20F-8932-EBAA-64C37481A048}"/>
              </a:ext>
            </a:extLst>
          </p:cNvPr>
          <p:cNvSpPr txBox="1"/>
          <p:nvPr/>
        </p:nvSpPr>
        <p:spPr>
          <a:xfrm>
            <a:off x="9718424" y="3736018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FD1CC43-3B16-1394-DE8B-2821EF54A042}"/>
              </a:ext>
            </a:extLst>
          </p:cNvPr>
          <p:cNvSpPr txBox="1"/>
          <p:nvPr/>
        </p:nvSpPr>
        <p:spPr>
          <a:xfrm>
            <a:off x="9775645" y="4441528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82C0A-882F-11E8-65C1-6D970684FB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5156" y="447163"/>
            <a:ext cx="1347333" cy="1603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A9EF09-14B5-612D-15FE-880672EED9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43035" y="582197"/>
            <a:ext cx="3798137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/>
      <p:bldP spid="62" grpId="0"/>
      <p:bldP spid="64" grpId="0"/>
      <p:bldP spid="66" grpId="0"/>
      <p:bldP spid="68" grpId="0"/>
      <p:bldP spid="70" grpId="0"/>
      <p:bldP spid="72" grpId="0"/>
      <p:bldP spid="73" grpId="0"/>
      <p:bldP spid="74" grpId="0"/>
      <p:bldP spid="75" grpId="0"/>
      <p:bldP spid="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6C2F84-60AA-4305-9559-BCE4B64FB3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054" y="2212193"/>
            <a:ext cx="5003806" cy="50038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2D3E2B2-FF8F-D211-2824-9328E78949FB}"/>
              </a:ext>
            </a:extLst>
          </p:cNvPr>
          <p:cNvSpPr txBox="1"/>
          <p:nvPr/>
        </p:nvSpPr>
        <p:spPr>
          <a:xfrm>
            <a:off x="2379935" y="436728"/>
            <a:ext cx="85928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Mẹ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Mai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mua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45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bông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Mẹ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bảo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Mai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mang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cắm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hết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lọ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lọ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9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bông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Mai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cắm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lọ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A16C0A-C835-018A-1CB6-9ED4EDE8E5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2" r="62653"/>
          <a:stretch/>
        </p:blipFill>
        <p:spPr>
          <a:xfrm>
            <a:off x="1510507" y="3015400"/>
            <a:ext cx="3470987" cy="3040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3D421E-0B41-FA1C-69DB-6B672F7A96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1" t="-6160" r="28865" b="2100"/>
          <a:stretch/>
        </p:blipFill>
        <p:spPr>
          <a:xfrm>
            <a:off x="4709226" y="2858819"/>
            <a:ext cx="2873828" cy="33533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4BD754-E157-CF1C-F9AD-3D5738DDA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80147"/>
            <a:ext cx="1347333" cy="1609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95D961-44BA-D34D-818A-38A5964BD0B8}"/>
              </a:ext>
            </a:extLst>
          </p:cNvPr>
          <p:cNvSpPr txBox="1"/>
          <p:nvPr/>
        </p:nvSpPr>
        <p:spPr>
          <a:xfrm>
            <a:off x="1780034" y="1680338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8EC335-A7BD-14D0-42EE-CC2E1AF099F1}"/>
              </a:ext>
            </a:extLst>
          </p:cNvPr>
          <p:cNvSpPr txBox="1"/>
          <p:nvPr/>
        </p:nvSpPr>
        <p:spPr>
          <a:xfrm>
            <a:off x="461385" y="2434772"/>
            <a:ext cx="2654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bông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A10BE-E204-55DA-0140-4048DFD24C1A}"/>
              </a:ext>
            </a:extLst>
          </p:cNvPr>
          <p:cNvSpPr txBox="1"/>
          <p:nvPr/>
        </p:nvSpPr>
        <p:spPr>
          <a:xfrm>
            <a:off x="3382198" y="2436548"/>
            <a:ext cx="1885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lọ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endParaRPr lang="en-US" sz="3600" b="1" dirty="0">
              <a:solidFill>
                <a:schemeClr val="accent3">
                  <a:lumMod val="1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8F1895-75FA-D4B2-C4AC-D4DCC660B02B}"/>
              </a:ext>
            </a:extLst>
          </p:cNvPr>
          <p:cNvSpPr txBox="1"/>
          <p:nvPr/>
        </p:nvSpPr>
        <p:spPr>
          <a:xfrm>
            <a:off x="398999" y="3104854"/>
            <a:ext cx="3029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45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bông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3BE856-538C-42A9-ECA7-E57B55202E0B}"/>
              </a:ext>
            </a:extLst>
          </p:cNvPr>
          <p:cNvSpPr txBox="1"/>
          <p:nvPr/>
        </p:nvSpPr>
        <p:spPr>
          <a:xfrm>
            <a:off x="3308424" y="3148804"/>
            <a:ext cx="2209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lọ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A3CADE-13C9-41B8-A783-85481BBE3AB4}"/>
              </a:ext>
            </a:extLst>
          </p:cNvPr>
          <p:cNvSpPr/>
          <p:nvPr/>
        </p:nvSpPr>
        <p:spPr>
          <a:xfrm>
            <a:off x="5666479" y="1568493"/>
            <a:ext cx="5728461" cy="2984821"/>
          </a:xfrm>
          <a:prstGeom prst="roundRect">
            <a:avLst/>
          </a:prstGeom>
          <a:solidFill>
            <a:srgbClr val="E2F6F6"/>
          </a:solidFill>
          <a:ln w="19050">
            <a:solidFill>
              <a:srgbClr val="0790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5082D5-71C2-53D9-09FD-970508F18119}"/>
              </a:ext>
            </a:extLst>
          </p:cNvPr>
          <p:cNvSpPr txBox="1"/>
          <p:nvPr/>
        </p:nvSpPr>
        <p:spPr>
          <a:xfrm>
            <a:off x="7643818" y="1680338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A5F9B1-7B56-6AEA-A278-8CB13639847F}"/>
              </a:ext>
            </a:extLst>
          </p:cNvPr>
          <p:cNvSpPr txBox="1"/>
          <p:nvPr/>
        </p:nvSpPr>
        <p:spPr>
          <a:xfrm>
            <a:off x="5666479" y="2326669"/>
            <a:ext cx="5728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Mai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cắm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lọ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2A5B05-1D39-7EC2-F25F-902C035913EC}"/>
              </a:ext>
            </a:extLst>
          </p:cNvPr>
          <p:cNvSpPr txBox="1"/>
          <p:nvPr/>
        </p:nvSpPr>
        <p:spPr>
          <a:xfrm>
            <a:off x="6081113" y="2973000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45 : 9  = 5 (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lọ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B6A3AB-35BA-4852-E191-3ED8D37410AF}"/>
              </a:ext>
            </a:extLst>
          </p:cNvPr>
          <p:cNvSpPr txBox="1"/>
          <p:nvPr/>
        </p:nvSpPr>
        <p:spPr>
          <a:xfrm>
            <a:off x="6650243" y="3619331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5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lọ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endParaRPr lang="en-US" sz="3600" b="1" dirty="0">
              <a:solidFill>
                <a:schemeClr val="accent3">
                  <a:lumMod val="1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809022-DA92-6E19-AA56-9D1A9C379C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1" t="-6160" r="28865" b="2100"/>
          <a:stretch/>
        </p:blipFill>
        <p:spPr>
          <a:xfrm>
            <a:off x="642565" y="4071864"/>
            <a:ext cx="2074129" cy="242020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D409707-7455-CB79-0901-977B98986692}"/>
              </a:ext>
            </a:extLst>
          </p:cNvPr>
          <p:cNvGrpSpPr/>
          <p:nvPr/>
        </p:nvGrpSpPr>
        <p:grpSpPr>
          <a:xfrm>
            <a:off x="1471874" y="412014"/>
            <a:ext cx="863784" cy="1015663"/>
            <a:chOff x="1142299" y="701274"/>
            <a:chExt cx="863784" cy="1015663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84DB3EDE-5E7E-4C92-F2FE-47542A9E352F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6A7A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7EF0A76D-DB5F-4683-57C7-FF7933C2119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2299" y="701274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12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4">
            <a:extLst>
              <a:ext uri="{FF2B5EF4-FFF2-40B4-BE49-F238E27FC236}">
                <a16:creationId xmlns:a16="http://schemas.microsoft.com/office/drawing/2014/main" id="{E55A4BF8-EB73-8656-BEA2-640857C9854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5010" y="1615132"/>
            <a:ext cx="5318754" cy="53187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39E8070-245A-33EB-03FE-CD54C9377B01}"/>
                  </a:ext>
                </a:extLst>
              </p:cNvPr>
              <p:cNvSpPr txBox="1"/>
              <p:nvPr/>
            </p:nvSpPr>
            <p:spPr>
              <a:xfrm>
                <a:off x="4012853" y="499432"/>
                <a:ext cx="7411373" cy="129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Đã </a:t>
                </a:r>
                <a:r>
                  <a:rPr lang="en-US" sz="40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tô</a:t>
                </a:r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màu</a:t>
                </a:r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những </a:t>
                </a:r>
                <a:r>
                  <a:rPr lang="en-US" sz="40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hình</a:t>
                </a:r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nào</a:t>
                </a:r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39E8070-245A-33EB-03FE-CD54C9377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853" y="499432"/>
                <a:ext cx="7411373" cy="1292598"/>
              </a:xfrm>
              <a:prstGeom prst="rect">
                <a:avLst/>
              </a:prstGeom>
              <a:blipFill>
                <a:blip r:embed="rId5"/>
                <a:stretch>
                  <a:fillRect l="-1974" r="-1974"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6843BF8C-3C77-0E52-C7CB-BA6A2D01B44A}"/>
              </a:ext>
            </a:extLst>
          </p:cNvPr>
          <p:cNvGrpSpPr/>
          <p:nvPr/>
        </p:nvGrpSpPr>
        <p:grpSpPr>
          <a:xfrm>
            <a:off x="2732690" y="2312276"/>
            <a:ext cx="1881351" cy="1849820"/>
            <a:chOff x="2732690" y="2312276"/>
            <a:chExt cx="1881351" cy="184982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3BA3B35-6877-2A62-7AF1-096EBC6E7DDF}"/>
                </a:ext>
              </a:extLst>
            </p:cNvPr>
            <p:cNvSpPr/>
            <p:nvPr/>
          </p:nvSpPr>
          <p:spPr>
            <a:xfrm>
              <a:off x="3367813" y="2312276"/>
              <a:ext cx="630621" cy="1849820"/>
            </a:xfrm>
            <a:prstGeom prst="rect">
              <a:avLst/>
            </a:prstGeom>
            <a:solidFill>
              <a:srgbClr val="E2F6F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B0BA808-636E-CDE1-036D-6FCA7517833B}"/>
                </a:ext>
              </a:extLst>
            </p:cNvPr>
            <p:cNvSpPr/>
            <p:nvPr/>
          </p:nvSpPr>
          <p:spPr>
            <a:xfrm rot="16200000">
              <a:off x="3358055" y="2284992"/>
              <a:ext cx="630621" cy="1881351"/>
            </a:xfrm>
            <a:prstGeom prst="rect">
              <a:avLst/>
            </a:prstGeom>
            <a:solidFill>
              <a:srgbClr val="E2F6F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F5BA52C-C657-420D-26F5-731336199180}"/>
                </a:ext>
              </a:extLst>
            </p:cNvPr>
            <p:cNvSpPr/>
            <p:nvPr/>
          </p:nvSpPr>
          <p:spPr>
            <a:xfrm>
              <a:off x="3367812" y="2910358"/>
              <a:ext cx="630621" cy="630622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3FB19C6-98A0-5E7B-99CD-BF48B4259AB9}"/>
              </a:ext>
            </a:extLst>
          </p:cNvPr>
          <p:cNvGrpSpPr/>
          <p:nvPr/>
        </p:nvGrpSpPr>
        <p:grpSpPr>
          <a:xfrm>
            <a:off x="5318837" y="2289479"/>
            <a:ext cx="2543364" cy="1895414"/>
            <a:chOff x="5502022" y="2284850"/>
            <a:chExt cx="2543364" cy="1895414"/>
          </a:xfrm>
        </p:grpSpPr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7F461ADD-9FEA-F45B-A54B-806995EA4C0B}"/>
                </a:ext>
              </a:extLst>
            </p:cNvPr>
            <p:cNvSpPr/>
            <p:nvPr/>
          </p:nvSpPr>
          <p:spPr>
            <a:xfrm>
              <a:off x="6143920" y="3241641"/>
              <a:ext cx="1271682" cy="938623"/>
            </a:xfrm>
            <a:prstGeom prst="triangle">
              <a:avLst/>
            </a:prstGeom>
            <a:solidFill>
              <a:srgbClr val="E2F6F6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0A852DAD-1D27-8042-0F11-0E28ECC94C81}"/>
                </a:ext>
              </a:extLst>
            </p:cNvPr>
            <p:cNvSpPr/>
            <p:nvPr/>
          </p:nvSpPr>
          <p:spPr>
            <a:xfrm rot="10800000">
              <a:off x="6764551" y="3223473"/>
              <a:ext cx="1271682" cy="938623"/>
            </a:xfrm>
            <a:prstGeom prst="triangle">
              <a:avLst/>
            </a:prstGeom>
            <a:solidFill>
              <a:srgbClr val="E2F6F6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C43798EC-B5FF-C58E-E707-127326F5E953}"/>
                </a:ext>
              </a:extLst>
            </p:cNvPr>
            <p:cNvSpPr/>
            <p:nvPr/>
          </p:nvSpPr>
          <p:spPr>
            <a:xfrm>
              <a:off x="5502022" y="2284850"/>
              <a:ext cx="1271682" cy="938623"/>
            </a:xfrm>
            <a:prstGeom prst="triangle">
              <a:avLst/>
            </a:prstGeom>
            <a:solidFill>
              <a:srgbClr val="E2F6F6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3F2961CC-B92C-D3B5-56FB-9B388173B8D4}"/>
                </a:ext>
              </a:extLst>
            </p:cNvPr>
            <p:cNvSpPr/>
            <p:nvPr/>
          </p:nvSpPr>
          <p:spPr>
            <a:xfrm rot="10800000">
              <a:off x="6131807" y="2284850"/>
              <a:ext cx="1271682" cy="938623"/>
            </a:xfrm>
            <a:prstGeom prst="triangle">
              <a:avLst/>
            </a:prstGeom>
            <a:solidFill>
              <a:srgbClr val="FFC000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EE6C7D4A-767F-5BF0-0E97-285F6C8B8375}"/>
                </a:ext>
              </a:extLst>
            </p:cNvPr>
            <p:cNvSpPr/>
            <p:nvPr/>
          </p:nvSpPr>
          <p:spPr>
            <a:xfrm rot="10800000">
              <a:off x="5506599" y="3235148"/>
              <a:ext cx="1271682" cy="938623"/>
            </a:xfrm>
            <a:prstGeom prst="triangle">
              <a:avLst/>
            </a:prstGeom>
            <a:solidFill>
              <a:srgbClr val="E2F6F6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F02FB1F3-DD89-C330-F688-D2B7EDAC20C5}"/>
                </a:ext>
              </a:extLst>
            </p:cNvPr>
            <p:cNvSpPr/>
            <p:nvPr/>
          </p:nvSpPr>
          <p:spPr>
            <a:xfrm>
              <a:off x="6773704" y="2293715"/>
              <a:ext cx="1271682" cy="938623"/>
            </a:xfrm>
            <a:prstGeom prst="triangle">
              <a:avLst/>
            </a:prstGeom>
            <a:solidFill>
              <a:srgbClr val="E2F6F6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08EAE0E-EBA5-AC8E-6E19-5B0F0DE6FBF8}"/>
              </a:ext>
            </a:extLst>
          </p:cNvPr>
          <p:cNvGrpSpPr/>
          <p:nvPr/>
        </p:nvGrpSpPr>
        <p:grpSpPr>
          <a:xfrm>
            <a:off x="8416482" y="1792030"/>
            <a:ext cx="2840824" cy="2698461"/>
            <a:chOff x="8416482" y="1792030"/>
            <a:chExt cx="2840824" cy="2698461"/>
          </a:xfrm>
        </p:grpSpPr>
        <p:sp>
          <p:nvSpPr>
            <p:cNvPr id="2" name="Star: 5 Points 1">
              <a:extLst>
                <a:ext uri="{FF2B5EF4-FFF2-40B4-BE49-F238E27FC236}">
                  <a16:creationId xmlns:a16="http://schemas.microsoft.com/office/drawing/2014/main" id="{8ED285AD-5C1E-1E6A-AE8F-DBC4F7E7B60A}"/>
                </a:ext>
              </a:extLst>
            </p:cNvPr>
            <p:cNvSpPr/>
            <p:nvPr/>
          </p:nvSpPr>
          <p:spPr>
            <a:xfrm>
              <a:off x="8416482" y="1792030"/>
              <a:ext cx="2840824" cy="2698461"/>
            </a:xfrm>
            <a:prstGeom prst="star5">
              <a:avLst/>
            </a:prstGeom>
            <a:solidFill>
              <a:srgbClr val="E2F6F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3F41CE9-9B7A-6ACB-2965-B36B516EFB1D}"/>
                </a:ext>
              </a:extLst>
            </p:cNvPr>
            <p:cNvCxnSpPr>
              <a:cxnSpLocks/>
            </p:cNvCxnSpPr>
            <p:nvPr/>
          </p:nvCxnSpPr>
          <p:spPr>
            <a:xfrm>
              <a:off x="9825066" y="3190194"/>
              <a:ext cx="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C8F5C5F-4B30-1D2C-09A4-1F599EE7BF5F}"/>
                </a:ext>
              </a:extLst>
            </p:cNvPr>
            <p:cNvCxnSpPr>
              <a:cxnSpLocks/>
            </p:cNvCxnSpPr>
            <p:nvPr/>
          </p:nvCxnSpPr>
          <p:spPr>
            <a:xfrm>
              <a:off x="9502666" y="2825445"/>
              <a:ext cx="343459" cy="4577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4926108-3112-AF64-E210-2460086AAE64}"/>
                </a:ext>
              </a:extLst>
            </p:cNvPr>
            <p:cNvCxnSpPr>
              <a:cxnSpLocks/>
            </p:cNvCxnSpPr>
            <p:nvPr/>
          </p:nvCxnSpPr>
          <p:spPr>
            <a:xfrm>
              <a:off x="9846125" y="3283169"/>
              <a:ext cx="0" cy="5805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FC31086-5EEB-5F6C-F70A-4A538321DE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46125" y="2825445"/>
              <a:ext cx="326575" cy="4577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41C19C6-C457-BCD7-684D-BDF65D89B6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37669" y="3283169"/>
              <a:ext cx="562737" cy="185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3BB5F21-0D4F-6D06-1593-AC620C4B17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94144" y="3283168"/>
              <a:ext cx="560437" cy="185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7801E11-AD86-74A5-6FA1-4F40439EE387}"/>
                </a:ext>
              </a:extLst>
            </p:cNvPr>
            <p:cNvSpPr/>
            <p:nvPr/>
          </p:nvSpPr>
          <p:spPr>
            <a:xfrm>
              <a:off x="9853448" y="2829910"/>
              <a:ext cx="1383424" cy="618797"/>
            </a:xfrm>
            <a:custGeom>
              <a:avLst/>
              <a:gdLst>
                <a:gd name="connsiteX0" fmla="*/ 0 w 1383424"/>
                <a:gd name="connsiteY0" fmla="*/ 449318 h 618797"/>
                <a:gd name="connsiteX1" fmla="*/ 327135 w 1383424"/>
                <a:gd name="connsiteY1" fmla="*/ 0 h 618797"/>
                <a:gd name="connsiteX2" fmla="*/ 1383424 w 1383424"/>
                <a:gd name="connsiteY2" fmla="*/ 0 h 618797"/>
                <a:gd name="connsiteX3" fmla="*/ 532086 w 1383424"/>
                <a:gd name="connsiteY3" fmla="*/ 618797 h 618797"/>
                <a:gd name="connsiteX4" fmla="*/ 0 w 1383424"/>
                <a:gd name="connsiteY4" fmla="*/ 449318 h 61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424" h="618797">
                  <a:moveTo>
                    <a:pt x="0" y="449318"/>
                  </a:moveTo>
                  <a:lnTo>
                    <a:pt x="327135" y="0"/>
                  </a:lnTo>
                  <a:lnTo>
                    <a:pt x="1383424" y="0"/>
                  </a:lnTo>
                  <a:lnTo>
                    <a:pt x="532086" y="618797"/>
                  </a:lnTo>
                  <a:lnTo>
                    <a:pt x="0" y="449318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B1D103F-0526-62F9-9D93-6952D7CD302D}"/>
              </a:ext>
            </a:extLst>
          </p:cNvPr>
          <p:cNvSpPr txBox="1"/>
          <p:nvPr/>
        </p:nvSpPr>
        <p:spPr>
          <a:xfrm>
            <a:off x="3352366" y="4378233"/>
            <a:ext cx="630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SVN-Cookies" panose="02040603050506020204" pitchFamily="18" charset="0"/>
                <a:cs typeface="Arial" panose="020B0604020202020204" pitchFamily="34" charset="0"/>
              </a:rPr>
              <a:t>A</a:t>
            </a:r>
            <a:endParaRPr lang="en-US" sz="4800" b="1" dirty="0"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8C2704-FAAC-7310-7168-87BF0ED0B5C8}"/>
              </a:ext>
            </a:extLst>
          </p:cNvPr>
          <p:cNvSpPr txBox="1"/>
          <p:nvPr/>
        </p:nvSpPr>
        <p:spPr>
          <a:xfrm>
            <a:off x="6373801" y="4378233"/>
            <a:ext cx="630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SVN-Cookies" panose="02040603050506020204" pitchFamily="18" charset="0"/>
                <a:cs typeface="Arial" panose="020B0604020202020204" pitchFamily="34" charset="0"/>
              </a:rPr>
              <a:t>B</a:t>
            </a:r>
            <a:endParaRPr lang="en-US" sz="4800" b="1" dirty="0"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C12DFC-A78F-8312-BDBF-454CD0C6B400}"/>
              </a:ext>
            </a:extLst>
          </p:cNvPr>
          <p:cNvSpPr txBox="1"/>
          <p:nvPr/>
        </p:nvSpPr>
        <p:spPr>
          <a:xfrm>
            <a:off x="9651142" y="4410521"/>
            <a:ext cx="630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SVN-Cookies" panose="02040603050506020204" pitchFamily="18" charset="0"/>
                <a:cs typeface="Arial" panose="020B0604020202020204" pitchFamily="34" charset="0"/>
              </a:rPr>
              <a:t>C</a:t>
            </a:r>
            <a:endParaRPr lang="en-US" sz="4800" b="1" dirty="0"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D282B60-6B72-2E46-6B86-79685BAE8821}"/>
              </a:ext>
            </a:extLst>
          </p:cNvPr>
          <p:cNvSpPr/>
          <p:nvPr/>
        </p:nvSpPr>
        <p:spPr>
          <a:xfrm>
            <a:off x="3175686" y="4378233"/>
            <a:ext cx="889686" cy="88968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5D46397-95DD-6CC9-573E-EC56CA10AC22}"/>
              </a:ext>
            </a:extLst>
          </p:cNvPr>
          <p:cNvSpPr/>
          <p:nvPr/>
        </p:nvSpPr>
        <p:spPr>
          <a:xfrm>
            <a:off x="9502666" y="4380112"/>
            <a:ext cx="889686" cy="88968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63626D5-FBC9-B107-3834-DB6924A5EC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28" t="9148" r="7080" b="16227"/>
          <a:stretch/>
        </p:blipFill>
        <p:spPr>
          <a:xfrm>
            <a:off x="1467659" y="499432"/>
            <a:ext cx="1214983" cy="129259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CD8BA44-5415-0EF6-0C92-7E15CBD1C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986" y="570805"/>
            <a:ext cx="143878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7" grpId="0"/>
      <p:bldP spid="39" grpId="0"/>
      <p:bldP spid="41" grpId="0"/>
      <p:bldP spid="42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F04CAE-6855-A2DA-06A9-715CDFAB0769}"/>
              </a:ext>
            </a:extLst>
          </p:cNvPr>
          <p:cNvSpPr/>
          <p:nvPr/>
        </p:nvSpPr>
        <p:spPr>
          <a:xfrm>
            <a:off x="3361445" y="5135229"/>
            <a:ext cx="5343799" cy="1230073"/>
          </a:xfrm>
          <a:prstGeom prst="roundRect">
            <a:avLst/>
          </a:prstGeom>
          <a:solidFill>
            <a:srgbClr val="E2F6F6"/>
          </a:solidFill>
          <a:ln w="28575">
            <a:solidFill>
              <a:srgbClr val="36A7A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9E74B4-7608-1C3B-C4DD-5440B2542F18}"/>
                  </a:ext>
                </a:extLst>
              </p:cNvPr>
              <p:cNvSpPr txBox="1"/>
              <p:nvPr/>
            </p:nvSpPr>
            <p:spPr>
              <a:xfrm>
                <a:off x="3361448" y="5163809"/>
                <a:ext cx="520557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con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ếch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      con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ếch</a:t>
                </a:r>
                <a:endPara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9E74B4-7608-1C3B-C4DD-5440B2542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448" y="5163809"/>
                <a:ext cx="5205574" cy="1070358"/>
              </a:xfrm>
              <a:prstGeom prst="rect">
                <a:avLst/>
              </a:prstGeom>
              <a:blipFill>
                <a:blip r:embed="rId3"/>
                <a:stretch>
                  <a:fillRect r="-2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1E98AE2-67A3-5679-2BB3-6506FCBFCD79}"/>
              </a:ext>
            </a:extLst>
          </p:cNvPr>
          <p:cNvGrpSpPr/>
          <p:nvPr/>
        </p:nvGrpSpPr>
        <p:grpSpPr>
          <a:xfrm>
            <a:off x="6424578" y="5395019"/>
            <a:ext cx="575205" cy="742389"/>
            <a:chOff x="2678021" y="2449199"/>
            <a:chExt cx="575205" cy="7423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6F8130F-0779-D6F5-6AE3-7547391CAC31}"/>
                </a:ext>
              </a:extLst>
            </p:cNvPr>
            <p:cNvSpPr/>
            <p:nvPr/>
          </p:nvSpPr>
          <p:spPr>
            <a:xfrm>
              <a:off x="2678021" y="2483702"/>
              <a:ext cx="532673" cy="707886"/>
            </a:xfrm>
            <a:prstGeom prst="roundRect">
              <a:avLst/>
            </a:prstGeom>
            <a:solidFill>
              <a:srgbClr val="FFFFAF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>
                <a:latin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8288E4-4D92-F16B-A642-72BCF2BC463C}"/>
                </a:ext>
              </a:extLst>
            </p:cNvPr>
            <p:cNvSpPr txBox="1"/>
            <p:nvPr/>
          </p:nvSpPr>
          <p:spPr>
            <a:xfrm>
              <a:off x="2720553" y="2449199"/>
              <a:ext cx="53267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3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25A7B2-68A1-6007-5E69-F3EED5356431}"/>
              </a:ext>
            </a:extLst>
          </p:cNvPr>
          <p:cNvGrpSpPr/>
          <p:nvPr/>
        </p:nvGrpSpPr>
        <p:grpSpPr>
          <a:xfrm>
            <a:off x="6436717" y="5430997"/>
            <a:ext cx="532673" cy="744927"/>
            <a:chOff x="3208176" y="5138974"/>
            <a:chExt cx="532673" cy="74492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4E262CE-339A-72E6-B1FA-9E67CC3AD9D2}"/>
                </a:ext>
              </a:extLst>
            </p:cNvPr>
            <p:cNvSpPr/>
            <p:nvPr/>
          </p:nvSpPr>
          <p:spPr>
            <a:xfrm>
              <a:off x="3208176" y="5138974"/>
              <a:ext cx="532673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E5067C-9E97-6F41-533E-228BCBEC8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295755" y="5240143"/>
              <a:ext cx="357512" cy="641806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4B3F908-CA8C-0327-9E23-E216F27FB9AF}"/>
              </a:ext>
            </a:extLst>
          </p:cNvPr>
          <p:cNvGrpSpPr/>
          <p:nvPr/>
        </p:nvGrpSpPr>
        <p:grpSpPr>
          <a:xfrm>
            <a:off x="1503759" y="1436507"/>
            <a:ext cx="9349688" cy="3439679"/>
            <a:chOff x="1139648" y="1434144"/>
            <a:chExt cx="9349688" cy="34396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D57FEAD-68D0-55DA-7441-A597F7964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48" y="1551295"/>
              <a:ext cx="1558281" cy="90080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9A86014-422A-A643-86A9-5D3372BB0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50" y="2768634"/>
              <a:ext cx="1558281" cy="90080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BB97FDB-1943-2B90-172D-A1B8DCFAE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49" y="3973015"/>
              <a:ext cx="1558281" cy="90080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BB427F7-EE1C-730B-A145-70C2BB6F1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29" y="1522588"/>
              <a:ext cx="1558281" cy="90080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BDF4EBE-7E58-C250-857D-40224F09C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31" y="2739927"/>
              <a:ext cx="1558281" cy="90080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B4335A9-06B5-12F0-0FDC-C776465CA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30" y="3944308"/>
              <a:ext cx="1558281" cy="90080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E7B3EB9-EB29-F7DD-4E06-DCAA501E0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0" y="1500477"/>
              <a:ext cx="1558281" cy="90080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5E7714A-1EFD-3C90-65CC-71B7002B7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2" y="2717816"/>
              <a:ext cx="1558281" cy="90080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30821D1-54D1-9004-8BE1-F2A89F74E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1" y="3922197"/>
              <a:ext cx="1558281" cy="90080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91FF12-9325-42DD-5D12-E8CAE461B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1" y="1478366"/>
              <a:ext cx="1558281" cy="90080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E3C0543-37AA-58DE-AE94-2E2598D1C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3" y="2695705"/>
              <a:ext cx="1558281" cy="90080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F85F30D-1783-12CF-4860-2210319F5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2" y="3900086"/>
              <a:ext cx="1558281" cy="90080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6F7789B-A4F6-B900-7DC3-F74177E78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2" y="1456255"/>
              <a:ext cx="1558281" cy="90080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C20C3E4-33E5-5A38-CA3B-66A5E9A49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4" y="2673594"/>
              <a:ext cx="1558281" cy="90080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30D8747-D25F-257C-F70A-DEB1FEAB5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3" y="3877975"/>
              <a:ext cx="1558281" cy="90080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D09CBB9-D4EE-8A3F-CDDA-85B42E7D3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3" y="1434144"/>
              <a:ext cx="1558281" cy="90080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B21B8FC-7023-C8CE-A82D-75D8C48F9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5" y="2651483"/>
              <a:ext cx="1558281" cy="90080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83F2B45-0237-2745-CBEA-EB81658DA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4" y="3855864"/>
              <a:ext cx="1558281" cy="900808"/>
            </a:xfrm>
            <a:prstGeom prst="rect">
              <a:avLst/>
            </a:prstGeom>
          </p:spPr>
        </p:pic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7593EFF-DBCB-F1A6-4654-67048565A49F}"/>
              </a:ext>
            </a:extLst>
          </p:cNvPr>
          <p:cNvSpPr/>
          <p:nvPr/>
        </p:nvSpPr>
        <p:spPr>
          <a:xfrm>
            <a:off x="1515763" y="1436507"/>
            <a:ext cx="1558282" cy="3567979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48E799B-1597-B051-1218-DD102625A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4887" y="390739"/>
            <a:ext cx="2389839" cy="12863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A3A7BA-96B1-5D35-7F69-22B62FAF87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28" t="9148" r="7080" b="16227"/>
          <a:stretch/>
        </p:blipFill>
        <p:spPr>
          <a:xfrm>
            <a:off x="1276128" y="270798"/>
            <a:ext cx="1214983" cy="129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F04CAE-6855-A2DA-06A9-715CDFAB0769}"/>
              </a:ext>
            </a:extLst>
          </p:cNvPr>
          <p:cNvSpPr/>
          <p:nvPr/>
        </p:nvSpPr>
        <p:spPr>
          <a:xfrm>
            <a:off x="3361445" y="5135229"/>
            <a:ext cx="5343799" cy="1230073"/>
          </a:xfrm>
          <a:prstGeom prst="roundRect">
            <a:avLst/>
          </a:prstGeom>
          <a:solidFill>
            <a:srgbClr val="E2F6F6"/>
          </a:solidFill>
          <a:ln w="28575">
            <a:solidFill>
              <a:srgbClr val="36A7A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9E74B4-7608-1C3B-C4DD-5440B2542F18}"/>
                  </a:ext>
                </a:extLst>
              </p:cNvPr>
              <p:cNvSpPr txBox="1"/>
              <p:nvPr/>
            </p:nvSpPr>
            <p:spPr>
              <a:xfrm>
                <a:off x="3361448" y="5163809"/>
                <a:ext cx="520557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con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ếch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      con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ếch</a:t>
                </a:r>
                <a:endPara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9E74B4-7608-1C3B-C4DD-5440B2542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448" y="5163809"/>
                <a:ext cx="5205574" cy="1070358"/>
              </a:xfrm>
              <a:prstGeom prst="rect">
                <a:avLst/>
              </a:prstGeom>
              <a:blipFill>
                <a:blip r:embed="rId3"/>
                <a:stretch>
                  <a:fillRect r="-2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1E98AE2-67A3-5679-2BB3-6506FCBFCD79}"/>
              </a:ext>
            </a:extLst>
          </p:cNvPr>
          <p:cNvGrpSpPr/>
          <p:nvPr/>
        </p:nvGrpSpPr>
        <p:grpSpPr>
          <a:xfrm>
            <a:off x="6424578" y="5395019"/>
            <a:ext cx="575205" cy="742389"/>
            <a:chOff x="2678021" y="2449199"/>
            <a:chExt cx="575205" cy="7423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6F8130F-0779-D6F5-6AE3-7547391CAC31}"/>
                </a:ext>
              </a:extLst>
            </p:cNvPr>
            <p:cNvSpPr/>
            <p:nvPr/>
          </p:nvSpPr>
          <p:spPr>
            <a:xfrm>
              <a:off x="2678021" y="2483702"/>
              <a:ext cx="532673" cy="707886"/>
            </a:xfrm>
            <a:prstGeom prst="roundRect">
              <a:avLst/>
            </a:prstGeom>
            <a:solidFill>
              <a:srgbClr val="FFFFAF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>
                <a:latin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8288E4-4D92-F16B-A642-72BCF2BC463C}"/>
                </a:ext>
              </a:extLst>
            </p:cNvPr>
            <p:cNvSpPr txBox="1"/>
            <p:nvPr/>
          </p:nvSpPr>
          <p:spPr>
            <a:xfrm>
              <a:off x="2720553" y="2449199"/>
              <a:ext cx="53267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25A7B2-68A1-6007-5E69-F3EED5356431}"/>
              </a:ext>
            </a:extLst>
          </p:cNvPr>
          <p:cNvGrpSpPr/>
          <p:nvPr/>
        </p:nvGrpSpPr>
        <p:grpSpPr>
          <a:xfrm>
            <a:off x="6418563" y="5421061"/>
            <a:ext cx="532673" cy="744927"/>
            <a:chOff x="3208176" y="5138974"/>
            <a:chExt cx="532673" cy="74492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4E262CE-339A-72E6-B1FA-9E67CC3AD9D2}"/>
                </a:ext>
              </a:extLst>
            </p:cNvPr>
            <p:cNvSpPr/>
            <p:nvPr/>
          </p:nvSpPr>
          <p:spPr>
            <a:xfrm>
              <a:off x="3208176" y="5138974"/>
              <a:ext cx="532673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E5067C-9E97-6F41-533E-228BCBEC8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295755" y="5240143"/>
              <a:ext cx="357512" cy="641806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4B3F908-CA8C-0327-9E23-E216F27FB9AF}"/>
              </a:ext>
            </a:extLst>
          </p:cNvPr>
          <p:cNvGrpSpPr/>
          <p:nvPr/>
        </p:nvGrpSpPr>
        <p:grpSpPr>
          <a:xfrm>
            <a:off x="1503759" y="1436507"/>
            <a:ext cx="9349688" cy="3439679"/>
            <a:chOff x="1139648" y="1434144"/>
            <a:chExt cx="9349688" cy="34396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D57FEAD-68D0-55DA-7441-A597F7964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48" y="1551295"/>
              <a:ext cx="1558281" cy="90080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9A86014-422A-A643-86A9-5D3372BB0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50" y="2768634"/>
              <a:ext cx="1558281" cy="90080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BB97FDB-1943-2B90-172D-A1B8DCFAE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49" y="3973015"/>
              <a:ext cx="1558281" cy="90080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BB427F7-EE1C-730B-A145-70C2BB6F1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29" y="1522588"/>
              <a:ext cx="1558281" cy="90080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BDF4EBE-7E58-C250-857D-40224F09C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31" y="2739927"/>
              <a:ext cx="1558281" cy="90080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B4335A9-06B5-12F0-0FDC-C776465CA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30" y="3944308"/>
              <a:ext cx="1558281" cy="90080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E7B3EB9-EB29-F7DD-4E06-DCAA501E0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0" y="1500477"/>
              <a:ext cx="1558281" cy="90080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5E7714A-1EFD-3C90-65CC-71B7002B7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2" y="2717816"/>
              <a:ext cx="1558281" cy="90080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30821D1-54D1-9004-8BE1-F2A89F74E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1" y="3922197"/>
              <a:ext cx="1558281" cy="90080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91FF12-9325-42DD-5D12-E8CAE461B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1" y="1478366"/>
              <a:ext cx="1558281" cy="90080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E3C0543-37AA-58DE-AE94-2E2598D1C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3" y="2695705"/>
              <a:ext cx="1558281" cy="90080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F85F30D-1783-12CF-4860-2210319F5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2" y="3900086"/>
              <a:ext cx="1558281" cy="90080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6F7789B-A4F6-B900-7DC3-F74177E78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2" y="1456255"/>
              <a:ext cx="1558281" cy="90080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C20C3E4-33E5-5A38-CA3B-66A5E9A49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4" y="2673594"/>
              <a:ext cx="1558281" cy="90080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30D8747-D25F-257C-F70A-DEB1FEAB5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3" y="3877975"/>
              <a:ext cx="1558281" cy="90080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D09CBB9-D4EE-8A3F-CDDA-85B42E7D3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3" y="1434144"/>
              <a:ext cx="1558281" cy="90080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B21B8FC-7023-C8CE-A82D-75D8C48F9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5" y="2651483"/>
              <a:ext cx="1558281" cy="90080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83F2B45-0237-2745-CBEA-EB81658DA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4" y="3855864"/>
              <a:ext cx="1558281" cy="900808"/>
            </a:xfrm>
            <a:prstGeom prst="rect">
              <a:avLst/>
            </a:prstGeom>
          </p:spPr>
        </p:pic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7593EFF-DBCB-F1A6-4654-67048565A49F}"/>
              </a:ext>
            </a:extLst>
          </p:cNvPr>
          <p:cNvSpPr/>
          <p:nvPr/>
        </p:nvSpPr>
        <p:spPr>
          <a:xfrm>
            <a:off x="1515763" y="1436508"/>
            <a:ext cx="3104558" cy="105962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6DE2659-64D2-A421-7D65-B6C873076B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28" t="9148" r="7080" b="16227"/>
          <a:stretch/>
        </p:blipFill>
        <p:spPr>
          <a:xfrm>
            <a:off x="1346317" y="202485"/>
            <a:ext cx="1214983" cy="1292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30E7E7-AF38-46A6-E7D5-5C18C124E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9928" y="297159"/>
            <a:ext cx="238983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4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5108" y="542133"/>
            <a:ext cx="11781784" cy="58679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474463" y="4016500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52" y="-419866"/>
            <a:ext cx="5140804" cy="51408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A78D94-CD95-B2B5-891C-1BCD0ADA2B0B}"/>
              </a:ext>
            </a:extLst>
          </p:cNvPr>
          <p:cNvGrpSpPr/>
          <p:nvPr/>
        </p:nvGrpSpPr>
        <p:grpSpPr>
          <a:xfrm>
            <a:off x="5377892" y="2877227"/>
            <a:ext cx="5343799" cy="1230073"/>
            <a:chOff x="674228" y="4862098"/>
            <a:chExt cx="5343799" cy="12300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AD05053-814D-94D5-70D4-93727C4CA59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36DFC5-8066-5FD9-EBDA-AD10E167FC4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Ôn tập lại các bảng nhân, bảng chia đã học.</a:t>
              </a:r>
              <a:endParaRPr lang="en-US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89E851-FC44-A791-4890-504875369E39}"/>
              </a:ext>
            </a:extLst>
          </p:cNvPr>
          <p:cNvGrpSpPr/>
          <p:nvPr/>
        </p:nvGrpSpPr>
        <p:grpSpPr>
          <a:xfrm>
            <a:off x="1974508" y="4184685"/>
            <a:ext cx="4188409" cy="1230073"/>
            <a:chOff x="608093" y="4877618"/>
            <a:chExt cx="4188409" cy="12300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016673D-4FE1-10EE-77FC-D3DACAA478FD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CE7425-A767-AC27-9E23-C967004FDE55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Chuẩn bị bài mới.</a:t>
              </a:r>
              <a:endParaRPr lang="en-US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7819661-921A-B485-6598-AA705601D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004" y="1349361"/>
            <a:ext cx="3956647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37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8603" y="-126246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070CEB-6DDE-164E-0F2E-EB2D413EC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908" y="1733883"/>
            <a:ext cx="7766977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68247A92-5CC4-4905-81EA-4D3DB84108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97" y="40420"/>
            <a:ext cx="4905429" cy="229942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A0C087D2-94A0-4D71-ACE7-BE9372D24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2282418" y="-553185"/>
            <a:ext cx="3738772" cy="2805216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8FB9DE20-668F-4792-A224-3CEE231C2F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2"/>
          <a:stretch/>
        </p:blipFill>
        <p:spPr>
          <a:xfrm>
            <a:off x="9934358" y="4147142"/>
            <a:ext cx="2115599" cy="2698642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7CD0F059-900E-4579-9F6F-47E558A1E3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85" b="63738"/>
          <a:stretch/>
        </p:blipFill>
        <p:spPr>
          <a:xfrm>
            <a:off x="8229390" y="429285"/>
            <a:ext cx="2588727" cy="2415748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F6EB6D0C-FE07-41F2-9AB8-D578D49E70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7" t="62836" r="-2989" b="-3356"/>
          <a:stretch/>
        </p:blipFill>
        <p:spPr>
          <a:xfrm flipH="1">
            <a:off x="-580645" y="4226915"/>
            <a:ext cx="2472527" cy="292751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21D24AC-518B-2E5E-EE2B-97B4FF037274}"/>
              </a:ext>
            </a:extLst>
          </p:cNvPr>
          <p:cNvGrpSpPr/>
          <p:nvPr/>
        </p:nvGrpSpPr>
        <p:grpSpPr>
          <a:xfrm>
            <a:off x="0" y="2228827"/>
            <a:ext cx="6035623" cy="3790309"/>
            <a:chOff x="0" y="2228827"/>
            <a:chExt cx="6035623" cy="3790309"/>
          </a:xfrm>
        </p:grpSpPr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DD345092-BCF9-420D-92D9-A7DCF173CC00}"/>
                </a:ext>
              </a:extLst>
            </p:cNvPr>
            <p:cNvSpPr/>
            <p:nvPr/>
          </p:nvSpPr>
          <p:spPr>
            <a:xfrm>
              <a:off x="0" y="2228827"/>
              <a:ext cx="6035623" cy="3790309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D69F43B-A15C-E797-9D09-07E695C51FBF}"/>
                    </a:ext>
                  </a:extLst>
                </p:cNvPr>
                <p:cNvSpPr txBox="1"/>
                <p:nvPr/>
              </p:nvSpPr>
              <p:spPr>
                <a:xfrm>
                  <a:off x="263935" y="3137008"/>
                  <a:ext cx="5606887" cy="23186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381000" indent="228600" algn="just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-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Thực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hiện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được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tính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nhẩm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phép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nhân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,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phép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chia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trong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bảng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đã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học</a:t>
                  </a:r>
                  <a:endParaRPr lang="en-US" sz="2200" b="1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endParaRPr>
                </a:p>
                <a:p>
                  <a:pPr marL="0" marR="0" indent="228600" algn="just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- </a:t>
                  </a:r>
                  <a:r>
                    <a:rPr lang="vi-VN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Xác định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4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24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24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hình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24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và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24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nhóm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đồ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vật</a:t>
                  </a:r>
                  <a:endParaRPr lang="en-US" sz="2200" b="1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endParaRPr>
                </a:p>
                <a:p>
                  <a:pPr marL="0" marR="0" indent="228600" algn="just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-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Giải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được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bài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toán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thực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tế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liên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quan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đến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phép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tính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nhân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,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phép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chia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trong</a:t>
                  </a:r>
                  <a:r>
                    <a:rPr lang="en-US" sz="2200" b="1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200" b="1" dirty="0" err="1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bản</a:t>
                  </a:r>
                  <a:r>
                    <a:rPr lang="vi-VN" sz="2200" b="1" dirty="0">
                      <a:latin typeface="Cambria" panose="02040503050406030204" pitchFamily="18" charset="0"/>
                      <a:ea typeface="Times New Roman" panose="02020603050405020304" pitchFamily="18" charset="0"/>
                    </a:rPr>
                    <a:t>g</a:t>
                  </a:r>
                  <a:endParaRPr lang="en-US" sz="2200" b="1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D69F43B-A15C-E797-9D09-07E695C51F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935" y="3137008"/>
                  <a:ext cx="5606887" cy="2318648"/>
                </a:xfrm>
                <a:prstGeom prst="rect">
                  <a:avLst/>
                </a:prstGeom>
                <a:blipFill>
                  <a:blip r:embed="rId6"/>
                  <a:stretch>
                    <a:fillRect l="-1413" t="-1842" r="-1413" b="-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A04B8B-6560-B2B5-9A93-BB68F603DE7B}"/>
                </a:ext>
              </a:extLst>
            </p:cNvPr>
            <p:cNvSpPr txBox="1"/>
            <p:nvPr/>
          </p:nvSpPr>
          <p:spPr>
            <a:xfrm>
              <a:off x="1248489" y="2706121"/>
              <a:ext cx="360244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C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Năng lực đặc thù</a:t>
              </a:r>
              <a:endParaRPr lang="en-US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AC1354-C091-D89D-1E00-32F00EEBFBD4}"/>
              </a:ext>
            </a:extLst>
          </p:cNvPr>
          <p:cNvGrpSpPr/>
          <p:nvPr/>
        </p:nvGrpSpPr>
        <p:grpSpPr>
          <a:xfrm>
            <a:off x="6096000" y="2050468"/>
            <a:ext cx="6096000" cy="3790309"/>
            <a:chOff x="6096000" y="2050468"/>
            <a:chExt cx="6096000" cy="3790309"/>
          </a:xfrm>
        </p:grpSpPr>
        <p:sp>
          <p:nvSpPr>
            <p:cNvPr id="13" name="任意多边形: 形状 34">
              <a:extLst>
                <a:ext uri="{FF2B5EF4-FFF2-40B4-BE49-F238E27FC236}">
                  <a16:creationId xmlns:a16="http://schemas.microsoft.com/office/drawing/2014/main" id="{B17FD655-2152-B6D9-4405-C2DB669B606E}"/>
                </a:ext>
              </a:extLst>
            </p:cNvPr>
            <p:cNvSpPr/>
            <p:nvPr/>
          </p:nvSpPr>
          <p:spPr>
            <a:xfrm>
              <a:off x="6096000" y="2050468"/>
              <a:ext cx="6035623" cy="3790309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30D481-AE2F-C3E6-A70A-22F9FAE65AFE}"/>
                </a:ext>
              </a:extLst>
            </p:cNvPr>
            <p:cNvSpPr txBox="1"/>
            <p:nvPr/>
          </p:nvSpPr>
          <p:spPr>
            <a:xfrm>
              <a:off x="6521303" y="3259945"/>
              <a:ext cx="5606887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- Năng lực tự chủ, tự học, năng lực giải quyết vấn đề và sáng tạo, năng lực giao tiếp và hợp tác.</a:t>
              </a:r>
            </a:p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200" b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- Phẩm chất nhân ái, chăm chỉ, trách nhiệm</a:t>
              </a:r>
              <a:endParaRPr lang="en-US" sz="2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F9E9A3-5A0C-31FA-939B-D71F9E81B80A}"/>
                </a:ext>
              </a:extLst>
            </p:cNvPr>
            <p:cNvSpPr txBox="1"/>
            <p:nvPr/>
          </p:nvSpPr>
          <p:spPr>
            <a:xfrm>
              <a:off x="6585112" y="2772457"/>
              <a:ext cx="56068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C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Năng lực chung và phẩm chất</a:t>
              </a:r>
              <a:endParaRPr lang="en-US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3E94EEE-40A2-E677-FF29-6BAAEBE003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3760" y="301096"/>
            <a:ext cx="3389670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06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355ACECD-9F60-0B0E-1A71-C3B80BD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786F0-0B1E-8DD5-C819-9C0635878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405" y="2022430"/>
            <a:ext cx="9337097" cy="28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181" y="3703160"/>
            <a:ext cx="11327350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7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2253552" y="2537224"/>
            <a:ext cx="2102068" cy="165952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D3254FA6-F5EC-46C1-939F-217D9CDA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6502503" y="1028372"/>
            <a:ext cx="2102068" cy="1659528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4435369" y="1573096"/>
            <a:ext cx="1655379" cy="165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4" y="4347134"/>
            <a:ext cx="2711839" cy="26051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C6010-4BEC-B7C0-8CA2-C1FE9216F991}"/>
              </a:ext>
            </a:extLst>
          </p:cNvPr>
          <p:cNvGrpSpPr/>
          <p:nvPr/>
        </p:nvGrpSpPr>
        <p:grpSpPr>
          <a:xfrm>
            <a:off x="907831" y="2137266"/>
            <a:ext cx="2266293" cy="859946"/>
            <a:chOff x="302875" y="3878006"/>
            <a:chExt cx="2266293" cy="85994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7838F-16A3-1692-4BB7-635493546886}"/>
              </a:ext>
            </a:extLst>
          </p:cNvPr>
          <p:cNvGrpSpPr/>
          <p:nvPr/>
        </p:nvGrpSpPr>
        <p:grpSpPr>
          <a:xfrm>
            <a:off x="3302222" y="992741"/>
            <a:ext cx="2266293" cy="859946"/>
            <a:chOff x="302875" y="3878006"/>
            <a:chExt cx="2266293" cy="85994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513B2B-BBE0-DE01-4275-2402D8093955}"/>
              </a:ext>
            </a:extLst>
          </p:cNvPr>
          <p:cNvGrpSpPr/>
          <p:nvPr/>
        </p:nvGrpSpPr>
        <p:grpSpPr>
          <a:xfrm>
            <a:off x="5561563" y="339795"/>
            <a:ext cx="2266293" cy="859946"/>
            <a:chOff x="238540" y="4046369"/>
            <a:chExt cx="2266293" cy="859946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EE61050B-4355-BEA3-9D07-DC42D4E406D5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FB3739-EE95-415E-EA34-A59D233100E2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323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2.22222E-6 L 0.00378 -0.25 E" pathEditMode="fixed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25 L 0.19037 -0.35231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36 -0.35232 L 0.303 -0.32361 " pathEditMode="fixed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5398394" y="790269"/>
            <a:ext cx="5068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x 3 = 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81375" y="4872764"/>
            <a:ext cx="4537107" cy="1129886"/>
            <a:chOff x="981375" y="4872764"/>
            <a:chExt cx="4537107" cy="112988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02033" y="4845357"/>
            <a:ext cx="4587858" cy="1129886"/>
            <a:chOff x="6830721" y="4714800"/>
            <a:chExt cx="4587858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183024" y="4729531"/>
            <a:ext cx="1238017" cy="1245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2856" y="5003325"/>
            <a:ext cx="891076" cy="8964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10430" y="4962068"/>
            <a:ext cx="891076" cy="896464"/>
          </a:xfrm>
          <a:prstGeom prst="rect">
            <a:avLst/>
          </a:prstGeom>
        </p:spPr>
      </p:pic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7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3" y="566608"/>
            <a:ext cx="7160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9156A5-03E5-8AC6-6A63-3085120D0BE6}"/>
              </a:ext>
            </a:extLst>
          </p:cNvPr>
          <p:cNvGrpSpPr/>
          <p:nvPr/>
        </p:nvGrpSpPr>
        <p:grpSpPr>
          <a:xfrm>
            <a:off x="1161676" y="2881469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700F6EC-E7A8-0469-86C5-A0B5F80EDDA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EB50C9-1F4E-567A-BF94-EE943B72F216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6070F6-022C-7414-C15C-F7D0AA5B217B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78A6CCA-B600-4B6B-13C4-396E4A4C37E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5E693B-0D78-9EFC-80DF-1992EDC6525D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6AE6A9-F567-2F11-1100-2A424E8C4040}"/>
              </a:ext>
            </a:extLst>
          </p:cNvPr>
          <p:cNvGrpSpPr/>
          <p:nvPr/>
        </p:nvGrpSpPr>
        <p:grpSpPr>
          <a:xfrm>
            <a:off x="981375" y="4872764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37AF966-A9D9-5A30-3CE0-0A6B34A4728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F6680C-ABCD-4EED-E6DC-6A8B4086F3E6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0536AC-B6E6-5BB8-3F5C-9486580A9E3B}"/>
              </a:ext>
            </a:extLst>
          </p:cNvPr>
          <p:cNvGrpSpPr/>
          <p:nvPr/>
        </p:nvGrpSpPr>
        <p:grpSpPr>
          <a:xfrm>
            <a:off x="6837497" y="4843939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87BF548-8300-1D3C-4A9C-32EF4C8079F2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9A70305-A223-E872-5B42-EC8C9A7C823F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BEEC13F7-A02B-0158-8112-178435E561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6E599A-9EF6-10BA-7D8A-F3D0AE02A8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79ACC9-D89B-0FA4-FD23-DA55BFF349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8488" y="4728113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D3D4D59-6672-6764-0018-0FED58F6E3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17DDD75-026C-006D-047C-8551EBA6A6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F523C5-9017-EE1C-2703-244D8DF551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E237583-3BBB-6B19-851F-2583DB5BB4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2856" y="500332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53714F5-3B77-B8B6-5D1C-D7309971EC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45894" y="4960650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0DC08933-BA95-8197-33B3-681282FEF6C5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7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1B0FDC-092C-EA16-0F63-9500F0D797AD}"/>
                  </a:ext>
                </a:extLst>
              </p:cNvPr>
              <p:cNvSpPr txBox="1"/>
              <p:nvPr/>
            </p:nvSpPr>
            <p:spPr>
              <a:xfrm>
                <a:off x="3148872" y="417109"/>
                <a:ext cx="7533156" cy="1535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Chia 6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quả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táo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thành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3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phần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bằng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nhau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Vậy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số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quả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táo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là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mấy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quả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?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1B0FDC-092C-EA16-0F63-9500F0D79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872" y="417109"/>
                <a:ext cx="7533156" cy="1535485"/>
              </a:xfrm>
              <a:prstGeom prst="rect">
                <a:avLst/>
              </a:prstGeom>
              <a:blipFill>
                <a:blip r:embed="rId4"/>
                <a:stretch>
                  <a:fillRect l="-1134" t="-5952" r="-1053" b="-3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7024105" y="4795064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BB7C07-BFB4-3E24-3D59-7241503372C9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FAE3F9-8161-E45C-D2D8-58DBCFE6904C}"/>
              </a:ext>
            </a:extLst>
          </p:cNvPr>
          <p:cNvGrpSpPr/>
          <p:nvPr/>
        </p:nvGrpSpPr>
        <p:grpSpPr>
          <a:xfrm>
            <a:off x="935129" y="4848085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7AE0EC-ABE5-B6D1-F04F-18AF539F360A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DAB5B1-DF8E-DFD8-A924-61A521E06E64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44248" y="4704852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06490" y="4726997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0791" y="4999075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06610" y="4978646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3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463282" y="325706"/>
            <a:ext cx="8315339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2967292" y="316231"/>
            <a:ext cx="72759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Minh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36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kẹo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 Minh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9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kẹo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nhau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Minh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089543-2578-741F-0F54-9AD81AB586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1413379" y="763116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552373-A292-07E7-DF1E-E836EC2642BB}"/>
              </a:ext>
            </a:extLst>
          </p:cNvPr>
          <p:cNvGrpSpPr/>
          <p:nvPr/>
        </p:nvGrpSpPr>
        <p:grpSpPr>
          <a:xfrm>
            <a:off x="472439" y="74539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1968276-030C-E7CB-C05A-7892FB8228AF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55F121-7EF4-633C-F9A4-12748A76AE07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0C8D6A-3BE6-DF58-FF51-6A6A39CB0D0B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8E642E4-CE87-CB74-1A31-F88576C934E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8C2864-30B6-3C57-92F6-2327CBA38A5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bạn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D7A5F6-102F-5D29-C2A4-7594FC97138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4B32AF7-F5FD-4CA1-6444-7499ADBBFEC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A137C8-C2A6-5C83-7572-B78F7212EA92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bạn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7433BE-824F-AB97-C9B4-60E21008ECD8}"/>
              </a:ext>
            </a:extLst>
          </p:cNvPr>
          <p:cNvGrpSpPr/>
          <p:nvPr/>
        </p:nvGrpSpPr>
        <p:grpSpPr>
          <a:xfrm>
            <a:off x="981375" y="4872764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9B72704-FC01-5676-0601-C2D8D0A9D66D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CE37796-5782-3F41-16F9-3DCF7617D79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bạn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780812-553B-A206-846A-0B130D78C81D}"/>
              </a:ext>
            </a:extLst>
          </p:cNvPr>
          <p:cNvGrpSpPr/>
          <p:nvPr/>
        </p:nvGrpSpPr>
        <p:grpSpPr>
          <a:xfrm>
            <a:off x="6830721" y="4793812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85DE20E-9914-A067-531B-45EAE404BBE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B8E0509-A6EE-7ABE-DFF4-DF70F5757B45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bạn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7A0C643-23F2-3043-F116-E2EC3BA8F7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E97957D-6BE3-D7FE-41AE-27378E7367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890D07D-63EA-D88C-EA4E-8E42702A39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677986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FCCCAC0-10CC-9C24-D3A8-12065AACE6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78C4A79-A36C-80A0-9D3F-C300FD28ED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49E2D3C-D993-C23A-ED6E-37F53A4085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A3E564D-8CD5-501D-92FB-87BD057A93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2856" y="500332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CEB21EF-8B52-9959-1A19-3B3C702DFA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910523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29B998CF-1D90-F284-DEA6-B220913AB490}"/>
              </a:ext>
            </a:extLst>
          </p:cNvPr>
          <p:cNvSpPr/>
          <p:nvPr/>
        </p:nvSpPr>
        <p:spPr>
          <a:xfrm>
            <a:off x="10600916" y="6150736"/>
            <a:ext cx="1430452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50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858625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386</Words>
  <Application>Microsoft Office PowerPoint</Application>
  <PresentationFormat>Widescreen</PresentationFormat>
  <Paragraphs>90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6" baseType="lpstr">
      <vt:lpstr>Fredoka One</vt:lpstr>
      <vt:lpstr>等线</vt:lpstr>
      <vt:lpstr>SVN-Ready</vt:lpstr>
      <vt:lpstr>Cambria</vt:lpstr>
      <vt:lpstr>#9Slide03 AllRoundGothic</vt:lpstr>
      <vt:lpstr>思源黑体 CN</vt:lpstr>
      <vt:lpstr>思源宋体 CN Heavy</vt:lpstr>
      <vt:lpstr>Calibri Light</vt:lpstr>
      <vt:lpstr>SVN-Newton</vt:lpstr>
      <vt:lpstr>#9Slide07 HoneyCream</vt:lpstr>
      <vt:lpstr>Times New Roman</vt:lpstr>
      <vt:lpstr>Cambria Math</vt:lpstr>
      <vt:lpstr>M PLUS Rounded 1c</vt:lpstr>
      <vt:lpstr>字魂156号-萌趣苏打饼</vt:lpstr>
      <vt:lpstr>思源宋体 CN Medium</vt:lpstr>
      <vt:lpstr>SVN-Dancing Script</vt:lpstr>
      <vt:lpstr>Arial</vt:lpstr>
      <vt:lpstr>#9Slide05 Bodega Script</vt:lpstr>
      <vt:lpstr>等线 Light</vt:lpstr>
      <vt:lpstr>SVN-Cookies</vt:lpstr>
      <vt:lpstr>Calibri</vt:lpstr>
      <vt:lpstr>UTM Avo</vt:lpstr>
      <vt:lpstr>Office Theme</vt:lpstr>
      <vt:lpstr>Office 主题​​</vt:lpstr>
      <vt:lpstr>2_Awesome Teachers Meeting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MANG 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KhanhHuyen</cp:keywords>
  <cp:lastModifiedBy>Nguyễn Thị Hồng Linh</cp:lastModifiedBy>
  <cp:revision>35</cp:revision>
  <dcterms:created xsi:type="dcterms:W3CDTF">2022-08-29T09:38:38Z</dcterms:created>
  <dcterms:modified xsi:type="dcterms:W3CDTF">2022-09-21T15:55:40Z</dcterms:modified>
</cp:coreProperties>
</file>