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20"/>
  </p:notesMasterIdLst>
  <p:sldIdLst>
    <p:sldId id="296" r:id="rId3"/>
    <p:sldId id="271" r:id="rId4"/>
    <p:sldId id="297" r:id="rId5"/>
    <p:sldId id="307" r:id="rId6"/>
    <p:sldId id="272" r:id="rId7"/>
    <p:sldId id="312" r:id="rId8"/>
    <p:sldId id="308" r:id="rId9"/>
    <p:sldId id="309" r:id="rId10"/>
    <p:sldId id="310" r:id="rId11"/>
    <p:sldId id="311" r:id="rId12"/>
    <p:sldId id="302" r:id="rId13"/>
    <p:sldId id="313" r:id="rId14"/>
    <p:sldId id="275" r:id="rId15"/>
    <p:sldId id="303" r:id="rId16"/>
    <p:sldId id="304" r:id="rId17"/>
    <p:sldId id="300" r:id="rId18"/>
    <p:sldId id="31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4927" autoAdjust="0"/>
  </p:normalViewPr>
  <p:slideViewPr>
    <p:cSldViewPr snapToGrid="0" showGuides="1">
      <p:cViewPr>
        <p:scale>
          <a:sx n="75" d="100"/>
          <a:sy n="75" d="100"/>
        </p:scale>
        <p:origin x="672" y="-3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92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5973245-8F9B-8147-B4CA-C5BF6D449F8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8DE2A-099A-8143-B8D2-D153FD5D703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2702046" y="3966142"/>
            <a:ext cx="3322608" cy="2920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3F80F4-6902-C64F-AE29-96B86ABC744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E3B8B5-C514-334B-84C1-36F9FF89BB7D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264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7.emf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em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E546F-8289-2642-8D39-FC8514AC658E}"/>
              </a:ext>
            </a:extLst>
          </p:cNvPr>
          <p:cNvSpPr txBox="1"/>
          <p:nvPr/>
        </p:nvSpPr>
        <p:spPr>
          <a:xfrm>
            <a:off x="5120640" y="1327149"/>
            <a:ext cx="2367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fazlodia" panose="02000503000000020003" pitchFamily="2" charset="0"/>
              </a:rPr>
              <a:t>Bài 17:</a:t>
            </a:r>
          </a:p>
          <a:p>
            <a:endParaRPr lang="en-VN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DA3209-B015-0440-8E92-CA9C3D75F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2254" y="2141457"/>
            <a:ext cx="8559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630FD-FCB3-A343-8694-4452CCF8F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7" y="2413000"/>
            <a:ext cx="5745940" cy="3108124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8BB7FB60-1BB3-5148-B84E-823C456F4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983294"/>
            <a:ext cx="3168091" cy="3168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A62346-3A95-9C49-8047-B6D44674096E}"/>
              </a:ext>
            </a:extLst>
          </p:cNvPr>
          <p:cNvSpPr txBox="1"/>
          <p:nvPr/>
        </p:nvSpPr>
        <p:spPr>
          <a:xfrm>
            <a:off x="6223000" y="181283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Chọn một điểm làm tâm bất kì;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Đặt chân trụ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vào tâm.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Quay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để vẽ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987BCE-6279-8540-8F19-2F6A4CC8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24" y="1350062"/>
            <a:ext cx="7628687" cy="25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516D7007-A5E4-8644-8CA6-800B48A72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8" y="2398486"/>
            <a:ext cx="3902075" cy="4459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6C9785-D89F-9347-B0E1-F4168D7A0EA5}"/>
              </a:ext>
            </a:extLst>
          </p:cNvPr>
          <p:cNvSpPr txBox="1"/>
          <p:nvPr/>
        </p:nvSpPr>
        <p:spPr>
          <a:xfrm>
            <a:off x="4470400" y="3984870"/>
            <a:ext cx="557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 Hình tròn tâm……. , bán kính ….. , đường kính …...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F5162-BD54-9046-9B43-93A668CF5BA1}"/>
              </a:ext>
            </a:extLst>
          </p:cNvPr>
          <p:cNvSpPr txBox="1"/>
          <p:nvPr/>
        </p:nvSpPr>
        <p:spPr>
          <a:xfrm>
            <a:off x="4466852" y="5124594"/>
            <a:ext cx="6658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Hình tròn tâm ….  , bán kính. ….  , đường kính …...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3F25B-988E-0245-94BE-04A360551589}"/>
              </a:ext>
            </a:extLst>
          </p:cNvPr>
          <p:cNvSpPr txBox="1"/>
          <p:nvPr/>
        </p:nvSpPr>
        <p:spPr>
          <a:xfrm>
            <a:off x="7205986" y="5076873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9053BD-F5F8-CF44-86CC-C1D71D62244E}"/>
              </a:ext>
            </a:extLst>
          </p:cNvPr>
          <p:cNvSpPr txBox="1"/>
          <p:nvPr/>
        </p:nvSpPr>
        <p:spPr>
          <a:xfrm>
            <a:off x="9200972" y="5093927"/>
            <a:ext cx="575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CF5FCD-D138-994D-9055-60EBE074EBD5}"/>
              </a:ext>
            </a:extLst>
          </p:cNvPr>
          <p:cNvSpPr txBox="1"/>
          <p:nvPr/>
        </p:nvSpPr>
        <p:spPr>
          <a:xfrm>
            <a:off x="6381750" y="4421582"/>
            <a:ext cx="87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endParaRPr lang="en-VN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52C6AE-F279-1241-B2DD-8AAE3817FCB8}"/>
              </a:ext>
            </a:extLst>
          </p:cNvPr>
          <p:cNvSpPr txBox="1"/>
          <p:nvPr/>
        </p:nvSpPr>
        <p:spPr>
          <a:xfrm>
            <a:off x="5287830" y="5516058"/>
            <a:ext cx="69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16B44D-E93C-AF4D-A49C-4473A3A51BB2}"/>
              </a:ext>
            </a:extLst>
          </p:cNvPr>
          <p:cNvSpPr txBox="1"/>
          <p:nvPr/>
        </p:nvSpPr>
        <p:spPr>
          <a:xfrm>
            <a:off x="7205986" y="3925534"/>
            <a:ext cx="48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7D0C4C-AE81-4E45-980C-6477286D5643}"/>
              </a:ext>
            </a:extLst>
          </p:cNvPr>
          <p:cNvSpPr txBox="1"/>
          <p:nvPr/>
        </p:nvSpPr>
        <p:spPr>
          <a:xfrm>
            <a:off x="9347200" y="3964431"/>
            <a:ext cx="69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C0F535-35F3-9A42-8A8B-207EBC51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0" y="3052744"/>
            <a:ext cx="9688694" cy="20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88CEB4-38B4-2840-8532-7FACFFCD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77" y="2452240"/>
            <a:ext cx="3914823" cy="3237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8961120" cy="167497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rgbClr val="E177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a/ Vẽ đường tròn tâm O</a:t>
            </a:r>
          </a:p>
          <a:p>
            <a:r>
              <a:rPr lang="en-VN" sz="3200" b="1" dirty="0">
                <a:solidFill>
                  <a:srgbClr val="E177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b/ Vẽ bán kính OA, đường kính CD của đường tròn đó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0D719-E36F-7E44-B6C6-CE43C77FF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333" l="10000" r="90000">
                        <a14:foregroundMark x1="56400" y1="93333" x2="58400" y2="89630"/>
                        <a14:foregroundMark x1="10280" y1="28497" x2="10000" y2="29259"/>
                        <a14:foregroundMark x1="20400" y1="12593" x2="20604" y2="12656"/>
                        <a14:foregroundMark x1="20000" y1="31852" x2="23600" y2="31111"/>
                        <a14:backgroundMark x1="22663" y1="14343" x2="22800" y2="14444"/>
                        <a14:backgroundMark x1="20800" y1="11481" x2="21081" y2="11805"/>
                        <a14:backgroundMark x1="8000" y1="33704" x2="10000" y2="32593"/>
                        <a14:backgroundMark x1="26400" y1="50370" x2="27200" y2="44074"/>
                        <a14:backgroundMark x1="24400" y1="57407" x2="37200" y2="54074"/>
                        <a14:backgroundMark x1="16000" y1="38148" x2="17596" y2="37163"/>
                        <a14:backgroundMark x1="14400" y1="44074" x2="15600" y2="43333"/>
                        <a14:backgroundMark x1="28800" y1="36296" x2="33600" y2="37037"/>
                        <a14:backgroundMark x1="31600" y1="29630" x2="33600" y2="30741"/>
                        <a14:backgroundMark x1="20705" y1="30684" x2="20400" y2="30741"/>
                        <a14:backgroundMark x1="16000" y1="16667" x2="14000" y2="20370"/>
                        <a14:backgroundMark x1="20000" y1="15185" x2="20400" y2="12222"/>
                        <a14:backgroundMark x1="21200" y1="12222" x2="22400" y2="13333"/>
                        <a14:backgroundMark x1="17200" y1="14444" x2="12800" y2="27778"/>
                        <a14:backgroundMark x1="14800" y1="12963" x2="17200" y2="13333"/>
                        <a14:backgroundMark x1="21600" y1="13333" x2="22800" y2="14444"/>
                        <a14:backgroundMark x1="10800" y1="26667" x2="10400" y2="2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40" y="2688527"/>
            <a:ext cx="4099027" cy="44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9022080" cy="20204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bức tranh sau, mỗi hình tròn đều có bán kính 7cm. Bọ ngựa đang ở điểm A bò theo đường gấp khúc ABCD để đến chỗ vòi voi điểm D. Hỏi bọ ngựa phải bò bao nhiêu xăng-ti-mét?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CD0C1-A736-FC40-BCC5-6C7B5A125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184400" y="2432207"/>
            <a:ext cx="7823200" cy="37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9B6039-CFCF-6249-9677-B1AB499FE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0190" l="4085" r="88310">
                        <a14:foregroundMark x1="5775" y1="24367" x2="12676" y2="18354"/>
                        <a14:foregroundMark x1="83662" y1="40823" x2="87746" y2="54114"/>
                        <a14:foregroundMark x1="87746" y1="54114" x2="87465" y2="68354"/>
                        <a14:foregroundMark x1="87465" y1="68354" x2="83521" y2="82595"/>
                        <a14:foregroundMark x1="83521" y1="82595" x2="81268" y2="86076"/>
                        <a14:foregroundMark x1="88873" y1="44304" x2="88310" y2="73101"/>
                        <a14:foregroundMark x1="88310" y1="73101" x2="81549" y2="81329"/>
                        <a14:foregroundMark x1="81549" y1="81329" x2="74085" y2="83861"/>
                        <a14:foregroundMark x1="74085" y1="83861" x2="73803" y2="85127"/>
                        <a14:foregroundMark x1="18028" y1="85759" x2="17606" y2="90190"/>
                        <a14:foregroundMark x1="87606" y1="11076" x2="82958" y2="18354"/>
                        <a14:foregroundMark x1="85915" y1="1582" x2="85634" y2="12025"/>
                        <a14:foregroundMark x1="82394" y1="20570" x2="79014" y2="12025"/>
                        <a14:foregroundMark x1="85211" y1="18354" x2="80282" y2="25000"/>
                        <a14:foregroundMark x1="77746" y1="22152" x2="76056" y2="22152"/>
                        <a14:foregroundMark x1="77606" y1="23101" x2="78310" y2="23101"/>
                        <a14:foregroundMark x1="77324" y1="19304" x2="76056" y2="19304"/>
                        <a14:foregroundMark x1="77324" y1="20886" x2="79437" y2="19937"/>
                        <a14:foregroundMark x1="85915" y1="22152" x2="87183" y2="25316"/>
                        <a14:foregroundMark x1="4085" y1="27215" x2="10845" y2="27532"/>
                        <a14:foregroundMark x1="10845" y1="27532" x2="19155" y2="23101"/>
                        <a14:foregroundMark x1="19155" y1="23101" x2="13803" y2="16456"/>
                        <a14:foregroundMark x1="13803" y1="16456" x2="7183" y2="31013"/>
                        <a14:foregroundMark x1="15915" y1="21519" x2="21408" y2="18038"/>
                        <a14:foregroundMark x1="21408" y1="18038" x2="22535" y2="28165"/>
                        <a14:foregroundMark x1="23521" y1="47468" x2="27606" y2="57911"/>
                        <a14:foregroundMark x1="27606" y1="57911" x2="28169" y2="58544"/>
                        <a14:foregroundMark x1="85352" y1="19304" x2="87606" y2="2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326640" y="2919887"/>
            <a:ext cx="7823200" cy="3705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B23E38-04EF-E149-A29C-D86AD5573D82}"/>
              </a:ext>
            </a:extLst>
          </p:cNvPr>
          <p:cNvSpPr txBox="1"/>
          <p:nvPr/>
        </p:nvSpPr>
        <p:spPr>
          <a:xfrm>
            <a:off x="1188720" y="74168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CD = 7 cm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OC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BO = OC = 7 x 2 = 14 cm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ABCD là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+ 14 + 14 + 7 = 42 (cm)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42 cm. </a:t>
            </a:r>
          </a:p>
        </p:txBody>
      </p:sp>
    </p:spTree>
    <p:extLst>
      <p:ext uri="{BB962C8B-B14F-4D97-AF65-F5344CB8AC3E}">
        <p14:creationId xmlns:p14="http://schemas.microsoft.com/office/powerpoint/2010/main" val="201305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5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824816-416B-7444-9705-5A716ABD9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2" y="111489"/>
            <a:ext cx="4241800" cy="1028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A764EE-86C2-FA40-99C1-0CE00232C5CA}"/>
              </a:ext>
            </a:extLst>
          </p:cNvPr>
          <p:cNvSpPr txBox="1"/>
          <p:nvPr/>
        </p:nvSpPr>
        <p:spPr>
          <a:xfrm>
            <a:off x="848318" y="1026651"/>
            <a:ext cx="106041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UTM Avo" panose="02040603050506020204" pitchFamily="18" charset="0"/>
              </a:rPr>
              <a:t>1</a:t>
            </a:r>
            <a:r>
              <a:rPr lang="vi-VN" sz="2000" b="1" dirty="0">
                <a:latin typeface="UTM Avo" panose="02040603050506020204" pitchFamily="18" charset="0"/>
              </a:rPr>
              <a:t>. Năng lực đặc thù: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Nhận biết được các yếu tố của hình tròn: tâm, bán kính, đường kính.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Sử dụng compa vẽ được đường tròn.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Phát triển năng lực lập luận, tư duy toán học và năng lực giao tiếp toán học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Thông qua nhận dạng hình, HS phát triển năng lực quan sát, mô hình hóa và phát triển trí tưởng tượng hình học phẳng.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Qua thực hành, luyện tạp, HS phát triển được năng lực giải quyết vấn đề.</a:t>
            </a:r>
          </a:p>
          <a:p>
            <a:pPr algn="just"/>
            <a:r>
              <a:rPr lang="vi-VN" sz="2000" b="1" dirty="0">
                <a:latin typeface="UTM Avo" panose="02040603050506020204" pitchFamily="18" charset="0"/>
              </a:rPr>
              <a:t>2. Năng lực chung.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Năng lực tự chủ, tự học: lắng nghe, trả lời câu hỏi, làm bài tập.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Năng lực giải quyết vấn đề và sáng tạo: tham gia trò chơi, vận dụng.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Năng lực giao tiếp và hợp tác: hoạt động nhóm.</a:t>
            </a:r>
          </a:p>
          <a:p>
            <a:pPr algn="just"/>
            <a:r>
              <a:rPr lang="vi-VN" sz="2000" b="1" dirty="0">
                <a:latin typeface="UTM Avo" panose="02040603050506020204" pitchFamily="18" charset="0"/>
              </a:rPr>
              <a:t>3. Phẩm chất.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Phẩm chất nhân ái: Có ý thức giúp đỡ lẫn nhau trong hoạt động nhóm để hoàn thành nhiệm vụ.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Phẩm chất chăm chỉ: Chăm chỉ suy nghĩ, trả lời câu hỏi; làm tốt các bài tập.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Phẩm chất trách nhiệm: Giữ trật tự, biết lắng nghe, học tập nghiêm túc.</a:t>
            </a:r>
          </a:p>
        </p:txBody>
      </p:sp>
    </p:spTree>
    <p:extLst>
      <p:ext uri="{BB962C8B-B14F-4D97-AF65-F5344CB8AC3E}">
        <p14:creationId xmlns:p14="http://schemas.microsoft.com/office/powerpoint/2010/main" val="252076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48" y="2607958"/>
            <a:ext cx="4068553" cy="357940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79369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D90AF9-9049-1B4A-B3C0-1CB6204F8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10" y="1538223"/>
            <a:ext cx="11918713" cy="126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03D9C-A4D8-084A-8E4A-1F8725A81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6535" y="2951234"/>
            <a:ext cx="11918713" cy="24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grpSp>
        <p:nvGrpSpPr>
          <p:cNvPr id="5" name="组合 16">
            <a:extLst>
              <a:ext uri="{FF2B5EF4-FFF2-40B4-BE49-F238E27FC236}">
                <a16:creationId xmlns:a16="http://schemas.microsoft.com/office/drawing/2014/main" id="{1954D15F-0627-1346-91DD-ED22B05F8661}"/>
              </a:ext>
            </a:extLst>
          </p:cNvPr>
          <p:cNvGrpSpPr/>
          <p:nvPr/>
        </p:nvGrpSpPr>
        <p:grpSpPr>
          <a:xfrm>
            <a:off x="5298519" y="1306933"/>
            <a:ext cx="1471052" cy="1471052"/>
            <a:chOff x="1902445" y="3202395"/>
            <a:chExt cx="849086" cy="849086"/>
          </a:xfrm>
        </p:grpSpPr>
        <p:sp>
          <p:nvSpPr>
            <p:cNvPr id="6" name="矩形: 圆角 17">
              <a:extLst>
                <a:ext uri="{FF2B5EF4-FFF2-40B4-BE49-F238E27FC236}">
                  <a16:creationId xmlns:a16="http://schemas.microsoft.com/office/drawing/2014/main" id="{AA24705F-FA9D-9E43-BFB4-E4E99ECC8A9B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: 圆角 18">
              <a:extLst>
                <a:ext uri="{FF2B5EF4-FFF2-40B4-BE49-F238E27FC236}">
                  <a16:creationId xmlns:a16="http://schemas.microsoft.com/office/drawing/2014/main" id="{5CC20C60-82ED-F847-9291-292DABF0EED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01</a:t>
              </a:r>
              <a:endParaRPr lang="zh-CN" altLang="en-US" sz="6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511" y="3240738"/>
            <a:ext cx="12405021" cy="187724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1B749-94C7-9641-9CAE-7A48405055D3}"/>
              </a:ext>
            </a:extLst>
          </p:cNvPr>
          <p:cNvSpPr txBox="1"/>
          <p:nvPr/>
        </p:nvSpPr>
        <p:spPr>
          <a:xfrm>
            <a:off x="1330960" y="1679569"/>
            <a:ext cx="1002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VN" sz="3600" b="1" dirty="0">
              <a:solidFill>
                <a:srgbClr val="F26D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70184-6C58-3140-9899-D8BB64A60E2A}"/>
              </a:ext>
            </a:extLst>
          </p:cNvPr>
          <p:cNvGrpSpPr/>
          <p:nvPr/>
        </p:nvGrpSpPr>
        <p:grpSpPr>
          <a:xfrm>
            <a:off x="3579068" y="3672288"/>
            <a:ext cx="5033864" cy="509967"/>
            <a:chOff x="11324" y="0"/>
            <a:chExt cx="1483746" cy="11366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98D7E6-2278-5148-91B4-C5187FCEF792}"/>
                </a:ext>
              </a:extLst>
            </p:cNvPr>
            <p:cNvCxnSpPr>
              <a:cxnSpLocks/>
            </p:cNvCxnSpPr>
            <p:nvPr/>
          </p:nvCxnSpPr>
          <p:spPr>
            <a:xfrm>
              <a:off x="13960" y="55842"/>
              <a:ext cx="1478280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F5DB1-1609-FB45-B172-961146E9119F}"/>
                </a:ext>
              </a:extLst>
            </p:cNvPr>
            <p:cNvCxnSpPr>
              <a:cxnSpLocks/>
            </p:cNvCxnSpPr>
            <p:nvPr/>
          </p:nvCxnSpPr>
          <p:spPr>
            <a:xfrm>
              <a:off x="1495070" y="6980"/>
              <a:ext cx="0" cy="10668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ED7052-94E7-DF43-B2C7-15E18E7E56CD}"/>
                </a:ext>
              </a:extLst>
            </p:cNvPr>
            <p:cNvCxnSpPr>
              <a:cxnSpLocks/>
            </p:cNvCxnSpPr>
            <p:nvPr/>
          </p:nvCxnSpPr>
          <p:spPr>
            <a:xfrm>
              <a:off x="11324" y="0"/>
              <a:ext cx="0" cy="11303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A976FC6-A60A-FB41-B3EE-82549A290896}"/>
              </a:ext>
            </a:extLst>
          </p:cNvPr>
          <p:cNvSpPr txBox="1"/>
          <p:nvPr/>
        </p:nvSpPr>
        <p:spPr>
          <a:xfrm>
            <a:off x="5675068" y="3185222"/>
            <a:ext cx="1138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cm</a:t>
            </a:r>
            <a:r>
              <a:rPr lang="en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951CA-301F-D54C-8891-E668E8ED97CC}"/>
              </a:ext>
            </a:extLst>
          </p:cNvPr>
          <p:cNvSpPr txBox="1"/>
          <p:nvPr/>
        </p:nvSpPr>
        <p:spPr>
          <a:xfrm>
            <a:off x="2899021" y="3533097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1278F-EBF3-F24D-AE88-9D11F24A9AC9}"/>
              </a:ext>
            </a:extLst>
          </p:cNvPr>
          <p:cNvSpPr txBox="1"/>
          <p:nvPr/>
        </p:nvSpPr>
        <p:spPr>
          <a:xfrm>
            <a:off x="8707045" y="3552189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0A4A4618-1759-0641-926D-691A5EDC5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895727" y="2472729"/>
            <a:ext cx="2805249" cy="2805249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1C6191C8-C11C-2247-A3E8-A2BA5756C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97" y="2178664"/>
            <a:ext cx="2747050" cy="274705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7CA917-4A6E-F446-AFCD-9B9379763ABF}"/>
              </a:ext>
            </a:extLst>
          </p:cNvPr>
          <p:cNvSpPr txBox="1"/>
          <p:nvPr/>
        </p:nvSpPr>
        <p:spPr>
          <a:xfrm>
            <a:off x="5902463" y="4019758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6BD236-C483-D34F-A269-6CFBF8DF0736}"/>
              </a:ext>
            </a:extLst>
          </p:cNvPr>
          <p:cNvCxnSpPr>
            <a:cxnSpLocks/>
          </p:cNvCxnSpPr>
          <p:nvPr/>
        </p:nvCxnSpPr>
        <p:spPr>
          <a:xfrm>
            <a:off x="6131516" y="3746603"/>
            <a:ext cx="0" cy="3524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9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14" y="-334384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48" y="3108806"/>
            <a:ext cx="3499261" cy="3078559"/>
          </a:xfrm>
          <a:prstGeom prst="rect">
            <a:avLst/>
          </a:prstGeom>
          <a:ln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0" y="4679369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50B871B-94F0-B44E-8960-2EEE516A3A2A}"/>
              </a:ext>
            </a:extLst>
          </p:cNvPr>
          <p:cNvSpPr txBox="1"/>
          <p:nvPr/>
        </p:nvSpPr>
        <p:spPr>
          <a:xfrm>
            <a:off x="5466007" y="501888"/>
            <a:ext cx="2063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fazlodia" panose="02000503000000020003" pitchFamily="2" charset="0"/>
              </a:rPr>
              <a:t>Bài 17:</a:t>
            </a:r>
          </a:p>
          <a:p>
            <a:endParaRPr lang="en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4320E1-CEB9-0A4D-A5D9-3D57D26D5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450" y="0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51EEF-AFE3-1A40-B6E1-C850679F5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7975" y="1991065"/>
            <a:ext cx="8559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3F1C4D7-90A0-0C4E-8DA6-017149E5A166}"/>
              </a:ext>
            </a:extLst>
          </p:cNvPr>
          <p:cNvSpPr/>
          <p:nvPr/>
        </p:nvSpPr>
        <p:spPr>
          <a:xfrm>
            <a:off x="5515154" y="1654710"/>
            <a:ext cx="4881913" cy="1054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957777273">
                  <a:custGeom>
                    <a:avLst/>
                    <a:gdLst>
                      <a:gd name="connsiteX0" fmla="*/ 0 w 4881913"/>
                      <a:gd name="connsiteY0" fmla="*/ 175774 h 1054623"/>
                      <a:gd name="connsiteX1" fmla="*/ 175774 w 4881913"/>
                      <a:gd name="connsiteY1" fmla="*/ 0 h 1054623"/>
                      <a:gd name="connsiteX2" fmla="*/ 606159 w 4881913"/>
                      <a:gd name="connsiteY2" fmla="*/ 0 h 1054623"/>
                      <a:gd name="connsiteX3" fmla="*/ 1172454 w 4881913"/>
                      <a:gd name="connsiteY3" fmla="*/ 0 h 1054623"/>
                      <a:gd name="connsiteX4" fmla="*/ 1602839 w 4881913"/>
                      <a:gd name="connsiteY4" fmla="*/ 0 h 1054623"/>
                      <a:gd name="connsiteX5" fmla="*/ 2123831 w 4881913"/>
                      <a:gd name="connsiteY5" fmla="*/ 0 h 1054623"/>
                      <a:gd name="connsiteX6" fmla="*/ 2735430 w 4881913"/>
                      <a:gd name="connsiteY6" fmla="*/ 0 h 1054623"/>
                      <a:gd name="connsiteX7" fmla="*/ 3347030 w 4881913"/>
                      <a:gd name="connsiteY7" fmla="*/ 0 h 1054623"/>
                      <a:gd name="connsiteX8" fmla="*/ 3777414 w 4881913"/>
                      <a:gd name="connsiteY8" fmla="*/ 0 h 1054623"/>
                      <a:gd name="connsiteX9" fmla="*/ 4706139 w 4881913"/>
                      <a:gd name="connsiteY9" fmla="*/ 0 h 1054623"/>
                      <a:gd name="connsiteX10" fmla="*/ 4881913 w 4881913"/>
                      <a:gd name="connsiteY10" fmla="*/ 175774 h 1054623"/>
                      <a:gd name="connsiteX11" fmla="*/ 4881913 w 4881913"/>
                      <a:gd name="connsiteY11" fmla="*/ 541373 h 1054623"/>
                      <a:gd name="connsiteX12" fmla="*/ 4881913 w 4881913"/>
                      <a:gd name="connsiteY12" fmla="*/ 878849 h 1054623"/>
                      <a:gd name="connsiteX13" fmla="*/ 4706139 w 4881913"/>
                      <a:gd name="connsiteY13" fmla="*/ 1054623 h 1054623"/>
                      <a:gd name="connsiteX14" fmla="*/ 4094540 w 4881913"/>
                      <a:gd name="connsiteY14" fmla="*/ 1054623 h 1054623"/>
                      <a:gd name="connsiteX15" fmla="*/ 3528244 w 4881913"/>
                      <a:gd name="connsiteY15" fmla="*/ 1054623 h 1054623"/>
                      <a:gd name="connsiteX16" fmla="*/ 2916645 w 4881913"/>
                      <a:gd name="connsiteY16" fmla="*/ 1054623 h 1054623"/>
                      <a:gd name="connsiteX17" fmla="*/ 2440957 w 4881913"/>
                      <a:gd name="connsiteY17" fmla="*/ 1054623 h 1054623"/>
                      <a:gd name="connsiteX18" fmla="*/ 1874661 w 4881913"/>
                      <a:gd name="connsiteY18" fmla="*/ 1054623 h 1054623"/>
                      <a:gd name="connsiteX19" fmla="*/ 1217758 w 4881913"/>
                      <a:gd name="connsiteY19" fmla="*/ 1054623 h 1054623"/>
                      <a:gd name="connsiteX20" fmla="*/ 787373 w 4881913"/>
                      <a:gd name="connsiteY20" fmla="*/ 1054623 h 1054623"/>
                      <a:gd name="connsiteX21" fmla="*/ 175774 w 4881913"/>
                      <a:gd name="connsiteY21" fmla="*/ 1054623 h 1054623"/>
                      <a:gd name="connsiteX22" fmla="*/ 0 w 4881913"/>
                      <a:gd name="connsiteY22" fmla="*/ 878849 h 1054623"/>
                      <a:gd name="connsiteX23" fmla="*/ 0 w 4881913"/>
                      <a:gd name="connsiteY23" fmla="*/ 513250 h 1054623"/>
                      <a:gd name="connsiteX24" fmla="*/ 0 w 4881913"/>
                      <a:gd name="connsiteY24" fmla="*/ 175774 h 105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81913" h="1054623" fill="none" extrusionOk="0">
                        <a:moveTo>
                          <a:pt x="0" y="175774"/>
                        </a:moveTo>
                        <a:cubicBezTo>
                          <a:pt x="10513" y="88903"/>
                          <a:pt x="66881" y="-10179"/>
                          <a:pt x="175774" y="0"/>
                        </a:cubicBezTo>
                        <a:cubicBezTo>
                          <a:pt x="292699" y="-34657"/>
                          <a:pt x="448240" y="5533"/>
                          <a:pt x="606159" y="0"/>
                        </a:cubicBezTo>
                        <a:cubicBezTo>
                          <a:pt x="764079" y="-5533"/>
                          <a:pt x="980725" y="3099"/>
                          <a:pt x="1172454" y="0"/>
                        </a:cubicBezTo>
                        <a:cubicBezTo>
                          <a:pt x="1364183" y="-3099"/>
                          <a:pt x="1477347" y="21376"/>
                          <a:pt x="1602839" y="0"/>
                        </a:cubicBezTo>
                        <a:cubicBezTo>
                          <a:pt x="1728331" y="-21376"/>
                          <a:pt x="1913094" y="51163"/>
                          <a:pt x="2123831" y="0"/>
                        </a:cubicBezTo>
                        <a:cubicBezTo>
                          <a:pt x="2334568" y="-51163"/>
                          <a:pt x="2443263" y="39044"/>
                          <a:pt x="2735430" y="0"/>
                        </a:cubicBezTo>
                        <a:cubicBezTo>
                          <a:pt x="3027597" y="-39044"/>
                          <a:pt x="3127229" y="58275"/>
                          <a:pt x="3347030" y="0"/>
                        </a:cubicBezTo>
                        <a:cubicBezTo>
                          <a:pt x="3566831" y="-58275"/>
                          <a:pt x="3606854" y="30438"/>
                          <a:pt x="3777414" y="0"/>
                        </a:cubicBezTo>
                        <a:cubicBezTo>
                          <a:pt x="3947974" y="-30438"/>
                          <a:pt x="4506578" y="26972"/>
                          <a:pt x="4706139" y="0"/>
                        </a:cubicBezTo>
                        <a:cubicBezTo>
                          <a:pt x="4809480" y="-6774"/>
                          <a:pt x="4888834" y="52856"/>
                          <a:pt x="4881913" y="175774"/>
                        </a:cubicBezTo>
                        <a:cubicBezTo>
                          <a:pt x="4888572" y="355827"/>
                          <a:pt x="4867487" y="386599"/>
                          <a:pt x="4881913" y="541373"/>
                        </a:cubicBezTo>
                        <a:cubicBezTo>
                          <a:pt x="4896339" y="696147"/>
                          <a:pt x="4845186" y="710982"/>
                          <a:pt x="4881913" y="878849"/>
                        </a:cubicBezTo>
                        <a:cubicBezTo>
                          <a:pt x="4873260" y="977816"/>
                          <a:pt x="4807896" y="1063903"/>
                          <a:pt x="4706139" y="1054623"/>
                        </a:cubicBezTo>
                        <a:cubicBezTo>
                          <a:pt x="4427203" y="1093099"/>
                          <a:pt x="4396582" y="1052396"/>
                          <a:pt x="4094540" y="1054623"/>
                        </a:cubicBezTo>
                        <a:cubicBezTo>
                          <a:pt x="3792498" y="1056850"/>
                          <a:pt x="3730768" y="994461"/>
                          <a:pt x="3528244" y="1054623"/>
                        </a:cubicBezTo>
                        <a:cubicBezTo>
                          <a:pt x="3325720" y="1114785"/>
                          <a:pt x="3219734" y="1047300"/>
                          <a:pt x="2916645" y="1054623"/>
                        </a:cubicBezTo>
                        <a:cubicBezTo>
                          <a:pt x="2613556" y="1061946"/>
                          <a:pt x="2587664" y="1004755"/>
                          <a:pt x="2440957" y="1054623"/>
                        </a:cubicBezTo>
                        <a:cubicBezTo>
                          <a:pt x="2294250" y="1104491"/>
                          <a:pt x="2062712" y="1004437"/>
                          <a:pt x="1874661" y="1054623"/>
                        </a:cubicBezTo>
                        <a:cubicBezTo>
                          <a:pt x="1686610" y="1104809"/>
                          <a:pt x="1367046" y="975967"/>
                          <a:pt x="1217758" y="1054623"/>
                        </a:cubicBezTo>
                        <a:cubicBezTo>
                          <a:pt x="1068470" y="1133279"/>
                          <a:pt x="935967" y="1038396"/>
                          <a:pt x="787373" y="1054623"/>
                        </a:cubicBezTo>
                        <a:cubicBezTo>
                          <a:pt x="638780" y="1070850"/>
                          <a:pt x="312637" y="996165"/>
                          <a:pt x="175774" y="1054623"/>
                        </a:cubicBezTo>
                        <a:cubicBezTo>
                          <a:pt x="70787" y="1060196"/>
                          <a:pt x="-15704" y="964760"/>
                          <a:pt x="0" y="878849"/>
                        </a:cubicBezTo>
                        <a:cubicBezTo>
                          <a:pt x="-20254" y="730300"/>
                          <a:pt x="24932" y="602270"/>
                          <a:pt x="0" y="513250"/>
                        </a:cubicBezTo>
                        <a:cubicBezTo>
                          <a:pt x="-24932" y="424230"/>
                          <a:pt x="3921" y="243962"/>
                          <a:pt x="0" y="175774"/>
                        </a:cubicBezTo>
                        <a:close/>
                      </a:path>
                      <a:path w="4881913" h="1054623" stroke="0" extrusionOk="0">
                        <a:moveTo>
                          <a:pt x="0" y="175774"/>
                        </a:moveTo>
                        <a:cubicBezTo>
                          <a:pt x="21861" y="86260"/>
                          <a:pt x="78543" y="2591"/>
                          <a:pt x="175774" y="0"/>
                        </a:cubicBezTo>
                        <a:cubicBezTo>
                          <a:pt x="404132" y="-70625"/>
                          <a:pt x="700320" y="27401"/>
                          <a:pt x="832677" y="0"/>
                        </a:cubicBezTo>
                        <a:cubicBezTo>
                          <a:pt x="965034" y="-27401"/>
                          <a:pt x="1179133" y="32889"/>
                          <a:pt x="1444276" y="0"/>
                        </a:cubicBezTo>
                        <a:cubicBezTo>
                          <a:pt x="1709419" y="-32889"/>
                          <a:pt x="1878843" y="13942"/>
                          <a:pt x="2101179" y="0"/>
                        </a:cubicBezTo>
                        <a:cubicBezTo>
                          <a:pt x="2323515" y="-13942"/>
                          <a:pt x="2457921" y="15664"/>
                          <a:pt x="2622171" y="0"/>
                        </a:cubicBezTo>
                        <a:cubicBezTo>
                          <a:pt x="2786421" y="-15664"/>
                          <a:pt x="3007375" y="64266"/>
                          <a:pt x="3188467" y="0"/>
                        </a:cubicBezTo>
                        <a:cubicBezTo>
                          <a:pt x="3369559" y="-64266"/>
                          <a:pt x="3546336" y="30604"/>
                          <a:pt x="3800066" y="0"/>
                        </a:cubicBezTo>
                        <a:cubicBezTo>
                          <a:pt x="4053796" y="-30604"/>
                          <a:pt x="4398413" y="95112"/>
                          <a:pt x="4706139" y="0"/>
                        </a:cubicBezTo>
                        <a:cubicBezTo>
                          <a:pt x="4794291" y="-6151"/>
                          <a:pt x="4873390" y="96714"/>
                          <a:pt x="4881913" y="175774"/>
                        </a:cubicBezTo>
                        <a:cubicBezTo>
                          <a:pt x="4884917" y="316767"/>
                          <a:pt x="4861785" y="415487"/>
                          <a:pt x="4881913" y="541373"/>
                        </a:cubicBezTo>
                        <a:cubicBezTo>
                          <a:pt x="4902041" y="667259"/>
                          <a:pt x="4854869" y="733003"/>
                          <a:pt x="4881913" y="878849"/>
                        </a:cubicBezTo>
                        <a:cubicBezTo>
                          <a:pt x="4886172" y="950083"/>
                          <a:pt x="4800664" y="1027972"/>
                          <a:pt x="4706139" y="1054623"/>
                        </a:cubicBezTo>
                        <a:cubicBezTo>
                          <a:pt x="4545954" y="1108931"/>
                          <a:pt x="4349163" y="1037416"/>
                          <a:pt x="4230451" y="1054623"/>
                        </a:cubicBezTo>
                        <a:cubicBezTo>
                          <a:pt x="4111739" y="1071830"/>
                          <a:pt x="3819075" y="1040353"/>
                          <a:pt x="3664155" y="1054623"/>
                        </a:cubicBezTo>
                        <a:cubicBezTo>
                          <a:pt x="3509235" y="1068893"/>
                          <a:pt x="3211679" y="1037838"/>
                          <a:pt x="3052556" y="1054623"/>
                        </a:cubicBezTo>
                        <a:cubicBezTo>
                          <a:pt x="2893433" y="1071408"/>
                          <a:pt x="2730441" y="1030298"/>
                          <a:pt x="2622171" y="1054623"/>
                        </a:cubicBezTo>
                        <a:cubicBezTo>
                          <a:pt x="2513902" y="1078948"/>
                          <a:pt x="2227703" y="1025529"/>
                          <a:pt x="2055875" y="1054623"/>
                        </a:cubicBezTo>
                        <a:cubicBezTo>
                          <a:pt x="1884047" y="1083717"/>
                          <a:pt x="1604318" y="1017458"/>
                          <a:pt x="1444276" y="1054623"/>
                        </a:cubicBezTo>
                        <a:cubicBezTo>
                          <a:pt x="1284234" y="1091788"/>
                          <a:pt x="1095735" y="1031758"/>
                          <a:pt x="968588" y="1054623"/>
                        </a:cubicBezTo>
                        <a:cubicBezTo>
                          <a:pt x="841441" y="1077488"/>
                          <a:pt x="355373" y="994133"/>
                          <a:pt x="175774" y="1054623"/>
                        </a:cubicBezTo>
                        <a:cubicBezTo>
                          <a:pt x="72386" y="1038968"/>
                          <a:pt x="161" y="972630"/>
                          <a:pt x="0" y="878849"/>
                        </a:cubicBezTo>
                        <a:cubicBezTo>
                          <a:pt x="-20044" y="725460"/>
                          <a:pt x="29115" y="662435"/>
                          <a:pt x="0" y="527312"/>
                        </a:cubicBezTo>
                        <a:cubicBezTo>
                          <a:pt x="-29115" y="392189"/>
                          <a:pt x="10282" y="248616"/>
                          <a:pt x="0" y="175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 tâm O, bán kính OM,</a:t>
            </a:r>
          </a:p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AB.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0DED9-C286-4D49-870B-47C402F1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227" y1="9966" x2="63848" y2="10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52" y="1617541"/>
            <a:ext cx="4928131" cy="4178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C69C0-C89E-724B-A58E-EEDB9AF886DB}"/>
              </a:ext>
            </a:extLst>
          </p:cNvPr>
          <p:cNvSpPr txBox="1"/>
          <p:nvPr/>
        </p:nvSpPr>
        <p:spPr>
          <a:xfrm>
            <a:off x="4154303" y="3105834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1B68-BA40-DE4A-8D6F-E01934BBBE27}"/>
              </a:ext>
            </a:extLst>
          </p:cNvPr>
          <p:cNvSpPr txBox="1"/>
          <p:nvPr/>
        </p:nvSpPr>
        <p:spPr>
          <a:xfrm>
            <a:off x="3747508" y="1858855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F3362-BE76-DA42-B1F4-5D862B82E0D9}"/>
              </a:ext>
            </a:extLst>
          </p:cNvPr>
          <p:cNvSpPr txBox="1"/>
          <p:nvPr/>
        </p:nvSpPr>
        <p:spPr>
          <a:xfrm>
            <a:off x="734062" y="3036419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CDFF8F4-4CA3-384D-A595-FA084CCEE066}"/>
              </a:ext>
            </a:extLst>
          </p:cNvPr>
          <p:cNvSpPr/>
          <p:nvPr/>
        </p:nvSpPr>
        <p:spPr>
          <a:xfrm>
            <a:off x="5515154" y="3179641"/>
            <a:ext cx="4881913" cy="1054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957777273">
                  <a:custGeom>
                    <a:avLst/>
                    <a:gdLst>
                      <a:gd name="connsiteX0" fmla="*/ 0 w 4881913"/>
                      <a:gd name="connsiteY0" fmla="*/ 175774 h 1054623"/>
                      <a:gd name="connsiteX1" fmla="*/ 175774 w 4881913"/>
                      <a:gd name="connsiteY1" fmla="*/ 0 h 1054623"/>
                      <a:gd name="connsiteX2" fmla="*/ 606159 w 4881913"/>
                      <a:gd name="connsiteY2" fmla="*/ 0 h 1054623"/>
                      <a:gd name="connsiteX3" fmla="*/ 1172454 w 4881913"/>
                      <a:gd name="connsiteY3" fmla="*/ 0 h 1054623"/>
                      <a:gd name="connsiteX4" fmla="*/ 1602839 w 4881913"/>
                      <a:gd name="connsiteY4" fmla="*/ 0 h 1054623"/>
                      <a:gd name="connsiteX5" fmla="*/ 2123831 w 4881913"/>
                      <a:gd name="connsiteY5" fmla="*/ 0 h 1054623"/>
                      <a:gd name="connsiteX6" fmla="*/ 2735430 w 4881913"/>
                      <a:gd name="connsiteY6" fmla="*/ 0 h 1054623"/>
                      <a:gd name="connsiteX7" fmla="*/ 3347030 w 4881913"/>
                      <a:gd name="connsiteY7" fmla="*/ 0 h 1054623"/>
                      <a:gd name="connsiteX8" fmla="*/ 3777414 w 4881913"/>
                      <a:gd name="connsiteY8" fmla="*/ 0 h 1054623"/>
                      <a:gd name="connsiteX9" fmla="*/ 4706139 w 4881913"/>
                      <a:gd name="connsiteY9" fmla="*/ 0 h 1054623"/>
                      <a:gd name="connsiteX10" fmla="*/ 4881913 w 4881913"/>
                      <a:gd name="connsiteY10" fmla="*/ 175774 h 1054623"/>
                      <a:gd name="connsiteX11" fmla="*/ 4881913 w 4881913"/>
                      <a:gd name="connsiteY11" fmla="*/ 541373 h 1054623"/>
                      <a:gd name="connsiteX12" fmla="*/ 4881913 w 4881913"/>
                      <a:gd name="connsiteY12" fmla="*/ 878849 h 1054623"/>
                      <a:gd name="connsiteX13" fmla="*/ 4706139 w 4881913"/>
                      <a:gd name="connsiteY13" fmla="*/ 1054623 h 1054623"/>
                      <a:gd name="connsiteX14" fmla="*/ 4094540 w 4881913"/>
                      <a:gd name="connsiteY14" fmla="*/ 1054623 h 1054623"/>
                      <a:gd name="connsiteX15" fmla="*/ 3528244 w 4881913"/>
                      <a:gd name="connsiteY15" fmla="*/ 1054623 h 1054623"/>
                      <a:gd name="connsiteX16" fmla="*/ 2916645 w 4881913"/>
                      <a:gd name="connsiteY16" fmla="*/ 1054623 h 1054623"/>
                      <a:gd name="connsiteX17" fmla="*/ 2440957 w 4881913"/>
                      <a:gd name="connsiteY17" fmla="*/ 1054623 h 1054623"/>
                      <a:gd name="connsiteX18" fmla="*/ 1874661 w 4881913"/>
                      <a:gd name="connsiteY18" fmla="*/ 1054623 h 1054623"/>
                      <a:gd name="connsiteX19" fmla="*/ 1217758 w 4881913"/>
                      <a:gd name="connsiteY19" fmla="*/ 1054623 h 1054623"/>
                      <a:gd name="connsiteX20" fmla="*/ 787373 w 4881913"/>
                      <a:gd name="connsiteY20" fmla="*/ 1054623 h 1054623"/>
                      <a:gd name="connsiteX21" fmla="*/ 175774 w 4881913"/>
                      <a:gd name="connsiteY21" fmla="*/ 1054623 h 1054623"/>
                      <a:gd name="connsiteX22" fmla="*/ 0 w 4881913"/>
                      <a:gd name="connsiteY22" fmla="*/ 878849 h 1054623"/>
                      <a:gd name="connsiteX23" fmla="*/ 0 w 4881913"/>
                      <a:gd name="connsiteY23" fmla="*/ 513250 h 1054623"/>
                      <a:gd name="connsiteX24" fmla="*/ 0 w 4881913"/>
                      <a:gd name="connsiteY24" fmla="*/ 175774 h 105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81913" h="1054623" fill="none" extrusionOk="0">
                        <a:moveTo>
                          <a:pt x="0" y="175774"/>
                        </a:moveTo>
                        <a:cubicBezTo>
                          <a:pt x="10513" y="88903"/>
                          <a:pt x="66881" y="-10179"/>
                          <a:pt x="175774" y="0"/>
                        </a:cubicBezTo>
                        <a:cubicBezTo>
                          <a:pt x="292699" y="-34657"/>
                          <a:pt x="448240" y="5533"/>
                          <a:pt x="606159" y="0"/>
                        </a:cubicBezTo>
                        <a:cubicBezTo>
                          <a:pt x="764079" y="-5533"/>
                          <a:pt x="980725" y="3099"/>
                          <a:pt x="1172454" y="0"/>
                        </a:cubicBezTo>
                        <a:cubicBezTo>
                          <a:pt x="1364183" y="-3099"/>
                          <a:pt x="1477347" y="21376"/>
                          <a:pt x="1602839" y="0"/>
                        </a:cubicBezTo>
                        <a:cubicBezTo>
                          <a:pt x="1728331" y="-21376"/>
                          <a:pt x="1913094" y="51163"/>
                          <a:pt x="2123831" y="0"/>
                        </a:cubicBezTo>
                        <a:cubicBezTo>
                          <a:pt x="2334568" y="-51163"/>
                          <a:pt x="2443263" y="39044"/>
                          <a:pt x="2735430" y="0"/>
                        </a:cubicBezTo>
                        <a:cubicBezTo>
                          <a:pt x="3027597" y="-39044"/>
                          <a:pt x="3127229" y="58275"/>
                          <a:pt x="3347030" y="0"/>
                        </a:cubicBezTo>
                        <a:cubicBezTo>
                          <a:pt x="3566831" y="-58275"/>
                          <a:pt x="3606854" y="30438"/>
                          <a:pt x="3777414" y="0"/>
                        </a:cubicBezTo>
                        <a:cubicBezTo>
                          <a:pt x="3947974" y="-30438"/>
                          <a:pt x="4506578" y="26972"/>
                          <a:pt x="4706139" y="0"/>
                        </a:cubicBezTo>
                        <a:cubicBezTo>
                          <a:pt x="4809480" y="-6774"/>
                          <a:pt x="4888834" y="52856"/>
                          <a:pt x="4881913" y="175774"/>
                        </a:cubicBezTo>
                        <a:cubicBezTo>
                          <a:pt x="4888572" y="355827"/>
                          <a:pt x="4867487" y="386599"/>
                          <a:pt x="4881913" y="541373"/>
                        </a:cubicBezTo>
                        <a:cubicBezTo>
                          <a:pt x="4896339" y="696147"/>
                          <a:pt x="4845186" y="710982"/>
                          <a:pt x="4881913" y="878849"/>
                        </a:cubicBezTo>
                        <a:cubicBezTo>
                          <a:pt x="4873260" y="977816"/>
                          <a:pt x="4807896" y="1063903"/>
                          <a:pt x="4706139" y="1054623"/>
                        </a:cubicBezTo>
                        <a:cubicBezTo>
                          <a:pt x="4427203" y="1093099"/>
                          <a:pt x="4396582" y="1052396"/>
                          <a:pt x="4094540" y="1054623"/>
                        </a:cubicBezTo>
                        <a:cubicBezTo>
                          <a:pt x="3792498" y="1056850"/>
                          <a:pt x="3730768" y="994461"/>
                          <a:pt x="3528244" y="1054623"/>
                        </a:cubicBezTo>
                        <a:cubicBezTo>
                          <a:pt x="3325720" y="1114785"/>
                          <a:pt x="3219734" y="1047300"/>
                          <a:pt x="2916645" y="1054623"/>
                        </a:cubicBezTo>
                        <a:cubicBezTo>
                          <a:pt x="2613556" y="1061946"/>
                          <a:pt x="2587664" y="1004755"/>
                          <a:pt x="2440957" y="1054623"/>
                        </a:cubicBezTo>
                        <a:cubicBezTo>
                          <a:pt x="2294250" y="1104491"/>
                          <a:pt x="2062712" y="1004437"/>
                          <a:pt x="1874661" y="1054623"/>
                        </a:cubicBezTo>
                        <a:cubicBezTo>
                          <a:pt x="1686610" y="1104809"/>
                          <a:pt x="1367046" y="975967"/>
                          <a:pt x="1217758" y="1054623"/>
                        </a:cubicBezTo>
                        <a:cubicBezTo>
                          <a:pt x="1068470" y="1133279"/>
                          <a:pt x="935967" y="1038396"/>
                          <a:pt x="787373" y="1054623"/>
                        </a:cubicBezTo>
                        <a:cubicBezTo>
                          <a:pt x="638780" y="1070850"/>
                          <a:pt x="312637" y="996165"/>
                          <a:pt x="175774" y="1054623"/>
                        </a:cubicBezTo>
                        <a:cubicBezTo>
                          <a:pt x="70787" y="1060196"/>
                          <a:pt x="-15704" y="964760"/>
                          <a:pt x="0" y="878849"/>
                        </a:cubicBezTo>
                        <a:cubicBezTo>
                          <a:pt x="-20254" y="730300"/>
                          <a:pt x="24932" y="602270"/>
                          <a:pt x="0" y="513250"/>
                        </a:cubicBezTo>
                        <a:cubicBezTo>
                          <a:pt x="-24932" y="424230"/>
                          <a:pt x="3921" y="243962"/>
                          <a:pt x="0" y="175774"/>
                        </a:cubicBezTo>
                        <a:close/>
                      </a:path>
                      <a:path w="4881913" h="1054623" stroke="0" extrusionOk="0">
                        <a:moveTo>
                          <a:pt x="0" y="175774"/>
                        </a:moveTo>
                        <a:cubicBezTo>
                          <a:pt x="21861" y="86260"/>
                          <a:pt x="78543" y="2591"/>
                          <a:pt x="175774" y="0"/>
                        </a:cubicBezTo>
                        <a:cubicBezTo>
                          <a:pt x="404132" y="-70625"/>
                          <a:pt x="700320" y="27401"/>
                          <a:pt x="832677" y="0"/>
                        </a:cubicBezTo>
                        <a:cubicBezTo>
                          <a:pt x="965034" y="-27401"/>
                          <a:pt x="1179133" y="32889"/>
                          <a:pt x="1444276" y="0"/>
                        </a:cubicBezTo>
                        <a:cubicBezTo>
                          <a:pt x="1709419" y="-32889"/>
                          <a:pt x="1878843" y="13942"/>
                          <a:pt x="2101179" y="0"/>
                        </a:cubicBezTo>
                        <a:cubicBezTo>
                          <a:pt x="2323515" y="-13942"/>
                          <a:pt x="2457921" y="15664"/>
                          <a:pt x="2622171" y="0"/>
                        </a:cubicBezTo>
                        <a:cubicBezTo>
                          <a:pt x="2786421" y="-15664"/>
                          <a:pt x="3007375" y="64266"/>
                          <a:pt x="3188467" y="0"/>
                        </a:cubicBezTo>
                        <a:cubicBezTo>
                          <a:pt x="3369559" y="-64266"/>
                          <a:pt x="3546336" y="30604"/>
                          <a:pt x="3800066" y="0"/>
                        </a:cubicBezTo>
                        <a:cubicBezTo>
                          <a:pt x="4053796" y="-30604"/>
                          <a:pt x="4398413" y="95112"/>
                          <a:pt x="4706139" y="0"/>
                        </a:cubicBezTo>
                        <a:cubicBezTo>
                          <a:pt x="4794291" y="-6151"/>
                          <a:pt x="4873390" y="96714"/>
                          <a:pt x="4881913" y="175774"/>
                        </a:cubicBezTo>
                        <a:cubicBezTo>
                          <a:pt x="4884917" y="316767"/>
                          <a:pt x="4861785" y="415487"/>
                          <a:pt x="4881913" y="541373"/>
                        </a:cubicBezTo>
                        <a:cubicBezTo>
                          <a:pt x="4902041" y="667259"/>
                          <a:pt x="4854869" y="733003"/>
                          <a:pt x="4881913" y="878849"/>
                        </a:cubicBezTo>
                        <a:cubicBezTo>
                          <a:pt x="4886172" y="950083"/>
                          <a:pt x="4800664" y="1027972"/>
                          <a:pt x="4706139" y="1054623"/>
                        </a:cubicBezTo>
                        <a:cubicBezTo>
                          <a:pt x="4545954" y="1108931"/>
                          <a:pt x="4349163" y="1037416"/>
                          <a:pt x="4230451" y="1054623"/>
                        </a:cubicBezTo>
                        <a:cubicBezTo>
                          <a:pt x="4111739" y="1071830"/>
                          <a:pt x="3819075" y="1040353"/>
                          <a:pt x="3664155" y="1054623"/>
                        </a:cubicBezTo>
                        <a:cubicBezTo>
                          <a:pt x="3509235" y="1068893"/>
                          <a:pt x="3211679" y="1037838"/>
                          <a:pt x="3052556" y="1054623"/>
                        </a:cubicBezTo>
                        <a:cubicBezTo>
                          <a:pt x="2893433" y="1071408"/>
                          <a:pt x="2730441" y="1030298"/>
                          <a:pt x="2622171" y="1054623"/>
                        </a:cubicBezTo>
                        <a:cubicBezTo>
                          <a:pt x="2513902" y="1078948"/>
                          <a:pt x="2227703" y="1025529"/>
                          <a:pt x="2055875" y="1054623"/>
                        </a:cubicBezTo>
                        <a:cubicBezTo>
                          <a:pt x="1884047" y="1083717"/>
                          <a:pt x="1604318" y="1017458"/>
                          <a:pt x="1444276" y="1054623"/>
                        </a:cubicBezTo>
                        <a:cubicBezTo>
                          <a:pt x="1284234" y="1091788"/>
                          <a:pt x="1095735" y="1031758"/>
                          <a:pt x="968588" y="1054623"/>
                        </a:cubicBezTo>
                        <a:cubicBezTo>
                          <a:pt x="841441" y="1077488"/>
                          <a:pt x="355373" y="994133"/>
                          <a:pt x="175774" y="1054623"/>
                        </a:cubicBezTo>
                        <a:cubicBezTo>
                          <a:pt x="72386" y="1038968"/>
                          <a:pt x="161" y="972630"/>
                          <a:pt x="0" y="878849"/>
                        </a:cubicBezTo>
                        <a:cubicBezTo>
                          <a:pt x="-20044" y="725460"/>
                          <a:pt x="29115" y="662435"/>
                          <a:pt x="0" y="527312"/>
                        </a:cubicBezTo>
                        <a:cubicBezTo>
                          <a:pt x="-29115" y="392189"/>
                          <a:pt x="10282" y="248616"/>
                          <a:pt x="0" y="175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 O là trung điểm của đường kính AB.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504B47-7470-5C47-B84A-DB4BD7718D94}"/>
              </a:ext>
            </a:extLst>
          </p:cNvPr>
          <p:cNvSpPr/>
          <p:nvPr/>
        </p:nvSpPr>
        <p:spPr>
          <a:xfrm>
            <a:off x="5515154" y="4675978"/>
            <a:ext cx="4881913" cy="1054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957777273">
                  <a:custGeom>
                    <a:avLst/>
                    <a:gdLst>
                      <a:gd name="connsiteX0" fmla="*/ 0 w 4881913"/>
                      <a:gd name="connsiteY0" fmla="*/ 175774 h 1054623"/>
                      <a:gd name="connsiteX1" fmla="*/ 175774 w 4881913"/>
                      <a:gd name="connsiteY1" fmla="*/ 0 h 1054623"/>
                      <a:gd name="connsiteX2" fmla="*/ 606159 w 4881913"/>
                      <a:gd name="connsiteY2" fmla="*/ 0 h 1054623"/>
                      <a:gd name="connsiteX3" fmla="*/ 1172454 w 4881913"/>
                      <a:gd name="connsiteY3" fmla="*/ 0 h 1054623"/>
                      <a:gd name="connsiteX4" fmla="*/ 1602839 w 4881913"/>
                      <a:gd name="connsiteY4" fmla="*/ 0 h 1054623"/>
                      <a:gd name="connsiteX5" fmla="*/ 2123831 w 4881913"/>
                      <a:gd name="connsiteY5" fmla="*/ 0 h 1054623"/>
                      <a:gd name="connsiteX6" fmla="*/ 2735430 w 4881913"/>
                      <a:gd name="connsiteY6" fmla="*/ 0 h 1054623"/>
                      <a:gd name="connsiteX7" fmla="*/ 3347030 w 4881913"/>
                      <a:gd name="connsiteY7" fmla="*/ 0 h 1054623"/>
                      <a:gd name="connsiteX8" fmla="*/ 3777414 w 4881913"/>
                      <a:gd name="connsiteY8" fmla="*/ 0 h 1054623"/>
                      <a:gd name="connsiteX9" fmla="*/ 4706139 w 4881913"/>
                      <a:gd name="connsiteY9" fmla="*/ 0 h 1054623"/>
                      <a:gd name="connsiteX10" fmla="*/ 4881913 w 4881913"/>
                      <a:gd name="connsiteY10" fmla="*/ 175774 h 1054623"/>
                      <a:gd name="connsiteX11" fmla="*/ 4881913 w 4881913"/>
                      <a:gd name="connsiteY11" fmla="*/ 541373 h 1054623"/>
                      <a:gd name="connsiteX12" fmla="*/ 4881913 w 4881913"/>
                      <a:gd name="connsiteY12" fmla="*/ 878849 h 1054623"/>
                      <a:gd name="connsiteX13" fmla="*/ 4706139 w 4881913"/>
                      <a:gd name="connsiteY13" fmla="*/ 1054623 h 1054623"/>
                      <a:gd name="connsiteX14" fmla="*/ 4094540 w 4881913"/>
                      <a:gd name="connsiteY14" fmla="*/ 1054623 h 1054623"/>
                      <a:gd name="connsiteX15" fmla="*/ 3528244 w 4881913"/>
                      <a:gd name="connsiteY15" fmla="*/ 1054623 h 1054623"/>
                      <a:gd name="connsiteX16" fmla="*/ 2916645 w 4881913"/>
                      <a:gd name="connsiteY16" fmla="*/ 1054623 h 1054623"/>
                      <a:gd name="connsiteX17" fmla="*/ 2440957 w 4881913"/>
                      <a:gd name="connsiteY17" fmla="*/ 1054623 h 1054623"/>
                      <a:gd name="connsiteX18" fmla="*/ 1874661 w 4881913"/>
                      <a:gd name="connsiteY18" fmla="*/ 1054623 h 1054623"/>
                      <a:gd name="connsiteX19" fmla="*/ 1217758 w 4881913"/>
                      <a:gd name="connsiteY19" fmla="*/ 1054623 h 1054623"/>
                      <a:gd name="connsiteX20" fmla="*/ 787373 w 4881913"/>
                      <a:gd name="connsiteY20" fmla="*/ 1054623 h 1054623"/>
                      <a:gd name="connsiteX21" fmla="*/ 175774 w 4881913"/>
                      <a:gd name="connsiteY21" fmla="*/ 1054623 h 1054623"/>
                      <a:gd name="connsiteX22" fmla="*/ 0 w 4881913"/>
                      <a:gd name="connsiteY22" fmla="*/ 878849 h 1054623"/>
                      <a:gd name="connsiteX23" fmla="*/ 0 w 4881913"/>
                      <a:gd name="connsiteY23" fmla="*/ 513250 h 1054623"/>
                      <a:gd name="connsiteX24" fmla="*/ 0 w 4881913"/>
                      <a:gd name="connsiteY24" fmla="*/ 175774 h 105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81913" h="1054623" fill="none" extrusionOk="0">
                        <a:moveTo>
                          <a:pt x="0" y="175774"/>
                        </a:moveTo>
                        <a:cubicBezTo>
                          <a:pt x="10513" y="88903"/>
                          <a:pt x="66881" y="-10179"/>
                          <a:pt x="175774" y="0"/>
                        </a:cubicBezTo>
                        <a:cubicBezTo>
                          <a:pt x="292699" y="-34657"/>
                          <a:pt x="448240" y="5533"/>
                          <a:pt x="606159" y="0"/>
                        </a:cubicBezTo>
                        <a:cubicBezTo>
                          <a:pt x="764079" y="-5533"/>
                          <a:pt x="980725" y="3099"/>
                          <a:pt x="1172454" y="0"/>
                        </a:cubicBezTo>
                        <a:cubicBezTo>
                          <a:pt x="1364183" y="-3099"/>
                          <a:pt x="1477347" y="21376"/>
                          <a:pt x="1602839" y="0"/>
                        </a:cubicBezTo>
                        <a:cubicBezTo>
                          <a:pt x="1728331" y="-21376"/>
                          <a:pt x="1913094" y="51163"/>
                          <a:pt x="2123831" y="0"/>
                        </a:cubicBezTo>
                        <a:cubicBezTo>
                          <a:pt x="2334568" y="-51163"/>
                          <a:pt x="2443263" y="39044"/>
                          <a:pt x="2735430" y="0"/>
                        </a:cubicBezTo>
                        <a:cubicBezTo>
                          <a:pt x="3027597" y="-39044"/>
                          <a:pt x="3127229" y="58275"/>
                          <a:pt x="3347030" y="0"/>
                        </a:cubicBezTo>
                        <a:cubicBezTo>
                          <a:pt x="3566831" y="-58275"/>
                          <a:pt x="3606854" y="30438"/>
                          <a:pt x="3777414" y="0"/>
                        </a:cubicBezTo>
                        <a:cubicBezTo>
                          <a:pt x="3947974" y="-30438"/>
                          <a:pt x="4506578" y="26972"/>
                          <a:pt x="4706139" y="0"/>
                        </a:cubicBezTo>
                        <a:cubicBezTo>
                          <a:pt x="4809480" y="-6774"/>
                          <a:pt x="4888834" y="52856"/>
                          <a:pt x="4881913" y="175774"/>
                        </a:cubicBezTo>
                        <a:cubicBezTo>
                          <a:pt x="4888572" y="355827"/>
                          <a:pt x="4867487" y="386599"/>
                          <a:pt x="4881913" y="541373"/>
                        </a:cubicBezTo>
                        <a:cubicBezTo>
                          <a:pt x="4896339" y="696147"/>
                          <a:pt x="4845186" y="710982"/>
                          <a:pt x="4881913" y="878849"/>
                        </a:cubicBezTo>
                        <a:cubicBezTo>
                          <a:pt x="4873260" y="977816"/>
                          <a:pt x="4807896" y="1063903"/>
                          <a:pt x="4706139" y="1054623"/>
                        </a:cubicBezTo>
                        <a:cubicBezTo>
                          <a:pt x="4427203" y="1093099"/>
                          <a:pt x="4396582" y="1052396"/>
                          <a:pt x="4094540" y="1054623"/>
                        </a:cubicBezTo>
                        <a:cubicBezTo>
                          <a:pt x="3792498" y="1056850"/>
                          <a:pt x="3730768" y="994461"/>
                          <a:pt x="3528244" y="1054623"/>
                        </a:cubicBezTo>
                        <a:cubicBezTo>
                          <a:pt x="3325720" y="1114785"/>
                          <a:pt x="3219734" y="1047300"/>
                          <a:pt x="2916645" y="1054623"/>
                        </a:cubicBezTo>
                        <a:cubicBezTo>
                          <a:pt x="2613556" y="1061946"/>
                          <a:pt x="2587664" y="1004755"/>
                          <a:pt x="2440957" y="1054623"/>
                        </a:cubicBezTo>
                        <a:cubicBezTo>
                          <a:pt x="2294250" y="1104491"/>
                          <a:pt x="2062712" y="1004437"/>
                          <a:pt x="1874661" y="1054623"/>
                        </a:cubicBezTo>
                        <a:cubicBezTo>
                          <a:pt x="1686610" y="1104809"/>
                          <a:pt x="1367046" y="975967"/>
                          <a:pt x="1217758" y="1054623"/>
                        </a:cubicBezTo>
                        <a:cubicBezTo>
                          <a:pt x="1068470" y="1133279"/>
                          <a:pt x="935967" y="1038396"/>
                          <a:pt x="787373" y="1054623"/>
                        </a:cubicBezTo>
                        <a:cubicBezTo>
                          <a:pt x="638780" y="1070850"/>
                          <a:pt x="312637" y="996165"/>
                          <a:pt x="175774" y="1054623"/>
                        </a:cubicBezTo>
                        <a:cubicBezTo>
                          <a:pt x="70787" y="1060196"/>
                          <a:pt x="-15704" y="964760"/>
                          <a:pt x="0" y="878849"/>
                        </a:cubicBezTo>
                        <a:cubicBezTo>
                          <a:pt x="-20254" y="730300"/>
                          <a:pt x="24932" y="602270"/>
                          <a:pt x="0" y="513250"/>
                        </a:cubicBezTo>
                        <a:cubicBezTo>
                          <a:pt x="-24932" y="424230"/>
                          <a:pt x="3921" y="243962"/>
                          <a:pt x="0" y="175774"/>
                        </a:cubicBezTo>
                        <a:close/>
                      </a:path>
                      <a:path w="4881913" h="1054623" stroke="0" extrusionOk="0">
                        <a:moveTo>
                          <a:pt x="0" y="175774"/>
                        </a:moveTo>
                        <a:cubicBezTo>
                          <a:pt x="21861" y="86260"/>
                          <a:pt x="78543" y="2591"/>
                          <a:pt x="175774" y="0"/>
                        </a:cubicBezTo>
                        <a:cubicBezTo>
                          <a:pt x="404132" y="-70625"/>
                          <a:pt x="700320" y="27401"/>
                          <a:pt x="832677" y="0"/>
                        </a:cubicBezTo>
                        <a:cubicBezTo>
                          <a:pt x="965034" y="-27401"/>
                          <a:pt x="1179133" y="32889"/>
                          <a:pt x="1444276" y="0"/>
                        </a:cubicBezTo>
                        <a:cubicBezTo>
                          <a:pt x="1709419" y="-32889"/>
                          <a:pt x="1878843" y="13942"/>
                          <a:pt x="2101179" y="0"/>
                        </a:cubicBezTo>
                        <a:cubicBezTo>
                          <a:pt x="2323515" y="-13942"/>
                          <a:pt x="2457921" y="15664"/>
                          <a:pt x="2622171" y="0"/>
                        </a:cubicBezTo>
                        <a:cubicBezTo>
                          <a:pt x="2786421" y="-15664"/>
                          <a:pt x="3007375" y="64266"/>
                          <a:pt x="3188467" y="0"/>
                        </a:cubicBezTo>
                        <a:cubicBezTo>
                          <a:pt x="3369559" y="-64266"/>
                          <a:pt x="3546336" y="30604"/>
                          <a:pt x="3800066" y="0"/>
                        </a:cubicBezTo>
                        <a:cubicBezTo>
                          <a:pt x="4053796" y="-30604"/>
                          <a:pt x="4398413" y="95112"/>
                          <a:pt x="4706139" y="0"/>
                        </a:cubicBezTo>
                        <a:cubicBezTo>
                          <a:pt x="4794291" y="-6151"/>
                          <a:pt x="4873390" y="96714"/>
                          <a:pt x="4881913" y="175774"/>
                        </a:cubicBezTo>
                        <a:cubicBezTo>
                          <a:pt x="4884917" y="316767"/>
                          <a:pt x="4861785" y="415487"/>
                          <a:pt x="4881913" y="541373"/>
                        </a:cubicBezTo>
                        <a:cubicBezTo>
                          <a:pt x="4902041" y="667259"/>
                          <a:pt x="4854869" y="733003"/>
                          <a:pt x="4881913" y="878849"/>
                        </a:cubicBezTo>
                        <a:cubicBezTo>
                          <a:pt x="4886172" y="950083"/>
                          <a:pt x="4800664" y="1027972"/>
                          <a:pt x="4706139" y="1054623"/>
                        </a:cubicBezTo>
                        <a:cubicBezTo>
                          <a:pt x="4545954" y="1108931"/>
                          <a:pt x="4349163" y="1037416"/>
                          <a:pt x="4230451" y="1054623"/>
                        </a:cubicBezTo>
                        <a:cubicBezTo>
                          <a:pt x="4111739" y="1071830"/>
                          <a:pt x="3819075" y="1040353"/>
                          <a:pt x="3664155" y="1054623"/>
                        </a:cubicBezTo>
                        <a:cubicBezTo>
                          <a:pt x="3509235" y="1068893"/>
                          <a:pt x="3211679" y="1037838"/>
                          <a:pt x="3052556" y="1054623"/>
                        </a:cubicBezTo>
                        <a:cubicBezTo>
                          <a:pt x="2893433" y="1071408"/>
                          <a:pt x="2730441" y="1030298"/>
                          <a:pt x="2622171" y="1054623"/>
                        </a:cubicBezTo>
                        <a:cubicBezTo>
                          <a:pt x="2513902" y="1078948"/>
                          <a:pt x="2227703" y="1025529"/>
                          <a:pt x="2055875" y="1054623"/>
                        </a:cubicBezTo>
                        <a:cubicBezTo>
                          <a:pt x="1884047" y="1083717"/>
                          <a:pt x="1604318" y="1017458"/>
                          <a:pt x="1444276" y="1054623"/>
                        </a:cubicBezTo>
                        <a:cubicBezTo>
                          <a:pt x="1284234" y="1091788"/>
                          <a:pt x="1095735" y="1031758"/>
                          <a:pt x="968588" y="1054623"/>
                        </a:cubicBezTo>
                        <a:cubicBezTo>
                          <a:pt x="841441" y="1077488"/>
                          <a:pt x="355373" y="994133"/>
                          <a:pt x="175774" y="1054623"/>
                        </a:cubicBezTo>
                        <a:cubicBezTo>
                          <a:pt x="72386" y="1038968"/>
                          <a:pt x="161" y="972630"/>
                          <a:pt x="0" y="878849"/>
                        </a:cubicBezTo>
                        <a:cubicBezTo>
                          <a:pt x="-20044" y="725460"/>
                          <a:pt x="29115" y="662435"/>
                          <a:pt x="0" y="527312"/>
                        </a:cubicBezTo>
                        <a:cubicBezTo>
                          <a:pt x="-29115" y="392189"/>
                          <a:pt x="10282" y="248616"/>
                          <a:pt x="0" y="175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</a:t>
            </a:r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 bằng </a:t>
            </a:r>
            <a:r>
              <a:rPr lang="en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lần bán kính. 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026" name="Picture 2" descr="Màu nước sơn Vết - hồng màu nước khói png tải về - Miễn phí trong suốt Màu  Hồng png Tải về.">
            <a:extLst>
              <a:ext uri="{FF2B5EF4-FFF2-40B4-BE49-F238E27FC236}">
                <a16:creationId xmlns:a16="http://schemas.microsoft.com/office/drawing/2014/main" id="{BB6282E4-D9ED-864E-A2F9-DE2BF112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5000" l="3889" r="95889">
                        <a14:foregroundMark x1="5778" y1="32969" x2="3333" y2="50938"/>
                        <a14:foregroundMark x1="3333" y1="50938" x2="3889" y2="58594"/>
                        <a14:foregroundMark x1="3889" y1="58594" x2="5778" y2="63906"/>
                        <a14:foregroundMark x1="89000" y1="40000" x2="95889" y2="50625"/>
                        <a14:foregroundMark x1="94444" y1="52656" x2="95444" y2="55156"/>
                        <a14:foregroundMark x1="43000" y1="24375" x2="47667" y2="39688"/>
                        <a14:foregroundMark x1="47667" y1="39688" x2="62111" y2="60938"/>
                        <a14:foregroundMark x1="62111" y1="60938" x2="66556" y2="88281"/>
                        <a14:foregroundMark x1="66556" y1="88281" x2="64556" y2="91563"/>
                        <a14:foregroundMark x1="26444" y1="91563" x2="12444" y2="90781"/>
                        <a14:foregroundMark x1="12444" y1="90781" x2="11556" y2="76406"/>
                        <a14:foregroundMark x1="11556" y1="76406" x2="11889" y2="75469"/>
                        <a14:foregroundMark x1="21778" y1="88750" x2="29889" y2="89531"/>
                        <a14:foregroundMark x1="29889" y1="89531" x2="42889" y2="88438"/>
                        <a14:foregroundMark x1="42889" y1="88438" x2="44667" y2="87031"/>
                        <a14:foregroundMark x1="42778" y1="90156" x2="29889" y2="95625"/>
                        <a14:foregroundMark x1="29889" y1="95625" x2="21889" y2="95000"/>
                        <a14:foregroundMark x1="21889" y1="95000" x2="20111" y2="94219"/>
                        <a14:foregroundMark x1="1889" y1="16094" x2="8667" y2="16094"/>
                        <a14:foregroundMark x1="8667" y1="16094" x2="13111" y2="12969"/>
                        <a14:foregroundMark x1="13111" y1="12969" x2="9889" y2="7187"/>
                        <a14:foregroundMark x1="9889" y1="7187" x2="7889" y2="6563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2" y="1529634"/>
            <a:ext cx="10199017" cy="49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41AC-24F3-614A-A17F-62CB097197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33" y1="52778" x2="46131" y2="62037"/>
                        <a14:foregroundMark x1="44158" y1="83642" x2="44310" y2="74383"/>
                        <a14:foregroundMark x1="35357" y1="61728" x2="35357" y2="64198"/>
                        <a14:foregroundMark x1="73900" y1="45679" x2="71472" y2="47222"/>
                        <a14:foregroundMark x1="69347" y1="45679" x2="77693" y2="45370"/>
                        <a14:foregroundMark x1="74810" y1="62654" x2="74333" y2="66120"/>
                        <a14:foregroundMark x1="75528" y1="57438" x2="74980" y2="61420"/>
                        <a14:foregroundMark x1="76935" y1="47222" x2="76264" y2="52096"/>
                        <a14:foregroundMark x1="78898" y1="64030" x2="79514" y2="63272"/>
                        <a14:foregroundMark x1="71159" y1="48863" x2="71472" y2="42284"/>
                        <a14:foregroundMark x1="75114" y1="41049" x2="70410" y2="41975"/>
                        <a14:foregroundMark x1="63885" y1="55247" x2="67527" y2="52160"/>
                        <a14:foregroundMark x1="63278" y1="56173" x2="62519" y2="56481"/>
                        <a14:foregroundMark x1="68892" y1="59259" x2="70865" y2="58333"/>
                        <a14:foregroundMark x1="67830" y1="53704" x2="68589" y2="54012"/>
                        <a14:foregroundMark x1="67527" y1="41358" x2="67223" y2="41358"/>
                        <a14:foregroundMark x1="68437" y1="37654" x2="68741" y2="39198"/>
                        <a14:foregroundMark x1="69803" y1="36420" x2="70106" y2="37346"/>
                        <a14:foregroundMark x1="74507" y1="40432" x2="75266" y2="41667"/>
                        <a14:foregroundMark x1="78756" y1="60802" x2="80121" y2="63889"/>
                        <a14:foregroundMark x1="79776" y1="64365" x2="80273" y2="65123"/>
                        <a14:foregroundMark x1="78654" y1="62654" x2="79578" y2="64063"/>
                        <a14:foregroundMark x1="74052" y1="70062" x2="71472" y2="73457"/>
                        <a14:foregroundMark x1="70410" y1="73765" x2="71624" y2="73148"/>
                        <a14:backgroundMark x1="36570" y1="64198" x2="38998" y2="69136"/>
                        <a14:backgroundMark x1="30349" y1="51543" x2="35356" y2="61728"/>
                        <a14:backgroundMark x1="38998" y1="69136" x2="38998" y2="76543"/>
                        <a14:backgroundMark x1="61662" y1="58381" x2="66009" y2="78086"/>
                        <a14:backgroundMark x1="60698" y1="54012" x2="61268" y2="56596"/>
                        <a14:backgroundMark x1="66009" y1="78086" x2="70615" y2="73008"/>
                        <a14:backgroundMark x1="78139" y1="60866" x2="77936" y2="59414"/>
                        <a14:backgroundMark x1="66278" y1="56905" x2="64795" y2="59877"/>
                        <a14:backgroundMark x1="69695" y1="50058" x2="66401" y2="56658"/>
                        <a14:backgroundMark x1="69702" y1="62586" x2="71967" y2="63837"/>
                        <a14:backgroundMark x1="64795" y1="59877" x2="68208" y2="61762"/>
                        <a14:backgroundMark x1="75417" y1="54321" x2="76480" y2="54938"/>
                        <a14:backgroundMark x1="75569" y1="67593" x2="77997" y2="68519"/>
                        <a14:backgroundMark x1="74810" y1="66358" x2="74507" y2="68827"/>
                        <a14:backgroundMark x1="74507" y1="67284" x2="74962" y2="70370"/>
                        <a14:backgroundMark x1="77238" y1="61420" x2="77238" y2="62654"/>
                        <a14:backgroundMark x1="61608" y1="56790" x2="62519" y2="56173"/>
                        <a14:backgroundMark x1="70106" y1="51235" x2="71017" y2="52160"/>
                        <a14:backgroundMark x1="75873" y1="53395" x2="76480" y2="52778"/>
                        <a14:backgroundMark x1="61457" y1="55247" x2="62367" y2="55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18599" r="14636" b="8938"/>
          <a:stretch/>
        </p:blipFill>
        <p:spPr>
          <a:xfrm>
            <a:off x="375466" y="1913751"/>
            <a:ext cx="7496325" cy="464648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79AAB1D-63C7-1949-8749-7007F3CA1C1F}"/>
              </a:ext>
            </a:extLst>
          </p:cNvPr>
          <p:cNvSpPr/>
          <p:nvPr/>
        </p:nvSpPr>
        <p:spPr>
          <a:xfrm>
            <a:off x="2532726" y="808067"/>
            <a:ext cx="4142394" cy="913625"/>
          </a:xfrm>
          <a:prstGeom prst="wedgeRoundRectCallout">
            <a:avLst>
              <a:gd name="adj1" fmla="val -34273"/>
              <a:gd name="adj2" fmla="val 980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dùng cái đĩa để vẽ đường tròn đấy.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2881CDFC-22B5-7F47-BE95-DB580BB8D441}"/>
              </a:ext>
            </a:extLst>
          </p:cNvPr>
          <p:cNvSpPr/>
          <p:nvPr/>
        </p:nvSpPr>
        <p:spPr>
          <a:xfrm>
            <a:off x="6577236" y="2184400"/>
            <a:ext cx="4161884" cy="642976"/>
          </a:xfrm>
          <a:prstGeom prst="wedgeRoundRectCallout">
            <a:avLst>
              <a:gd name="adj1" fmla="val -34273"/>
              <a:gd name="adj2" fmla="val 980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hãy dùng compa </a:t>
            </a:r>
            <a:r>
              <a:rPr lang="en-VN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VN" sz="28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8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541</Words>
  <Application>Microsoft Office PowerPoint</Application>
  <PresentationFormat>Widescreen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#9Slide05 Aphrodite Pro</vt:lpstr>
      <vt:lpstr>#9Slide05 Bodega Script</vt:lpstr>
      <vt:lpstr>#9Slide07 Altus</vt:lpstr>
      <vt:lpstr>#9Slide07 HoneyCream</vt:lpstr>
      <vt:lpstr>Arial</vt:lpstr>
      <vt:lpstr>Cambria</vt:lpstr>
      <vt:lpstr>等线</vt:lpstr>
      <vt:lpstr>fazlodia</vt:lpstr>
      <vt:lpstr>SVN-Dancing Script</vt:lpstr>
      <vt:lpstr>SVN-Newton</vt:lpstr>
      <vt:lpstr>Times New Roman</vt:lpstr>
      <vt:lpstr>UTM Avo</vt:lpstr>
      <vt:lpstr>字魂131号-酷乐潮玩体</vt:lpstr>
      <vt:lpstr>思源黑体 CN</vt:lpstr>
      <vt:lpstr>思源黑体 CN Bold</vt:lpstr>
      <vt:lpstr>思源黑体 CN Medium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2TA</dc:title>
  <dc:subject>2TA</dc:subject>
  <dc:creator/>
  <cp:keywords>2TA</cp:keywords>
  <dc:description>2TA</dc:description>
  <cp:lastModifiedBy/>
  <cp:revision>1</cp:revision>
  <dcterms:created xsi:type="dcterms:W3CDTF">2022-03-07T11:00:09Z</dcterms:created>
  <dcterms:modified xsi:type="dcterms:W3CDTF">2023-10-20T05:30:17Z</dcterms:modified>
  <cp:category>2TA</cp:category>
  <cp:version>MANG NON</cp:version>
</cp:coreProperties>
</file>