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Lst>
  <p:notesMasterIdLst>
    <p:notesMasterId r:id="rId29"/>
  </p:notesMasterIdLst>
  <p:sldIdLst>
    <p:sldId id="256" r:id="rId4"/>
    <p:sldId id="345" r:id="rId5"/>
    <p:sldId id="330" r:id="rId6"/>
    <p:sldId id="301" r:id="rId7"/>
    <p:sldId id="302" r:id="rId8"/>
    <p:sldId id="307" r:id="rId9"/>
    <p:sldId id="339" r:id="rId10"/>
    <p:sldId id="326" r:id="rId11"/>
    <p:sldId id="340" r:id="rId12"/>
    <p:sldId id="331" r:id="rId13"/>
    <p:sldId id="333" r:id="rId14"/>
    <p:sldId id="334" r:id="rId15"/>
    <p:sldId id="335" r:id="rId16"/>
    <p:sldId id="336" r:id="rId17"/>
    <p:sldId id="337" r:id="rId18"/>
    <p:sldId id="341" r:id="rId19"/>
    <p:sldId id="310" r:id="rId20"/>
    <p:sldId id="338" r:id="rId21"/>
    <p:sldId id="342" r:id="rId22"/>
    <p:sldId id="321" r:id="rId23"/>
    <p:sldId id="324" r:id="rId24"/>
    <p:sldId id="323" r:id="rId25"/>
    <p:sldId id="343" r:id="rId26"/>
    <p:sldId id="344" r:id="rId27"/>
    <p:sldId id="34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9638"/>
    <a:srgbClr val="E9D5EB"/>
    <a:srgbClr val="934899"/>
    <a:srgbClr val="795B19"/>
    <a:srgbClr val="28A3B4"/>
    <a:srgbClr val="D9AB49"/>
    <a:srgbClr val="F5F6DA"/>
    <a:srgbClr val="FF8989"/>
    <a:srgbClr val="97E4FF"/>
    <a:srgbClr val="FFE1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6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F58319-A86C-400A-8668-F6148534B672}"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21B456-6504-4C27-9507-D45A1125F510}" type="slidenum">
              <a:rPr lang="en-US" smtClean="0"/>
              <a:t>‹#›</a:t>
            </a:fld>
            <a:endParaRPr lang="en-US"/>
          </a:p>
        </p:txBody>
      </p:sp>
    </p:spTree>
    <p:extLst>
      <p:ext uri="{BB962C8B-B14F-4D97-AF65-F5344CB8AC3E}">
        <p14:creationId xmlns:p14="http://schemas.microsoft.com/office/powerpoint/2010/main" val="426940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2.xml"/><Relationship Id="rId5" Type="http://schemas.openxmlformats.org/officeDocument/2006/relationships/image" Target="../media/image3.png"/><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2.xml"/><Relationship Id="rId5" Type="http://schemas.openxmlformats.org/officeDocument/2006/relationships/image" Target="../media/image3.png"/><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3.xml"/><Relationship Id="rId5" Type="http://schemas.openxmlformats.org/officeDocument/2006/relationships/image" Target="../media/image3.png"/><Relationship Id="rId4" Type="http://schemas.microsoft.com/office/2007/relationships/hdphoto" Target="../media/hdphoto1.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3.xml"/><Relationship Id="rId5" Type="http://schemas.openxmlformats.org/officeDocument/2006/relationships/image" Target="../media/image3.png"/><Relationship Id="rId4" Type="http://schemas.microsoft.com/office/2007/relationships/hdphoto" Target="../media/hdphoto1.wdp"/></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3.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6DE54-736C-17D8-5E35-D34D274440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D2B19E-8AB8-8694-E709-F140A7E11D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F68D65-4A2B-1FA3-61E1-0B2983C4AAFF}"/>
              </a:ext>
            </a:extLst>
          </p:cNvPr>
          <p:cNvSpPr>
            <a:spLocks noGrp="1"/>
          </p:cNvSpPr>
          <p:nvPr>
            <p:ph type="dt" sz="half" idx="10"/>
          </p:nvPr>
        </p:nvSpPr>
        <p:spPr/>
        <p:txBody>
          <a:bodyPr/>
          <a:lstStyle/>
          <a:p>
            <a:fld id="{8126D217-3679-446D-9D03-0AAA452D9A3C}" type="datetimeFigureOut">
              <a:rPr lang="en-US" smtClean="0"/>
              <a:t>4/10/2025</a:t>
            </a:fld>
            <a:endParaRPr lang="en-US"/>
          </a:p>
        </p:txBody>
      </p:sp>
      <p:sp>
        <p:nvSpPr>
          <p:cNvPr id="5" name="Footer Placeholder 4">
            <a:extLst>
              <a:ext uri="{FF2B5EF4-FFF2-40B4-BE49-F238E27FC236}">
                <a16:creationId xmlns:a16="http://schemas.microsoft.com/office/drawing/2014/main" id="{AB9017A8-2A5A-88DD-ED79-77BC4EAFB5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DB2D79-5715-7BAC-DF37-438319E22FD5}"/>
              </a:ext>
            </a:extLst>
          </p:cNvPr>
          <p:cNvSpPr>
            <a:spLocks noGrp="1"/>
          </p:cNvSpPr>
          <p:nvPr>
            <p:ph type="sldNum" sz="quarter" idx="12"/>
          </p:nvPr>
        </p:nvSpPr>
        <p:spPr/>
        <p:txBody>
          <a:bodyPr/>
          <a:lstStyle/>
          <a:p>
            <a:fld id="{B13D2B98-788A-4DCE-88DE-AC5F84E1DFA8}" type="slidenum">
              <a:rPr lang="en-US" smtClean="0"/>
              <a:t>‹#›</a:t>
            </a:fld>
            <a:endParaRPr lang="en-US"/>
          </a:p>
        </p:txBody>
      </p:sp>
    </p:spTree>
    <p:extLst>
      <p:ext uri="{BB962C8B-B14F-4D97-AF65-F5344CB8AC3E}">
        <p14:creationId xmlns:p14="http://schemas.microsoft.com/office/powerpoint/2010/main" val="3646173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215FA-6C9E-1890-C1FF-E287C5E0CB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F4DE69-A3F2-085B-EEE0-B1DFEF8245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90AFBD-0903-FE1D-0168-2F8BECB614F1}"/>
              </a:ext>
            </a:extLst>
          </p:cNvPr>
          <p:cNvSpPr>
            <a:spLocks noGrp="1"/>
          </p:cNvSpPr>
          <p:nvPr>
            <p:ph type="dt" sz="half" idx="10"/>
          </p:nvPr>
        </p:nvSpPr>
        <p:spPr/>
        <p:txBody>
          <a:bodyPr/>
          <a:lstStyle/>
          <a:p>
            <a:fld id="{8126D217-3679-446D-9D03-0AAA452D9A3C}" type="datetimeFigureOut">
              <a:rPr lang="en-US" smtClean="0"/>
              <a:t>4/10/2025</a:t>
            </a:fld>
            <a:endParaRPr lang="en-US"/>
          </a:p>
        </p:txBody>
      </p:sp>
      <p:sp>
        <p:nvSpPr>
          <p:cNvPr id="5" name="Footer Placeholder 4">
            <a:extLst>
              <a:ext uri="{FF2B5EF4-FFF2-40B4-BE49-F238E27FC236}">
                <a16:creationId xmlns:a16="http://schemas.microsoft.com/office/drawing/2014/main" id="{79E6C573-E347-79B6-6D77-C7E1301EBA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05702F-DA3F-4451-F1F3-BC032ABC3340}"/>
              </a:ext>
            </a:extLst>
          </p:cNvPr>
          <p:cNvSpPr>
            <a:spLocks noGrp="1"/>
          </p:cNvSpPr>
          <p:nvPr>
            <p:ph type="sldNum" sz="quarter" idx="12"/>
          </p:nvPr>
        </p:nvSpPr>
        <p:spPr/>
        <p:txBody>
          <a:bodyPr/>
          <a:lstStyle/>
          <a:p>
            <a:fld id="{B13D2B98-788A-4DCE-88DE-AC5F84E1DFA8}" type="slidenum">
              <a:rPr lang="en-US" smtClean="0"/>
              <a:t>‹#›</a:t>
            </a:fld>
            <a:endParaRPr lang="en-US"/>
          </a:p>
        </p:txBody>
      </p:sp>
    </p:spTree>
    <p:extLst>
      <p:ext uri="{BB962C8B-B14F-4D97-AF65-F5344CB8AC3E}">
        <p14:creationId xmlns:p14="http://schemas.microsoft.com/office/powerpoint/2010/main" val="538048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7CB818-7564-D65F-FDCB-F0AB41000E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405700-2145-BD7B-0AB9-09365BC5A9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8878DE-B26A-4B77-7A68-9CB4EBE42E7D}"/>
              </a:ext>
            </a:extLst>
          </p:cNvPr>
          <p:cNvSpPr>
            <a:spLocks noGrp="1"/>
          </p:cNvSpPr>
          <p:nvPr>
            <p:ph type="dt" sz="half" idx="10"/>
          </p:nvPr>
        </p:nvSpPr>
        <p:spPr/>
        <p:txBody>
          <a:bodyPr/>
          <a:lstStyle/>
          <a:p>
            <a:fld id="{8126D217-3679-446D-9D03-0AAA452D9A3C}" type="datetimeFigureOut">
              <a:rPr lang="en-US" smtClean="0"/>
              <a:t>4/10/2025</a:t>
            </a:fld>
            <a:endParaRPr lang="en-US"/>
          </a:p>
        </p:txBody>
      </p:sp>
      <p:sp>
        <p:nvSpPr>
          <p:cNvPr id="5" name="Footer Placeholder 4">
            <a:extLst>
              <a:ext uri="{FF2B5EF4-FFF2-40B4-BE49-F238E27FC236}">
                <a16:creationId xmlns:a16="http://schemas.microsoft.com/office/drawing/2014/main" id="{7FC8B1B5-EB35-493B-7DE4-5C0BE924F8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F2D519-62AA-0C7F-4553-E8E076140DDC}"/>
              </a:ext>
            </a:extLst>
          </p:cNvPr>
          <p:cNvSpPr>
            <a:spLocks noGrp="1"/>
          </p:cNvSpPr>
          <p:nvPr>
            <p:ph type="sldNum" sz="quarter" idx="12"/>
          </p:nvPr>
        </p:nvSpPr>
        <p:spPr/>
        <p:txBody>
          <a:bodyPr/>
          <a:lstStyle/>
          <a:p>
            <a:fld id="{B13D2B98-788A-4DCE-88DE-AC5F84E1DFA8}" type="slidenum">
              <a:rPr lang="en-US" smtClean="0"/>
              <a:t>‹#›</a:t>
            </a:fld>
            <a:endParaRPr lang="en-US"/>
          </a:p>
        </p:txBody>
      </p:sp>
    </p:spTree>
    <p:extLst>
      <p:ext uri="{BB962C8B-B14F-4D97-AF65-F5344CB8AC3E}">
        <p14:creationId xmlns:p14="http://schemas.microsoft.com/office/powerpoint/2010/main" val="3755558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886D60-212C-4634-8F55-A6168EBEA1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84917901-4DAD-479F-AC91-A6C040FDE25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056"/>
          <a:stretch/>
        </p:blipFill>
        <p:spPr>
          <a:xfrm>
            <a:off x="1896437" y="3030408"/>
            <a:ext cx="2457528" cy="1467329"/>
          </a:xfrm>
          <a:prstGeom prst="rect">
            <a:avLst/>
          </a:prstGeom>
        </p:spPr>
      </p:pic>
      <p:pic>
        <p:nvPicPr>
          <p:cNvPr id="9" name="图片 8">
            <a:extLst>
              <a:ext uri="{FF2B5EF4-FFF2-40B4-BE49-F238E27FC236}">
                <a16:creationId xmlns:a16="http://schemas.microsoft.com/office/drawing/2014/main" id="{A7CEC63E-D8F3-4C99-8C19-E063B50406D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9295" t="19153" b="9518"/>
          <a:stretch/>
        </p:blipFill>
        <p:spPr>
          <a:xfrm>
            <a:off x="7604077" y="496350"/>
            <a:ext cx="1307532" cy="2174674"/>
          </a:xfrm>
          <a:prstGeom prst="rect">
            <a:avLst/>
          </a:prstGeom>
        </p:spPr>
      </p:pic>
      <p:pic>
        <p:nvPicPr>
          <p:cNvPr id="10" name="图片 9">
            <a:extLst>
              <a:ext uri="{FF2B5EF4-FFF2-40B4-BE49-F238E27FC236}">
                <a16:creationId xmlns:a16="http://schemas.microsoft.com/office/drawing/2014/main" id="{609A0A1A-3E3F-4AED-9628-14DCACFFF59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2757" r="44843" b="72394"/>
          <a:stretch/>
        </p:blipFill>
        <p:spPr>
          <a:xfrm>
            <a:off x="486737" y="337983"/>
            <a:ext cx="1409700" cy="1243782"/>
          </a:xfrm>
          <a:prstGeom prst="rect">
            <a:avLst/>
          </a:prstGeom>
        </p:spPr>
      </p:pic>
      <p:pic>
        <p:nvPicPr>
          <p:cNvPr id="12" name="图片 11">
            <a:extLst>
              <a:ext uri="{FF2B5EF4-FFF2-40B4-BE49-F238E27FC236}">
                <a16:creationId xmlns:a16="http://schemas.microsoft.com/office/drawing/2014/main" id="{DB0164A4-9F07-4C63-A023-EEB3FDE3389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64902"/>
          <a:stretch/>
        </p:blipFill>
        <p:spPr>
          <a:xfrm rot="10800000">
            <a:off x="2146565" y="4294666"/>
            <a:ext cx="10081098" cy="2605179"/>
          </a:xfrm>
          <a:prstGeom prst="rect">
            <a:avLst/>
          </a:prstGeom>
        </p:spPr>
      </p:pic>
      <p:pic>
        <p:nvPicPr>
          <p:cNvPr id="13" name="图片 12">
            <a:extLst>
              <a:ext uri="{FF2B5EF4-FFF2-40B4-BE49-F238E27FC236}">
                <a16:creationId xmlns:a16="http://schemas.microsoft.com/office/drawing/2014/main" id="{21ADB5C9-4923-433E-9EAE-04D09A94EA82}"/>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3692" t="53086"/>
          <a:stretch/>
        </p:blipFill>
        <p:spPr>
          <a:xfrm>
            <a:off x="0" y="3477873"/>
            <a:ext cx="4998237" cy="3429000"/>
          </a:xfrm>
          <a:prstGeom prst="rect">
            <a:avLst/>
          </a:prstGeom>
        </p:spPr>
      </p:pic>
      <p:pic>
        <p:nvPicPr>
          <p:cNvPr id="14" name="图片 13">
            <a:extLst>
              <a:ext uri="{FF2B5EF4-FFF2-40B4-BE49-F238E27FC236}">
                <a16:creationId xmlns:a16="http://schemas.microsoft.com/office/drawing/2014/main" id="{4E3C004E-AD01-4F78-ABDE-9B7C848E6E2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83072" r="64944" b="1"/>
          <a:stretch/>
        </p:blipFill>
        <p:spPr>
          <a:xfrm>
            <a:off x="1478981" y="4875550"/>
            <a:ext cx="1492819" cy="516078"/>
          </a:xfrm>
          <a:prstGeom prst="rect">
            <a:avLst/>
          </a:prstGeom>
        </p:spPr>
      </p:pic>
      <p:pic>
        <p:nvPicPr>
          <p:cNvPr id="15" name="图片 14">
            <a:extLst>
              <a:ext uri="{FF2B5EF4-FFF2-40B4-BE49-F238E27FC236}">
                <a16:creationId xmlns:a16="http://schemas.microsoft.com/office/drawing/2014/main" id="{FD498764-D0B4-4CE1-B2DE-28CD4D51219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26" t="35624" r="65269" b="16247"/>
          <a:stretch/>
        </p:blipFill>
        <p:spPr>
          <a:xfrm>
            <a:off x="486737" y="1863926"/>
            <a:ext cx="1307531" cy="1467328"/>
          </a:xfrm>
          <a:prstGeom prst="rect">
            <a:avLst/>
          </a:prstGeom>
        </p:spPr>
      </p:pic>
      <p:pic>
        <p:nvPicPr>
          <p:cNvPr id="16" name="图片 15">
            <a:extLst>
              <a:ext uri="{FF2B5EF4-FFF2-40B4-BE49-F238E27FC236}">
                <a16:creationId xmlns:a16="http://schemas.microsoft.com/office/drawing/2014/main" id="{37D7116D-6EC5-4445-A13C-44D3069C278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446" b="55122"/>
          <a:stretch/>
        </p:blipFill>
        <p:spPr>
          <a:xfrm>
            <a:off x="5600700" y="1154777"/>
            <a:ext cx="1586414" cy="1243782"/>
          </a:xfrm>
          <a:prstGeom prst="rect">
            <a:avLst/>
          </a:prstGeom>
        </p:spPr>
      </p:pic>
      <p:pic>
        <p:nvPicPr>
          <p:cNvPr id="3" name="Picture 2">
            <a:extLst>
              <a:ext uri="{FF2B5EF4-FFF2-40B4-BE49-F238E27FC236}">
                <a16:creationId xmlns:a16="http://schemas.microsoft.com/office/drawing/2014/main" id="{4BA84788-C7AC-E87C-9D13-F17C806C0115}"/>
              </a:ext>
            </a:extLst>
          </p:cNvPr>
          <p:cNvPicPr>
            <a:picLocks noChangeAspect="1"/>
          </p:cNvPicPr>
          <p:nvPr userDrawn="1"/>
        </p:nvPicPr>
        <p:blipFill>
          <a:blip r:embed="rId7">
            <a:duotone>
              <a:prstClr val="black"/>
              <a:schemeClr val="tx1">
                <a:tint val="45000"/>
                <a:satMod val="400000"/>
              </a:schemeClr>
            </a:duotone>
            <a:extLst>
              <a:ext uri="{BEBA8EAE-BF5A-486C-A8C5-ECC9F3942E4B}">
                <a14:imgProps xmlns:a14="http://schemas.microsoft.com/office/drawing/2010/main">
                  <a14:imgLayer r:embed="rId8">
                    <a14:imgEffect>
                      <a14:colorTemperature colorTemp="7200"/>
                    </a14:imgEffect>
                    <a14:imgEffect>
                      <a14:saturation sat="400000"/>
                    </a14:imgEffect>
                  </a14:imgLayer>
                </a14:imgProps>
              </a:ext>
            </a:extLst>
          </a:blip>
          <a:stretch>
            <a:fillRect/>
          </a:stretch>
        </p:blipFill>
        <p:spPr>
          <a:xfrm>
            <a:off x="-649679" y="6151312"/>
            <a:ext cx="2188654" cy="890093"/>
          </a:xfrm>
          <a:prstGeom prst="rect">
            <a:avLst/>
          </a:prstGeom>
        </p:spPr>
      </p:pic>
      <p:pic>
        <p:nvPicPr>
          <p:cNvPr id="5" name="Picture 4">
            <a:extLst>
              <a:ext uri="{FF2B5EF4-FFF2-40B4-BE49-F238E27FC236}">
                <a16:creationId xmlns:a16="http://schemas.microsoft.com/office/drawing/2014/main" id="{79494F27-4026-D7C8-F123-B7601BEBD130}"/>
              </a:ext>
            </a:extLst>
          </p:cNvPr>
          <p:cNvPicPr>
            <a:picLocks noChangeAspect="1"/>
          </p:cNvPicPr>
          <p:nvPr userDrawn="1"/>
        </p:nvPicPr>
        <p:blipFill>
          <a:blip r:embed="rId9">
            <a:duotone>
              <a:prstClr val="black"/>
              <a:schemeClr val="tx2">
                <a:tint val="45000"/>
                <a:satMod val="400000"/>
              </a:schemeClr>
            </a:duotone>
          </a:blip>
          <a:stretch>
            <a:fillRect/>
          </a:stretch>
        </p:blipFill>
        <p:spPr>
          <a:xfrm>
            <a:off x="10610936" y="-445047"/>
            <a:ext cx="2188654" cy="890093"/>
          </a:xfrm>
          <a:prstGeom prst="rect">
            <a:avLst/>
          </a:prstGeom>
        </p:spPr>
      </p:pic>
      <p:pic>
        <p:nvPicPr>
          <p:cNvPr id="11" name="图片 10">
            <a:extLst>
              <a:ext uri="{FF2B5EF4-FFF2-40B4-BE49-F238E27FC236}">
                <a16:creationId xmlns:a16="http://schemas.microsoft.com/office/drawing/2014/main" id="{6BF11105-BD56-43AB-9AD6-809C6EC5DFAA}"/>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r="36475"/>
          <a:stretch/>
        </p:blipFill>
        <p:spPr>
          <a:xfrm>
            <a:off x="8728017" y="3392545"/>
            <a:ext cx="3463983" cy="3599656"/>
          </a:xfrm>
          <a:prstGeom prst="rect">
            <a:avLst/>
          </a:prstGeom>
        </p:spPr>
      </p:pic>
    </p:spTree>
    <p:extLst>
      <p:ext uri="{BB962C8B-B14F-4D97-AF65-F5344CB8AC3E}">
        <p14:creationId xmlns:p14="http://schemas.microsoft.com/office/powerpoint/2010/main" val="2421223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164390C-D9DF-409B-AD4A-7289955FD0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A8B9DCF-4B42-2EAF-B344-5840FD50D88A}"/>
              </a:ext>
            </a:extLst>
          </p:cNvPr>
          <p:cNvPicPr>
            <a:picLocks noChangeAspect="1"/>
          </p:cNvPicPr>
          <p:nvPr userDrawn="1"/>
        </p:nvPicPr>
        <p:blipFill>
          <a:blip r:embed="rId3">
            <a:duotone>
              <a:prstClr val="black"/>
              <a:schemeClr val="tx1">
                <a:tint val="45000"/>
                <a:satMod val="400000"/>
              </a:schemeClr>
            </a:duotone>
            <a:extLst>
              <a:ext uri="{BEBA8EAE-BF5A-486C-A8C5-ECC9F3942E4B}">
                <a14:imgProps xmlns:a14="http://schemas.microsoft.com/office/drawing/2010/main">
                  <a14:imgLayer r:embed="rId4">
                    <a14:imgEffect>
                      <a14:colorTemperature colorTemp="7200"/>
                    </a14:imgEffect>
                    <a14:imgEffect>
                      <a14:saturation sat="400000"/>
                    </a14:imgEffect>
                  </a14:imgLayer>
                </a14:imgProps>
              </a:ext>
            </a:extLst>
          </a:blip>
          <a:stretch>
            <a:fillRect/>
          </a:stretch>
        </p:blipFill>
        <p:spPr>
          <a:xfrm>
            <a:off x="-649679" y="6151312"/>
            <a:ext cx="2188654" cy="890093"/>
          </a:xfrm>
          <a:prstGeom prst="rect">
            <a:avLst/>
          </a:prstGeom>
        </p:spPr>
      </p:pic>
      <p:pic>
        <p:nvPicPr>
          <p:cNvPr id="8" name="Picture 7">
            <a:extLst>
              <a:ext uri="{FF2B5EF4-FFF2-40B4-BE49-F238E27FC236}">
                <a16:creationId xmlns:a16="http://schemas.microsoft.com/office/drawing/2014/main" id="{72E0F8C5-A0AC-2CB2-756F-0C377A1B989E}"/>
              </a:ext>
            </a:extLst>
          </p:cNvPr>
          <p:cNvPicPr>
            <a:picLocks noChangeAspect="1"/>
          </p:cNvPicPr>
          <p:nvPr userDrawn="1"/>
        </p:nvPicPr>
        <p:blipFill>
          <a:blip r:embed="rId5">
            <a:duotone>
              <a:prstClr val="black"/>
              <a:schemeClr val="tx2">
                <a:tint val="45000"/>
                <a:satMod val="400000"/>
              </a:schemeClr>
            </a:duotone>
          </a:blip>
          <a:stretch>
            <a:fillRect/>
          </a:stretch>
        </p:blipFill>
        <p:spPr>
          <a:xfrm>
            <a:off x="10610936" y="-445047"/>
            <a:ext cx="2188654" cy="890093"/>
          </a:xfrm>
          <a:prstGeom prst="rect">
            <a:avLst/>
          </a:prstGeom>
        </p:spPr>
      </p:pic>
    </p:spTree>
    <p:extLst>
      <p:ext uri="{BB962C8B-B14F-4D97-AF65-F5344CB8AC3E}">
        <p14:creationId xmlns:p14="http://schemas.microsoft.com/office/powerpoint/2010/main" val="3000112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id="{FC0B8CA5-C87A-4E89-821B-8065686EE8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10522A26-CAE6-F706-774D-AA7999726F09}"/>
              </a:ext>
            </a:extLst>
          </p:cNvPr>
          <p:cNvPicPr>
            <a:picLocks noChangeAspect="1"/>
          </p:cNvPicPr>
          <p:nvPr userDrawn="1"/>
        </p:nvPicPr>
        <p:blipFill>
          <a:blip r:embed="rId3">
            <a:duotone>
              <a:prstClr val="black"/>
              <a:schemeClr val="tx1">
                <a:tint val="45000"/>
                <a:satMod val="400000"/>
              </a:schemeClr>
            </a:duotone>
            <a:extLst>
              <a:ext uri="{BEBA8EAE-BF5A-486C-A8C5-ECC9F3942E4B}">
                <a14:imgProps xmlns:a14="http://schemas.microsoft.com/office/drawing/2010/main">
                  <a14:imgLayer r:embed="rId4">
                    <a14:imgEffect>
                      <a14:colorTemperature colorTemp="7200"/>
                    </a14:imgEffect>
                    <a14:imgEffect>
                      <a14:saturation sat="400000"/>
                    </a14:imgEffect>
                  </a14:imgLayer>
                </a14:imgProps>
              </a:ext>
            </a:extLst>
          </a:blip>
          <a:stretch>
            <a:fillRect/>
          </a:stretch>
        </p:blipFill>
        <p:spPr>
          <a:xfrm>
            <a:off x="-649679" y="6151312"/>
            <a:ext cx="2188654" cy="890093"/>
          </a:xfrm>
          <a:prstGeom prst="rect">
            <a:avLst/>
          </a:prstGeom>
        </p:spPr>
      </p:pic>
      <p:pic>
        <p:nvPicPr>
          <p:cNvPr id="6" name="Picture 5">
            <a:extLst>
              <a:ext uri="{FF2B5EF4-FFF2-40B4-BE49-F238E27FC236}">
                <a16:creationId xmlns:a16="http://schemas.microsoft.com/office/drawing/2014/main" id="{47C2F46E-7C4B-83D5-8A75-BD41078DD952}"/>
              </a:ext>
            </a:extLst>
          </p:cNvPr>
          <p:cNvPicPr>
            <a:picLocks noChangeAspect="1"/>
          </p:cNvPicPr>
          <p:nvPr userDrawn="1"/>
        </p:nvPicPr>
        <p:blipFill>
          <a:blip r:embed="rId5">
            <a:duotone>
              <a:prstClr val="black"/>
              <a:schemeClr val="tx2">
                <a:tint val="45000"/>
                <a:satMod val="400000"/>
              </a:schemeClr>
            </a:duotone>
          </a:blip>
          <a:stretch>
            <a:fillRect/>
          </a:stretch>
        </p:blipFill>
        <p:spPr>
          <a:xfrm>
            <a:off x="10610936" y="-445047"/>
            <a:ext cx="2188654" cy="890093"/>
          </a:xfrm>
          <a:prstGeom prst="rect">
            <a:avLst/>
          </a:prstGeom>
        </p:spPr>
      </p:pic>
    </p:spTree>
    <p:extLst>
      <p:ext uri="{BB962C8B-B14F-4D97-AF65-F5344CB8AC3E}">
        <p14:creationId xmlns:p14="http://schemas.microsoft.com/office/powerpoint/2010/main" val="3721943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F4B81F-CCC5-46C2-98C1-00FB73C41B4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ABA94F2-D9F8-4D39-ADA4-FBF72E0BAE29}"/>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3E41B1B-EF45-46AC-BBF5-6C045113BE43}"/>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A1A46D6-0061-4710-98A0-16F4DB3591EA}"/>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2025/4/10</a:t>
            </a:fld>
            <a:endParaRPr lang="zh-CN" altLang="en-US"/>
          </a:p>
        </p:txBody>
      </p:sp>
      <p:sp>
        <p:nvSpPr>
          <p:cNvPr id="6" name="页脚占位符 5">
            <a:extLst>
              <a:ext uri="{FF2B5EF4-FFF2-40B4-BE49-F238E27FC236}">
                <a16:creationId xmlns:a16="http://schemas.microsoft.com/office/drawing/2014/main" id="{FEFE9F93-29DB-4730-ABE9-1B15D2A30E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F449A7D-2752-43D6-8D1C-AC98F6EE0425}"/>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1388452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EA2FA4-D6CE-4E9D-9F10-87CB63BB61B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ED88A9-BB68-47D1-BDD4-4D3E349A9D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12D5E76-95D7-4717-A287-E8205C52A5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A68780-7A9E-403A-BD27-2D8CD8F7C4C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60DD142-7C9A-40BB-94B3-210C9525D1F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68AEB4E-58EB-4358-9C9A-482824CDAF4B}"/>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2025/4/10</a:t>
            </a:fld>
            <a:endParaRPr lang="zh-CN" altLang="en-US"/>
          </a:p>
        </p:txBody>
      </p:sp>
      <p:sp>
        <p:nvSpPr>
          <p:cNvPr id="8" name="页脚占位符 7">
            <a:extLst>
              <a:ext uri="{FF2B5EF4-FFF2-40B4-BE49-F238E27FC236}">
                <a16:creationId xmlns:a16="http://schemas.microsoft.com/office/drawing/2014/main" id="{BDA68164-6B5F-470F-BDE6-61EF458F73C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C245D26-C8B6-4B7C-B98E-433A3582246B}"/>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2668529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0A9245-4D5B-4EB0-822A-ECFFED97283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994C97D-18A3-4550-8EC0-B0802758DF84}"/>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2025/4/10</a:t>
            </a:fld>
            <a:endParaRPr lang="zh-CN" altLang="en-US"/>
          </a:p>
        </p:txBody>
      </p:sp>
      <p:sp>
        <p:nvSpPr>
          <p:cNvPr id="4" name="页脚占位符 3">
            <a:extLst>
              <a:ext uri="{FF2B5EF4-FFF2-40B4-BE49-F238E27FC236}">
                <a16:creationId xmlns:a16="http://schemas.microsoft.com/office/drawing/2014/main" id="{495EAA9E-7B4E-44FF-A161-22D02AA0D0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4E5CA654-8E96-47A9-85BE-C95151546B11}"/>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4215191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FC29D64-043E-44ED-96E1-F7D7722C9AFB}"/>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2025/4/10</a:t>
            </a:fld>
            <a:endParaRPr lang="zh-CN" altLang="en-US"/>
          </a:p>
        </p:txBody>
      </p:sp>
      <p:sp>
        <p:nvSpPr>
          <p:cNvPr id="3" name="页脚占位符 2">
            <a:extLst>
              <a:ext uri="{FF2B5EF4-FFF2-40B4-BE49-F238E27FC236}">
                <a16:creationId xmlns:a16="http://schemas.microsoft.com/office/drawing/2014/main" id="{C04A073B-0D4A-44BC-A5E8-2D87CC013AD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4DAEC1A-1515-46A2-9F8D-B412C2309D20}"/>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pic>
        <p:nvPicPr>
          <p:cNvPr id="5" name="图片 4">
            <a:extLst>
              <a:ext uri="{FF2B5EF4-FFF2-40B4-BE49-F238E27FC236}">
                <a16:creationId xmlns:a16="http://schemas.microsoft.com/office/drawing/2014/main" id="{4B3B24AF-6035-4C63-A092-733A8B55C5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FFB19EA7-B335-6146-2DCD-0A645359DBA3}"/>
              </a:ext>
            </a:extLst>
          </p:cNvPr>
          <p:cNvPicPr>
            <a:picLocks noChangeAspect="1"/>
          </p:cNvPicPr>
          <p:nvPr userDrawn="1"/>
        </p:nvPicPr>
        <p:blipFill>
          <a:blip r:embed="rId3"/>
          <a:stretch>
            <a:fillRect/>
          </a:stretch>
        </p:blipFill>
        <p:spPr>
          <a:xfrm>
            <a:off x="10490083" y="-414143"/>
            <a:ext cx="2188654" cy="890093"/>
          </a:xfrm>
          <a:prstGeom prst="rect">
            <a:avLst/>
          </a:prstGeom>
        </p:spPr>
      </p:pic>
      <p:pic>
        <p:nvPicPr>
          <p:cNvPr id="9" name="Picture 8">
            <a:extLst>
              <a:ext uri="{FF2B5EF4-FFF2-40B4-BE49-F238E27FC236}">
                <a16:creationId xmlns:a16="http://schemas.microsoft.com/office/drawing/2014/main" id="{D90560AC-F7F1-E6BD-6551-2A7AFA68E221}"/>
              </a:ext>
            </a:extLst>
          </p:cNvPr>
          <p:cNvPicPr>
            <a:picLocks noChangeAspect="1"/>
          </p:cNvPicPr>
          <p:nvPr userDrawn="1"/>
        </p:nvPicPr>
        <p:blipFill>
          <a:blip r:embed="rId3"/>
          <a:stretch>
            <a:fillRect/>
          </a:stretch>
        </p:blipFill>
        <p:spPr>
          <a:xfrm>
            <a:off x="-675227" y="6093865"/>
            <a:ext cx="2188654" cy="890093"/>
          </a:xfrm>
          <a:prstGeom prst="rect">
            <a:avLst/>
          </a:prstGeom>
        </p:spPr>
      </p:pic>
    </p:spTree>
    <p:extLst>
      <p:ext uri="{BB962C8B-B14F-4D97-AF65-F5344CB8AC3E}">
        <p14:creationId xmlns:p14="http://schemas.microsoft.com/office/powerpoint/2010/main" val="2784982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D1571C-925A-4F64-8BDD-D3A38480178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58332BF-D4EC-45AE-A722-9BA446395D5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600AD03-D9C7-43D3-A949-7366BBB2A1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0528720-1D56-4A62-B1D3-E1B4841657C7}"/>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2025/4/10</a:t>
            </a:fld>
            <a:endParaRPr lang="zh-CN" altLang="en-US"/>
          </a:p>
        </p:txBody>
      </p:sp>
      <p:sp>
        <p:nvSpPr>
          <p:cNvPr id="6" name="页脚占位符 5">
            <a:extLst>
              <a:ext uri="{FF2B5EF4-FFF2-40B4-BE49-F238E27FC236}">
                <a16:creationId xmlns:a16="http://schemas.microsoft.com/office/drawing/2014/main" id="{0C31534B-DF0C-4AC5-83ED-44BC4F89AD2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0A961BC-CAF6-4FB8-A723-D4A178D97AD7}"/>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3832496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CE384-070B-4A19-AB46-A4B168D5C9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6DD5BC-1481-941B-028F-D4E04A556E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F825A7-256E-6A88-60D4-E1152F2918AC}"/>
              </a:ext>
            </a:extLst>
          </p:cNvPr>
          <p:cNvSpPr>
            <a:spLocks noGrp="1"/>
          </p:cNvSpPr>
          <p:nvPr>
            <p:ph type="dt" sz="half" idx="10"/>
          </p:nvPr>
        </p:nvSpPr>
        <p:spPr/>
        <p:txBody>
          <a:bodyPr/>
          <a:lstStyle/>
          <a:p>
            <a:fld id="{8126D217-3679-446D-9D03-0AAA452D9A3C}" type="datetimeFigureOut">
              <a:rPr lang="en-US" smtClean="0"/>
              <a:t>4/10/2025</a:t>
            </a:fld>
            <a:endParaRPr lang="en-US"/>
          </a:p>
        </p:txBody>
      </p:sp>
      <p:sp>
        <p:nvSpPr>
          <p:cNvPr id="5" name="Footer Placeholder 4">
            <a:extLst>
              <a:ext uri="{FF2B5EF4-FFF2-40B4-BE49-F238E27FC236}">
                <a16:creationId xmlns:a16="http://schemas.microsoft.com/office/drawing/2014/main" id="{8CC1C991-E831-1CD5-14F8-C71778756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202714-C7C6-BFBC-E3D9-D4C02396DF6F}"/>
              </a:ext>
            </a:extLst>
          </p:cNvPr>
          <p:cNvSpPr>
            <a:spLocks noGrp="1"/>
          </p:cNvSpPr>
          <p:nvPr>
            <p:ph type="sldNum" sz="quarter" idx="12"/>
          </p:nvPr>
        </p:nvSpPr>
        <p:spPr/>
        <p:txBody>
          <a:bodyPr/>
          <a:lstStyle/>
          <a:p>
            <a:fld id="{B13D2B98-788A-4DCE-88DE-AC5F84E1DFA8}" type="slidenum">
              <a:rPr lang="en-US" smtClean="0"/>
              <a:t>‹#›</a:t>
            </a:fld>
            <a:endParaRPr lang="en-US"/>
          </a:p>
        </p:txBody>
      </p:sp>
    </p:spTree>
    <p:extLst>
      <p:ext uri="{BB962C8B-B14F-4D97-AF65-F5344CB8AC3E}">
        <p14:creationId xmlns:p14="http://schemas.microsoft.com/office/powerpoint/2010/main" val="1415772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AEB641-0379-488D-A44B-89D10C607C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F49C221-5C75-44F4-9B5A-F58BFA50B34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4FB78AD-A659-4619-91FB-90A88B3334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F2E621A-99C1-4617-9CD5-BD78B4581C44}"/>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2025/4/10</a:t>
            </a:fld>
            <a:endParaRPr lang="zh-CN" altLang="en-US"/>
          </a:p>
        </p:txBody>
      </p:sp>
      <p:sp>
        <p:nvSpPr>
          <p:cNvPr id="6" name="页脚占位符 5">
            <a:extLst>
              <a:ext uri="{FF2B5EF4-FFF2-40B4-BE49-F238E27FC236}">
                <a16:creationId xmlns:a16="http://schemas.microsoft.com/office/drawing/2014/main" id="{0EFE8D60-BBD6-40D5-B910-567D47995FF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15359C9-5470-4F7A-89DD-FB63F2CC6FBE}"/>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2028653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F03C4-8CB9-463D-B601-89A585F82B4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296ED78-330B-4A73-8815-84140D7AFD9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41AE190-6D9F-4F81-928C-459A24A6C160}"/>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id="{426DC83A-D99C-4590-B354-D31E3458AA0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502DC11-F631-4182-A97B-9615BBA81DB3}"/>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1215526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5D65253-AB9D-409E-8BA3-4838BCBBC3A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2FD55C-19D8-44DD-8CA4-83C9DB912BEF}"/>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9427B5C-AC9F-4DA4-8DC5-D4D7F71250F9}"/>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id="{EF0BB1A6-71B0-4294-931D-1E23515D12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E8041B9-9C47-4458-8817-AD7A311FC971}"/>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1793079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A58B949-65ED-49CD-A5A7-F275872590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a:extLst>
              <a:ext uri="{FF2B5EF4-FFF2-40B4-BE49-F238E27FC236}">
                <a16:creationId xmlns:a16="http://schemas.microsoft.com/office/drawing/2014/main" id="{32608084-1AF6-4360-9CD8-7CF08262116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0" y="4324350"/>
            <a:ext cx="12192000" cy="2533650"/>
          </a:xfrm>
          <a:custGeom>
            <a:avLst/>
            <a:gdLst>
              <a:gd name="connsiteX0" fmla="*/ 0 w 12192000"/>
              <a:gd name="connsiteY0" fmla="*/ 0 h 2533650"/>
              <a:gd name="connsiteX1" fmla="*/ 400050 w 12192000"/>
              <a:gd name="connsiteY1" fmla="*/ 0 h 2533650"/>
              <a:gd name="connsiteX2" fmla="*/ 400050 w 12192000"/>
              <a:gd name="connsiteY2" fmla="*/ 2133600 h 2533650"/>
              <a:gd name="connsiteX3" fmla="*/ 11734800 w 12192000"/>
              <a:gd name="connsiteY3" fmla="*/ 2133600 h 2533650"/>
              <a:gd name="connsiteX4" fmla="*/ 11734800 w 12192000"/>
              <a:gd name="connsiteY4" fmla="*/ 0 h 2533650"/>
              <a:gd name="connsiteX5" fmla="*/ 12192000 w 12192000"/>
              <a:gd name="connsiteY5" fmla="*/ 0 h 2533650"/>
              <a:gd name="connsiteX6" fmla="*/ 12192000 w 12192000"/>
              <a:gd name="connsiteY6" fmla="*/ 2533650 h 2533650"/>
              <a:gd name="connsiteX7" fmla="*/ 0 w 12192000"/>
              <a:gd name="connsiteY7" fmla="*/ 2533650 h 253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533650">
                <a:moveTo>
                  <a:pt x="0" y="0"/>
                </a:moveTo>
                <a:lnTo>
                  <a:pt x="400050" y="0"/>
                </a:lnTo>
                <a:lnTo>
                  <a:pt x="400050" y="2133600"/>
                </a:lnTo>
                <a:lnTo>
                  <a:pt x="11734800" y="2133600"/>
                </a:lnTo>
                <a:lnTo>
                  <a:pt x="11734800" y="0"/>
                </a:lnTo>
                <a:lnTo>
                  <a:pt x="12192000" y="0"/>
                </a:lnTo>
                <a:lnTo>
                  <a:pt x="12192000" y="2533650"/>
                </a:lnTo>
                <a:lnTo>
                  <a:pt x="0" y="2533650"/>
                </a:lnTo>
                <a:close/>
              </a:path>
            </a:pathLst>
          </a:custGeom>
        </p:spPr>
      </p:pic>
      <p:pic>
        <p:nvPicPr>
          <p:cNvPr id="3" name="Picture 2">
            <a:extLst>
              <a:ext uri="{FF2B5EF4-FFF2-40B4-BE49-F238E27FC236}">
                <a16:creationId xmlns:a16="http://schemas.microsoft.com/office/drawing/2014/main" id="{D3FDB8C3-97E5-1A44-CB17-6A190F513E1D}"/>
              </a:ext>
            </a:extLst>
          </p:cNvPr>
          <p:cNvPicPr>
            <a:picLocks noChangeAspect="1"/>
          </p:cNvPicPr>
          <p:nvPr userDrawn="1"/>
        </p:nvPicPr>
        <p:blipFill>
          <a:blip r:embed="rId4">
            <a:duotone>
              <a:prstClr val="black"/>
              <a:schemeClr val="tx1">
                <a:tint val="45000"/>
                <a:satMod val="400000"/>
              </a:schemeClr>
            </a:duotone>
            <a:extLst>
              <a:ext uri="{BEBA8EAE-BF5A-486C-A8C5-ECC9F3942E4B}">
                <a14:imgProps xmlns:a14="http://schemas.microsoft.com/office/drawing/2010/main">
                  <a14:imgLayer r:embed="rId5">
                    <a14:imgEffect>
                      <a14:colorTemperature colorTemp="7200"/>
                    </a14:imgEffect>
                    <a14:imgEffect>
                      <a14:saturation sat="400000"/>
                    </a14:imgEffect>
                  </a14:imgLayer>
                </a14:imgProps>
              </a:ext>
            </a:extLst>
          </a:blip>
          <a:stretch>
            <a:fillRect/>
          </a:stretch>
        </p:blipFill>
        <p:spPr>
          <a:xfrm>
            <a:off x="-649679" y="6151312"/>
            <a:ext cx="2188654" cy="890093"/>
          </a:xfrm>
          <a:prstGeom prst="rect">
            <a:avLst/>
          </a:prstGeom>
        </p:spPr>
      </p:pic>
      <p:pic>
        <p:nvPicPr>
          <p:cNvPr id="5" name="Picture 4">
            <a:extLst>
              <a:ext uri="{FF2B5EF4-FFF2-40B4-BE49-F238E27FC236}">
                <a16:creationId xmlns:a16="http://schemas.microsoft.com/office/drawing/2014/main" id="{E86B5A0A-62A7-61BC-60EB-D75D4D9080F5}"/>
              </a:ext>
            </a:extLst>
          </p:cNvPr>
          <p:cNvPicPr>
            <a:picLocks noChangeAspect="1"/>
          </p:cNvPicPr>
          <p:nvPr userDrawn="1"/>
        </p:nvPicPr>
        <p:blipFill>
          <a:blip r:embed="rId6">
            <a:duotone>
              <a:prstClr val="black"/>
              <a:schemeClr val="tx2">
                <a:tint val="45000"/>
                <a:satMod val="400000"/>
              </a:schemeClr>
            </a:duotone>
          </a:blip>
          <a:stretch>
            <a:fillRect/>
          </a:stretch>
        </p:blipFill>
        <p:spPr>
          <a:xfrm>
            <a:off x="10610936" y="-445047"/>
            <a:ext cx="2188654" cy="890093"/>
          </a:xfrm>
          <a:prstGeom prst="rect">
            <a:avLst/>
          </a:prstGeom>
        </p:spPr>
      </p:pic>
    </p:spTree>
    <p:extLst>
      <p:ext uri="{BB962C8B-B14F-4D97-AF65-F5344CB8AC3E}">
        <p14:creationId xmlns:p14="http://schemas.microsoft.com/office/powerpoint/2010/main" val="291586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9282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886D60-212C-4634-8F55-A6168EBEA1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84917901-4DAD-479F-AC91-A6C040FDE25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056"/>
          <a:stretch/>
        </p:blipFill>
        <p:spPr>
          <a:xfrm>
            <a:off x="1896437" y="3030408"/>
            <a:ext cx="2457528" cy="1467329"/>
          </a:xfrm>
          <a:prstGeom prst="rect">
            <a:avLst/>
          </a:prstGeom>
        </p:spPr>
      </p:pic>
      <p:pic>
        <p:nvPicPr>
          <p:cNvPr id="9" name="图片 8">
            <a:extLst>
              <a:ext uri="{FF2B5EF4-FFF2-40B4-BE49-F238E27FC236}">
                <a16:creationId xmlns:a16="http://schemas.microsoft.com/office/drawing/2014/main" id="{A7CEC63E-D8F3-4C99-8C19-E063B50406D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9295" t="19153" b="9518"/>
          <a:stretch/>
        </p:blipFill>
        <p:spPr>
          <a:xfrm>
            <a:off x="7604077" y="496350"/>
            <a:ext cx="1307532" cy="2174674"/>
          </a:xfrm>
          <a:prstGeom prst="rect">
            <a:avLst/>
          </a:prstGeom>
        </p:spPr>
      </p:pic>
      <p:pic>
        <p:nvPicPr>
          <p:cNvPr id="10" name="图片 9">
            <a:extLst>
              <a:ext uri="{FF2B5EF4-FFF2-40B4-BE49-F238E27FC236}">
                <a16:creationId xmlns:a16="http://schemas.microsoft.com/office/drawing/2014/main" id="{609A0A1A-3E3F-4AED-9628-14DCACFFF59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2757" r="44843" b="72394"/>
          <a:stretch/>
        </p:blipFill>
        <p:spPr>
          <a:xfrm>
            <a:off x="486737" y="337983"/>
            <a:ext cx="1409700" cy="1243782"/>
          </a:xfrm>
          <a:prstGeom prst="rect">
            <a:avLst/>
          </a:prstGeom>
        </p:spPr>
      </p:pic>
      <p:pic>
        <p:nvPicPr>
          <p:cNvPr id="12" name="图片 11">
            <a:extLst>
              <a:ext uri="{FF2B5EF4-FFF2-40B4-BE49-F238E27FC236}">
                <a16:creationId xmlns:a16="http://schemas.microsoft.com/office/drawing/2014/main" id="{DB0164A4-9F07-4C63-A023-EEB3FDE3389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64902"/>
          <a:stretch/>
        </p:blipFill>
        <p:spPr>
          <a:xfrm rot="10800000">
            <a:off x="2146565" y="4294666"/>
            <a:ext cx="10081098" cy="2605179"/>
          </a:xfrm>
          <a:prstGeom prst="rect">
            <a:avLst/>
          </a:prstGeom>
        </p:spPr>
      </p:pic>
      <p:pic>
        <p:nvPicPr>
          <p:cNvPr id="13" name="图片 12">
            <a:extLst>
              <a:ext uri="{FF2B5EF4-FFF2-40B4-BE49-F238E27FC236}">
                <a16:creationId xmlns:a16="http://schemas.microsoft.com/office/drawing/2014/main" id="{21ADB5C9-4923-433E-9EAE-04D09A94EA82}"/>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3692" t="53086"/>
          <a:stretch/>
        </p:blipFill>
        <p:spPr>
          <a:xfrm>
            <a:off x="0" y="3477873"/>
            <a:ext cx="4998237" cy="3429000"/>
          </a:xfrm>
          <a:prstGeom prst="rect">
            <a:avLst/>
          </a:prstGeom>
        </p:spPr>
      </p:pic>
      <p:pic>
        <p:nvPicPr>
          <p:cNvPr id="14" name="图片 13">
            <a:extLst>
              <a:ext uri="{FF2B5EF4-FFF2-40B4-BE49-F238E27FC236}">
                <a16:creationId xmlns:a16="http://schemas.microsoft.com/office/drawing/2014/main" id="{4E3C004E-AD01-4F78-ABDE-9B7C848E6E2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83072" r="64944" b="1"/>
          <a:stretch/>
        </p:blipFill>
        <p:spPr>
          <a:xfrm>
            <a:off x="1478981" y="4875550"/>
            <a:ext cx="1492819" cy="516078"/>
          </a:xfrm>
          <a:prstGeom prst="rect">
            <a:avLst/>
          </a:prstGeom>
        </p:spPr>
      </p:pic>
      <p:pic>
        <p:nvPicPr>
          <p:cNvPr id="15" name="图片 14">
            <a:extLst>
              <a:ext uri="{FF2B5EF4-FFF2-40B4-BE49-F238E27FC236}">
                <a16:creationId xmlns:a16="http://schemas.microsoft.com/office/drawing/2014/main" id="{FD498764-D0B4-4CE1-B2DE-28CD4D51219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26" t="35624" r="65269" b="16247"/>
          <a:stretch/>
        </p:blipFill>
        <p:spPr>
          <a:xfrm>
            <a:off x="486737" y="1863926"/>
            <a:ext cx="1307531" cy="1467328"/>
          </a:xfrm>
          <a:prstGeom prst="rect">
            <a:avLst/>
          </a:prstGeom>
        </p:spPr>
      </p:pic>
      <p:pic>
        <p:nvPicPr>
          <p:cNvPr id="16" name="图片 15">
            <a:extLst>
              <a:ext uri="{FF2B5EF4-FFF2-40B4-BE49-F238E27FC236}">
                <a16:creationId xmlns:a16="http://schemas.microsoft.com/office/drawing/2014/main" id="{37D7116D-6EC5-4445-A13C-44D3069C278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446" b="55122"/>
          <a:stretch/>
        </p:blipFill>
        <p:spPr>
          <a:xfrm>
            <a:off x="5600700" y="1154777"/>
            <a:ext cx="1586414" cy="1243782"/>
          </a:xfrm>
          <a:prstGeom prst="rect">
            <a:avLst/>
          </a:prstGeom>
        </p:spPr>
      </p:pic>
      <p:pic>
        <p:nvPicPr>
          <p:cNvPr id="3" name="Picture 2">
            <a:extLst>
              <a:ext uri="{FF2B5EF4-FFF2-40B4-BE49-F238E27FC236}">
                <a16:creationId xmlns:a16="http://schemas.microsoft.com/office/drawing/2014/main" id="{4BA84788-C7AC-E87C-9D13-F17C806C0115}"/>
              </a:ext>
            </a:extLst>
          </p:cNvPr>
          <p:cNvPicPr>
            <a:picLocks noChangeAspect="1"/>
          </p:cNvPicPr>
          <p:nvPr userDrawn="1"/>
        </p:nvPicPr>
        <p:blipFill>
          <a:blip r:embed="rId7">
            <a:duotone>
              <a:prstClr val="black"/>
              <a:schemeClr val="tx1">
                <a:tint val="45000"/>
                <a:satMod val="400000"/>
              </a:schemeClr>
            </a:duotone>
            <a:extLst>
              <a:ext uri="{BEBA8EAE-BF5A-486C-A8C5-ECC9F3942E4B}">
                <a14:imgProps xmlns:a14="http://schemas.microsoft.com/office/drawing/2010/main">
                  <a14:imgLayer r:embed="rId8">
                    <a14:imgEffect>
                      <a14:colorTemperature colorTemp="7200"/>
                    </a14:imgEffect>
                    <a14:imgEffect>
                      <a14:saturation sat="400000"/>
                    </a14:imgEffect>
                  </a14:imgLayer>
                </a14:imgProps>
              </a:ext>
            </a:extLst>
          </a:blip>
          <a:stretch>
            <a:fillRect/>
          </a:stretch>
        </p:blipFill>
        <p:spPr>
          <a:xfrm>
            <a:off x="-649679" y="6151312"/>
            <a:ext cx="2188654" cy="890093"/>
          </a:xfrm>
          <a:prstGeom prst="rect">
            <a:avLst/>
          </a:prstGeom>
        </p:spPr>
      </p:pic>
      <p:pic>
        <p:nvPicPr>
          <p:cNvPr id="5" name="Picture 4">
            <a:extLst>
              <a:ext uri="{FF2B5EF4-FFF2-40B4-BE49-F238E27FC236}">
                <a16:creationId xmlns:a16="http://schemas.microsoft.com/office/drawing/2014/main" id="{79494F27-4026-D7C8-F123-B7601BEBD130}"/>
              </a:ext>
            </a:extLst>
          </p:cNvPr>
          <p:cNvPicPr>
            <a:picLocks noChangeAspect="1"/>
          </p:cNvPicPr>
          <p:nvPr userDrawn="1"/>
        </p:nvPicPr>
        <p:blipFill>
          <a:blip r:embed="rId9">
            <a:duotone>
              <a:prstClr val="black"/>
              <a:schemeClr val="tx2">
                <a:tint val="45000"/>
                <a:satMod val="400000"/>
              </a:schemeClr>
            </a:duotone>
          </a:blip>
          <a:stretch>
            <a:fillRect/>
          </a:stretch>
        </p:blipFill>
        <p:spPr>
          <a:xfrm>
            <a:off x="10610936" y="-445047"/>
            <a:ext cx="2188654" cy="890093"/>
          </a:xfrm>
          <a:prstGeom prst="rect">
            <a:avLst/>
          </a:prstGeom>
        </p:spPr>
      </p:pic>
      <p:pic>
        <p:nvPicPr>
          <p:cNvPr id="11" name="图片 10">
            <a:extLst>
              <a:ext uri="{FF2B5EF4-FFF2-40B4-BE49-F238E27FC236}">
                <a16:creationId xmlns:a16="http://schemas.microsoft.com/office/drawing/2014/main" id="{6BF11105-BD56-43AB-9AD6-809C6EC5DFAA}"/>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r="36475"/>
          <a:stretch/>
        </p:blipFill>
        <p:spPr>
          <a:xfrm>
            <a:off x="8728017" y="3392545"/>
            <a:ext cx="3463983" cy="3599656"/>
          </a:xfrm>
          <a:prstGeom prst="rect">
            <a:avLst/>
          </a:prstGeom>
        </p:spPr>
      </p:pic>
    </p:spTree>
    <p:extLst>
      <p:ext uri="{BB962C8B-B14F-4D97-AF65-F5344CB8AC3E}">
        <p14:creationId xmlns:p14="http://schemas.microsoft.com/office/powerpoint/2010/main" val="3686382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164390C-D9DF-409B-AD4A-7289955FD0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A8B9DCF-4B42-2EAF-B344-5840FD50D88A}"/>
              </a:ext>
            </a:extLst>
          </p:cNvPr>
          <p:cNvPicPr>
            <a:picLocks noChangeAspect="1"/>
          </p:cNvPicPr>
          <p:nvPr userDrawn="1"/>
        </p:nvPicPr>
        <p:blipFill>
          <a:blip r:embed="rId3">
            <a:duotone>
              <a:prstClr val="black"/>
              <a:schemeClr val="tx1">
                <a:tint val="45000"/>
                <a:satMod val="400000"/>
              </a:schemeClr>
            </a:duotone>
            <a:extLst>
              <a:ext uri="{BEBA8EAE-BF5A-486C-A8C5-ECC9F3942E4B}">
                <a14:imgProps xmlns:a14="http://schemas.microsoft.com/office/drawing/2010/main">
                  <a14:imgLayer r:embed="rId4">
                    <a14:imgEffect>
                      <a14:colorTemperature colorTemp="7200"/>
                    </a14:imgEffect>
                    <a14:imgEffect>
                      <a14:saturation sat="400000"/>
                    </a14:imgEffect>
                  </a14:imgLayer>
                </a14:imgProps>
              </a:ext>
            </a:extLst>
          </a:blip>
          <a:stretch>
            <a:fillRect/>
          </a:stretch>
        </p:blipFill>
        <p:spPr>
          <a:xfrm>
            <a:off x="-649679" y="6151312"/>
            <a:ext cx="2188654" cy="890093"/>
          </a:xfrm>
          <a:prstGeom prst="rect">
            <a:avLst/>
          </a:prstGeom>
        </p:spPr>
      </p:pic>
      <p:pic>
        <p:nvPicPr>
          <p:cNvPr id="8" name="Picture 7">
            <a:extLst>
              <a:ext uri="{FF2B5EF4-FFF2-40B4-BE49-F238E27FC236}">
                <a16:creationId xmlns:a16="http://schemas.microsoft.com/office/drawing/2014/main" id="{72E0F8C5-A0AC-2CB2-756F-0C377A1B989E}"/>
              </a:ext>
            </a:extLst>
          </p:cNvPr>
          <p:cNvPicPr>
            <a:picLocks noChangeAspect="1"/>
          </p:cNvPicPr>
          <p:nvPr userDrawn="1"/>
        </p:nvPicPr>
        <p:blipFill>
          <a:blip r:embed="rId5">
            <a:duotone>
              <a:prstClr val="black"/>
              <a:schemeClr val="tx2">
                <a:tint val="45000"/>
                <a:satMod val="400000"/>
              </a:schemeClr>
            </a:duotone>
          </a:blip>
          <a:stretch>
            <a:fillRect/>
          </a:stretch>
        </p:blipFill>
        <p:spPr>
          <a:xfrm>
            <a:off x="10610936" y="-445047"/>
            <a:ext cx="2188654" cy="890093"/>
          </a:xfrm>
          <a:prstGeom prst="rect">
            <a:avLst/>
          </a:prstGeom>
        </p:spPr>
      </p:pic>
    </p:spTree>
    <p:extLst>
      <p:ext uri="{BB962C8B-B14F-4D97-AF65-F5344CB8AC3E}">
        <p14:creationId xmlns:p14="http://schemas.microsoft.com/office/powerpoint/2010/main" val="3998793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id="{FC0B8CA5-C87A-4E89-821B-8065686EE8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10522A26-CAE6-F706-774D-AA7999726F09}"/>
              </a:ext>
            </a:extLst>
          </p:cNvPr>
          <p:cNvPicPr>
            <a:picLocks noChangeAspect="1"/>
          </p:cNvPicPr>
          <p:nvPr userDrawn="1"/>
        </p:nvPicPr>
        <p:blipFill>
          <a:blip r:embed="rId3">
            <a:duotone>
              <a:prstClr val="black"/>
              <a:schemeClr val="tx1">
                <a:tint val="45000"/>
                <a:satMod val="400000"/>
              </a:schemeClr>
            </a:duotone>
            <a:extLst>
              <a:ext uri="{BEBA8EAE-BF5A-486C-A8C5-ECC9F3942E4B}">
                <a14:imgProps xmlns:a14="http://schemas.microsoft.com/office/drawing/2010/main">
                  <a14:imgLayer r:embed="rId4">
                    <a14:imgEffect>
                      <a14:colorTemperature colorTemp="7200"/>
                    </a14:imgEffect>
                    <a14:imgEffect>
                      <a14:saturation sat="400000"/>
                    </a14:imgEffect>
                  </a14:imgLayer>
                </a14:imgProps>
              </a:ext>
            </a:extLst>
          </a:blip>
          <a:stretch>
            <a:fillRect/>
          </a:stretch>
        </p:blipFill>
        <p:spPr>
          <a:xfrm>
            <a:off x="-649679" y="6151312"/>
            <a:ext cx="2188654" cy="890093"/>
          </a:xfrm>
          <a:prstGeom prst="rect">
            <a:avLst/>
          </a:prstGeom>
        </p:spPr>
      </p:pic>
      <p:pic>
        <p:nvPicPr>
          <p:cNvPr id="6" name="Picture 5">
            <a:extLst>
              <a:ext uri="{FF2B5EF4-FFF2-40B4-BE49-F238E27FC236}">
                <a16:creationId xmlns:a16="http://schemas.microsoft.com/office/drawing/2014/main" id="{47C2F46E-7C4B-83D5-8A75-BD41078DD952}"/>
              </a:ext>
            </a:extLst>
          </p:cNvPr>
          <p:cNvPicPr>
            <a:picLocks noChangeAspect="1"/>
          </p:cNvPicPr>
          <p:nvPr userDrawn="1"/>
        </p:nvPicPr>
        <p:blipFill>
          <a:blip r:embed="rId5">
            <a:duotone>
              <a:prstClr val="black"/>
              <a:schemeClr val="tx2">
                <a:tint val="45000"/>
                <a:satMod val="400000"/>
              </a:schemeClr>
            </a:duotone>
          </a:blip>
          <a:stretch>
            <a:fillRect/>
          </a:stretch>
        </p:blipFill>
        <p:spPr>
          <a:xfrm>
            <a:off x="10610936" y="-445047"/>
            <a:ext cx="2188654" cy="890093"/>
          </a:xfrm>
          <a:prstGeom prst="rect">
            <a:avLst/>
          </a:prstGeom>
        </p:spPr>
      </p:pic>
    </p:spTree>
    <p:extLst>
      <p:ext uri="{BB962C8B-B14F-4D97-AF65-F5344CB8AC3E}">
        <p14:creationId xmlns:p14="http://schemas.microsoft.com/office/powerpoint/2010/main" val="3792344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F4B81F-CCC5-46C2-98C1-00FB73C41B4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ABA94F2-D9F8-4D39-ADA4-FBF72E0BAE29}"/>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3E41B1B-EF45-46AC-BBF5-6C045113BE43}"/>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A1A46D6-0061-4710-98A0-16F4DB3591EA}"/>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2025/4/10</a:t>
            </a:fld>
            <a:endParaRPr lang="zh-CN" altLang="en-US"/>
          </a:p>
        </p:txBody>
      </p:sp>
      <p:sp>
        <p:nvSpPr>
          <p:cNvPr id="6" name="页脚占位符 5">
            <a:extLst>
              <a:ext uri="{FF2B5EF4-FFF2-40B4-BE49-F238E27FC236}">
                <a16:creationId xmlns:a16="http://schemas.microsoft.com/office/drawing/2014/main" id="{FEFE9F93-29DB-4730-ABE9-1B15D2A30E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F449A7D-2752-43D6-8D1C-AC98F6EE0425}"/>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1258479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EA2FA4-D6CE-4E9D-9F10-87CB63BB61B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ED88A9-BB68-47D1-BDD4-4D3E349A9D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12D5E76-95D7-4717-A287-E8205C52A5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A68780-7A9E-403A-BD27-2D8CD8F7C4C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60DD142-7C9A-40BB-94B3-210C9525D1F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68AEB4E-58EB-4358-9C9A-482824CDAF4B}"/>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2025/4/10</a:t>
            </a:fld>
            <a:endParaRPr lang="zh-CN" altLang="en-US"/>
          </a:p>
        </p:txBody>
      </p:sp>
      <p:sp>
        <p:nvSpPr>
          <p:cNvPr id="8" name="页脚占位符 7">
            <a:extLst>
              <a:ext uri="{FF2B5EF4-FFF2-40B4-BE49-F238E27FC236}">
                <a16:creationId xmlns:a16="http://schemas.microsoft.com/office/drawing/2014/main" id="{BDA68164-6B5F-470F-BDE6-61EF458F73C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C245D26-C8B6-4B7C-B98E-433A3582246B}"/>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337487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E288E-6F16-42B9-B56A-F7B69DC73F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D3B3F8-E863-E1EC-8E66-C7430EDF01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D4AC22-ACA9-B515-D877-D18ADDFBE749}"/>
              </a:ext>
            </a:extLst>
          </p:cNvPr>
          <p:cNvSpPr>
            <a:spLocks noGrp="1"/>
          </p:cNvSpPr>
          <p:nvPr>
            <p:ph type="dt" sz="half" idx="10"/>
          </p:nvPr>
        </p:nvSpPr>
        <p:spPr/>
        <p:txBody>
          <a:bodyPr/>
          <a:lstStyle/>
          <a:p>
            <a:fld id="{8126D217-3679-446D-9D03-0AAA452D9A3C}" type="datetimeFigureOut">
              <a:rPr lang="en-US" smtClean="0"/>
              <a:t>4/10/2025</a:t>
            </a:fld>
            <a:endParaRPr lang="en-US"/>
          </a:p>
        </p:txBody>
      </p:sp>
      <p:sp>
        <p:nvSpPr>
          <p:cNvPr id="5" name="Footer Placeholder 4">
            <a:extLst>
              <a:ext uri="{FF2B5EF4-FFF2-40B4-BE49-F238E27FC236}">
                <a16:creationId xmlns:a16="http://schemas.microsoft.com/office/drawing/2014/main" id="{C560B04A-D284-6A78-95F5-7ECD89C63F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383D57-96B3-E63B-52F1-3C0C92B75884}"/>
              </a:ext>
            </a:extLst>
          </p:cNvPr>
          <p:cNvSpPr>
            <a:spLocks noGrp="1"/>
          </p:cNvSpPr>
          <p:nvPr>
            <p:ph type="sldNum" sz="quarter" idx="12"/>
          </p:nvPr>
        </p:nvSpPr>
        <p:spPr/>
        <p:txBody>
          <a:bodyPr/>
          <a:lstStyle/>
          <a:p>
            <a:fld id="{B13D2B98-788A-4DCE-88DE-AC5F84E1DFA8}" type="slidenum">
              <a:rPr lang="en-US" smtClean="0"/>
              <a:t>‹#›</a:t>
            </a:fld>
            <a:endParaRPr lang="en-US"/>
          </a:p>
        </p:txBody>
      </p:sp>
    </p:spTree>
    <p:extLst>
      <p:ext uri="{BB962C8B-B14F-4D97-AF65-F5344CB8AC3E}">
        <p14:creationId xmlns:p14="http://schemas.microsoft.com/office/powerpoint/2010/main" val="1940626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0A9245-4D5B-4EB0-822A-ECFFED97283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994C97D-18A3-4550-8EC0-B0802758DF84}"/>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2025/4/10</a:t>
            </a:fld>
            <a:endParaRPr lang="zh-CN" altLang="en-US"/>
          </a:p>
        </p:txBody>
      </p:sp>
      <p:sp>
        <p:nvSpPr>
          <p:cNvPr id="4" name="页脚占位符 3">
            <a:extLst>
              <a:ext uri="{FF2B5EF4-FFF2-40B4-BE49-F238E27FC236}">
                <a16:creationId xmlns:a16="http://schemas.microsoft.com/office/drawing/2014/main" id="{495EAA9E-7B4E-44FF-A161-22D02AA0D0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4E5CA654-8E96-47A9-85BE-C95151546B11}"/>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1876330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FC29D64-043E-44ED-96E1-F7D7722C9AFB}"/>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2025/4/10</a:t>
            </a:fld>
            <a:endParaRPr lang="zh-CN" altLang="en-US"/>
          </a:p>
        </p:txBody>
      </p:sp>
      <p:sp>
        <p:nvSpPr>
          <p:cNvPr id="3" name="页脚占位符 2">
            <a:extLst>
              <a:ext uri="{FF2B5EF4-FFF2-40B4-BE49-F238E27FC236}">
                <a16:creationId xmlns:a16="http://schemas.microsoft.com/office/drawing/2014/main" id="{C04A073B-0D4A-44BC-A5E8-2D87CC013AD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4DAEC1A-1515-46A2-9F8D-B412C2309D20}"/>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pic>
        <p:nvPicPr>
          <p:cNvPr id="5" name="图片 4">
            <a:extLst>
              <a:ext uri="{FF2B5EF4-FFF2-40B4-BE49-F238E27FC236}">
                <a16:creationId xmlns:a16="http://schemas.microsoft.com/office/drawing/2014/main" id="{4B3B24AF-6035-4C63-A092-733A8B55C5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FFB19EA7-B335-6146-2DCD-0A645359DBA3}"/>
              </a:ext>
            </a:extLst>
          </p:cNvPr>
          <p:cNvPicPr>
            <a:picLocks noChangeAspect="1"/>
          </p:cNvPicPr>
          <p:nvPr userDrawn="1"/>
        </p:nvPicPr>
        <p:blipFill>
          <a:blip r:embed="rId3"/>
          <a:stretch>
            <a:fillRect/>
          </a:stretch>
        </p:blipFill>
        <p:spPr>
          <a:xfrm>
            <a:off x="10490083" y="-414143"/>
            <a:ext cx="2188654" cy="890093"/>
          </a:xfrm>
          <a:prstGeom prst="rect">
            <a:avLst/>
          </a:prstGeom>
        </p:spPr>
      </p:pic>
      <p:pic>
        <p:nvPicPr>
          <p:cNvPr id="9" name="Picture 8">
            <a:extLst>
              <a:ext uri="{FF2B5EF4-FFF2-40B4-BE49-F238E27FC236}">
                <a16:creationId xmlns:a16="http://schemas.microsoft.com/office/drawing/2014/main" id="{D90560AC-F7F1-E6BD-6551-2A7AFA68E221}"/>
              </a:ext>
            </a:extLst>
          </p:cNvPr>
          <p:cNvPicPr>
            <a:picLocks noChangeAspect="1"/>
          </p:cNvPicPr>
          <p:nvPr userDrawn="1"/>
        </p:nvPicPr>
        <p:blipFill>
          <a:blip r:embed="rId3"/>
          <a:stretch>
            <a:fillRect/>
          </a:stretch>
        </p:blipFill>
        <p:spPr>
          <a:xfrm>
            <a:off x="-675227" y="6093865"/>
            <a:ext cx="2188654" cy="890093"/>
          </a:xfrm>
          <a:prstGeom prst="rect">
            <a:avLst/>
          </a:prstGeom>
        </p:spPr>
      </p:pic>
    </p:spTree>
    <p:extLst>
      <p:ext uri="{BB962C8B-B14F-4D97-AF65-F5344CB8AC3E}">
        <p14:creationId xmlns:p14="http://schemas.microsoft.com/office/powerpoint/2010/main" val="1227220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D1571C-925A-4F64-8BDD-D3A38480178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58332BF-D4EC-45AE-A722-9BA446395D5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600AD03-D9C7-43D3-A949-7366BBB2A1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0528720-1D56-4A62-B1D3-E1B4841657C7}"/>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2025/4/10</a:t>
            </a:fld>
            <a:endParaRPr lang="zh-CN" altLang="en-US"/>
          </a:p>
        </p:txBody>
      </p:sp>
      <p:sp>
        <p:nvSpPr>
          <p:cNvPr id="6" name="页脚占位符 5">
            <a:extLst>
              <a:ext uri="{FF2B5EF4-FFF2-40B4-BE49-F238E27FC236}">
                <a16:creationId xmlns:a16="http://schemas.microsoft.com/office/drawing/2014/main" id="{0C31534B-DF0C-4AC5-83ED-44BC4F89AD2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0A961BC-CAF6-4FB8-A723-D4A178D97AD7}"/>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2286483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AEB641-0379-488D-A44B-89D10C607C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F49C221-5C75-44F4-9B5A-F58BFA50B34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4FB78AD-A659-4619-91FB-90A88B3334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F2E621A-99C1-4617-9CD5-BD78B4581C44}"/>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2025/4/10</a:t>
            </a:fld>
            <a:endParaRPr lang="zh-CN" altLang="en-US"/>
          </a:p>
        </p:txBody>
      </p:sp>
      <p:sp>
        <p:nvSpPr>
          <p:cNvPr id="6" name="页脚占位符 5">
            <a:extLst>
              <a:ext uri="{FF2B5EF4-FFF2-40B4-BE49-F238E27FC236}">
                <a16:creationId xmlns:a16="http://schemas.microsoft.com/office/drawing/2014/main" id="{0EFE8D60-BBD6-40D5-B910-567D47995FF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15359C9-5470-4F7A-89DD-FB63F2CC6FBE}"/>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1671851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F03C4-8CB9-463D-B601-89A585F82B4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296ED78-330B-4A73-8815-84140D7AFD9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41AE190-6D9F-4F81-928C-459A24A6C160}"/>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id="{426DC83A-D99C-4590-B354-D31E3458AA0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502DC11-F631-4182-A97B-9615BBA81DB3}"/>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3567857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5D65253-AB9D-409E-8BA3-4838BCBBC3A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2FD55C-19D8-44DD-8CA4-83C9DB912BEF}"/>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9427B5C-AC9F-4DA4-8DC5-D4D7F71250F9}"/>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id="{EF0BB1A6-71B0-4294-931D-1E23515D12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E8041B9-9C47-4458-8817-AD7A311FC971}"/>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4078487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A58B949-65ED-49CD-A5A7-F275872590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a:extLst>
              <a:ext uri="{FF2B5EF4-FFF2-40B4-BE49-F238E27FC236}">
                <a16:creationId xmlns:a16="http://schemas.microsoft.com/office/drawing/2014/main" id="{32608084-1AF6-4360-9CD8-7CF08262116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0" y="4324350"/>
            <a:ext cx="12192000" cy="2533650"/>
          </a:xfrm>
          <a:custGeom>
            <a:avLst/>
            <a:gdLst>
              <a:gd name="connsiteX0" fmla="*/ 0 w 12192000"/>
              <a:gd name="connsiteY0" fmla="*/ 0 h 2533650"/>
              <a:gd name="connsiteX1" fmla="*/ 400050 w 12192000"/>
              <a:gd name="connsiteY1" fmla="*/ 0 h 2533650"/>
              <a:gd name="connsiteX2" fmla="*/ 400050 w 12192000"/>
              <a:gd name="connsiteY2" fmla="*/ 2133600 h 2533650"/>
              <a:gd name="connsiteX3" fmla="*/ 11734800 w 12192000"/>
              <a:gd name="connsiteY3" fmla="*/ 2133600 h 2533650"/>
              <a:gd name="connsiteX4" fmla="*/ 11734800 w 12192000"/>
              <a:gd name="connsiteY4" fmla="*/ 0 h 2533650"/>
              <a:gd name="connsiteX5" fmla="*/ 12192000 w 12192000"/>
              <a:gd name="connsiteY5" fmla="*/ 0 h 2533650"/>
              <a:gd name="connsiteX6" fmla="*/ 12192000 w 12192000"/>
              <a:gd name="connsiteY6" fmla="*/ 2533650 h 2533650"/>
              <a:gd name="connsiteX7" fmla="*/ 0 w 12192000"/>
              <a:gd name="connsiteY7" fmla="*/ 2533650 h 253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533650">
                <a:moveTo>
                  <a:pt x="0" y="0"/>
                </a:moveTo>
                <a:lnTo>
                  <a:pt x="400050" y="0"/>
                </a:lnTo>
                <a:lnTo>
                  <a:pt x="400050" y="2133600"/>
                </a:lnTo>
                <a:lnTo>
                  <a:pt x="11734800" y="2133600"/>
                </a:lnTo>
                <a:lnTo>
                  <a:pt x="11734800" y="0"/>
                </a:lnTo>
                <a:lnTo>
                  <a:pt x="12192000" y="0"/>
                </a:lnTo>
                <a:lnTo>
                  <a:pt x="12192000" y="2533650"/>
                </a:lnTo>
                <a:lnTo>
                  <a:pt x="0" y="2533650"/>
                </a:lnTo>
                <a:close/>
              </a:path>
            </a:pathLst>
          </a:custGeom>
        </p:spPr>
      </p:pic>
      <p:pic>
        <p:nvPicPr>
          <p:cNvPr id="3" name="Picture 2">
            <a:extLst>
              <a:ext uri="{FF2B5EF4-FFF2-40B4-BE49-F238E27FC236}">
                <a16:creationId xmlns:a16="http://schemas.microsoft.com/office/drawing/2014/main" id="{D3FDB8C3-97E5-1A44-CB17-6A190F513E1D}"/>
              </a:ext>
            </a:extLst>
          </p:cNvPr>
          <p:cNvPicPr>
            <a:picLocks noChangeAspect="1"/>
          </p:cNvPicPr>
          <p:nvPr userDrawn="1"/>
        </p:nvPicPr>
        <p:blipFill>
          <a:blip r:embed="rId4">
            <a:duotone>
              <a:prstClr val="black"/>
              <a:schemeClr val="tx1">
                <a:tint val="45000"/>
                <a:satMod val="400000"/>
              </a:schemeClr>
            </a:duotone>
            <a:extLst>
              <a:ext uri="{BEBA8EAE-BF5A-486C-A8C5-ECC9F3942E4B}">
                <a14:imgProps xmlns:a14="http://schemas.microsoft.com/office/drawing/2010/main">
                  <a14:imgLayer r:embed="rId5">
                    <a14:imgEffect>
                      <a14:colorTemperature colorTemp="7200"/>
                    </a14:imgEffect>
                    <a14:imgEffect>
                      <a14:saturation sat="400000"/>
                    </a14:imgEffect>
                  </a14:imgLayer>
                </a14:imgProps>
              </a:ext>
            </a:extLst>
          </a:blip>
          <a:stretch>
            <a:fillRect/>
          </a:stretch>
        </p:blipFill>
        <p:spPr>
          <a:xfrm>
            <a:off x="-649679" y="6151312"/>
            <a:ext cx="2188654" cy="890093"/>
          </a:xfrm>
          <a:prstGeom prst="rect">
            <a:avLst/>
          </a:prstGeom>
        </p:spPr>
      </p:pic>
      <p:pic>
        <p:nvPicPr>
          <p:cNvPr id="5" name="Picture 4">
            <a:extLst>
              <a:ext uri="{FF2B5EF4-FFF2-40B4-BE49-F238E27FC236}">
                <a16:creationId xmlns:a16="http://schemas.microsoft.com/office/drawing/2014/main" id="{E86B5A0A-62A7-61BC-60EB-D75D4D9080F5}"/>
              </a:ext>
            </a:extLst>
          </p:cNvPr>
          <p:cNvPicPr>
            <a:picLocks noChangeAspect="1"/>
          </p:cNvPicPr>
          <p:nvPr userDrawn="1"/>
        </p:nvPicPr>
        <p:blipFill>
          <a:blip r:embed="rId6">
            <a:duotone>
              <a:prstClr val="black"/>
              <a:schemeClr val="tx2">
                <a:tint val="45000"/>
                <a:satMod val="400000"/>
              </a:schemeClr>
            </a:duotone>
          </a:blip>
          <a:stretch>
            <a:fillRect/>
          </a:stretch>
        </p:blipFill>
        <p:spPr>
          <a:xfrm>
            <a:off x="10610936" y="-445047"/>
            <a:ext cx="2188654" cy="890093"/>
          </a:xfrm>
          <a:prstGeom prst="rect">
            <a:avLst/>
          </a:prstGeom>
        </p:spPr>
      </p:pic>
    </p:spTree>
    <p:extLst>
      <p:ext uri="{BB962C8B-B14F-4D97-AF65-F5344CB8AC3E}">
        <p14:creationId xmlns:p14="http://schemas.microsoft.com/office/powerpoint/2010/main" val="4238832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8167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2D13F-FB2A-5E34-D9F3-B55D5F9087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7E9F75-E493-A034-D734-8055E98AA5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99C825-AF5E-4572-0249-2A26F199A5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C9BE74-554B-D439-165D-4473D58EA2FD}"/>
              </a:ext>
            </a:extLst>
          </p:cNvPr>
          <p:cNvSpPr>
            <a:spLocks noGrp="1"/>
          </p:cNvSpPr>
          <p:nvPr>
            <p:ph type="dt" sz="half" idx="10"/>
          </p:nvPr>
        </p:nvSpPr>
        <p:spPr/>
        <p:txBody>
          <a:bodyPr/>
          <a:lstStyle/>
          <a:p>
            <a:fld id="{8126D217-3679-446D-9D03-0AAA452D9A3C}" type="datetimeFigureOut">
              <a:rPr lang="en-US" smtClean="0"/>
              <a:t>4/10/2025</a:t>
            </a:fld>
            <a:endParaRPr lang="en-US"/>
          </a:p>
        </p:txBody>
      </p:sp>
      <p:sp>
        <p:nvSpPr>
          <p:cNvPr id="6" name="Footer Placeholder 5">
            <a:extLst>
              <a:ext uri="{FF2B5EF4-FFF2-40B4-BE49-F238E27FC236}">
                <a16:creationId xmlns:a16="http://schemas.microsoft.com/office/drawing/2014/main" id="{13D5D8C2-4B6E-4EA6-0CFD-27AE0DF2ED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8FB27C-DE42-BA36-1077-8045717C730B}"/>
              </a:ext>
            </a:extLst>
          </p:cNvPr>
          <p:cNvSpPr>
            <a:spLocks noGrp="1"/>
          </p:cNvSpPr>
          <p:nvPr>
            <p:ph type="sldNum" sz="quarter" idx="12"/>
          </p:nvPr>
        </p:nvSpPr>
        <p:spPr/>
        <p:txBody>
          <a:bodyPr/>
          <a:lstStyle/>
          <a:p>
            <a:fld id="{B13D2B98-788A-4DCE-88DE-AC5F84E1DFA8}" type="slidenum">
              <a:rPr lang="en-US" smtClean="0"/>
              <a:t>‹#›</a:t>
            </a:fld>
            <a:endParaRPr lang="en-US"/>
          </a:p>
        </p:txBody>
      </p:sp>
    </p:spTree>
    <p:extLst>
      <p:ext uri="{BB962C8B-B14F-4D97-AF65-F5344CB8AC3E}">
        <p14:creationId xmlns:p14="http://schemas.microsoft.com/office/powerpoint/2010/main" val="972648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2DD26-11B1-C0F8-B857-FC11AC9E83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74E40B-4C58-0632-B40E-5628647B3A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121469-12EF-BAFF-1460-2651949561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DA6A9C-B4AF-B42E-40E1-926D8494EE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B5A905-08FC-F6B7-A00A-A1F0EC2CA6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C47F11-039F-1341-9B59-2DD911FF824B}"/>
              </a:ext>
            </a:extLst>
          </p:cNvPr>
          <p:cNvSpPr>
            <a:spLocks noGrp="1"/>
          </p:cNvSpPr>
          <p:nvPr>
            <p:ph type="dt" sz="half" idx="10"/>
          </p:nvPr>
        </p:nvSpPr>
        <p:spPr/>
        <p:txBody>
          <a:bodyPr/>
          <a:lstStyle/>
          <a:p>
            <a:fld id="{8126D217-3679-446D-9D03-0AAA452D9A3C}" type="datetimeFigureOut">
              <a:rPr lang="en-US" smtClean="0"/>
              <a:t>4/10/2025</a:t>
            </a:fld>
            <a:endParaRPr lang="en-US"/>
          </a:p>
        </p:txBody>
      </p:sp>
      <p:sp>
        <p:nvSpPr>
          <p:cNvPr id="8" name="Footer Placeholder 7">
            <a:extLst>
              <a:ext uri="{FF2B5EF4-FFF2-40B4-BE49-F238E27FC236}">
                <a16:creationId xmlns:a16="http://schemas.microsoft.com/office/drawing/2014/main" id="{C2DAD491-745E-3E71-9AF3-5CE7AE0AF1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FEA26F8-0802-706D-B915-F35CC2FCA7B5}"/>
              </a:ext>
            </a:extLst>
          </p:cNvPr>
          <p:cNvSpPr>
            <a:spLocks noGrp="1"/>
          </p:cNvSpPr>
          <p:nvPr>
            <p:ph type="sldNum" sz="quarter" idx="12"/>
          </p:nvPr>
        </p:nvSpPr>
        <p:spPr/>
        <p:txBody>
          <a:bodyPr/>
          <a:lstStyle/>
          <a:p>
            <a:fld id="{B13D2B98-788A-4DCE-88DE-AC5F84E1DFA8}" type="slidenum">
              <a:rPr lang="en-US" smtClean="0"/>
              <a:t>‹#›</a:t>
            </a:fld>
            <a:endParaRPr lang="en-US"/>
          </a:p>
        </p:txBody>
      </p:sp>
    </p:spTree>
    <p:extLst>
      <p:ext uri="{BB962C8B-B14F-4D97-AF65-F5344CB8AC3E}">
        <p14:creationId xmlns:p14="http://schemas.microsoft.com/office/powerpoint/2010/main" val="4258721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319D0-3EB0-0CA8-AE58-196074306F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5347A-2E32-ADD2-4C0F-7854789657E7}"/>
              </a:ext>
            </a:extLst>
          </p:cNvPr>
          <p:cNvSpPr>
            <a:spLocks noGrp="1"/>
          </p:cNvSpPr>
          <p:nvPr>
            <p:ph type="dt" sz="half" idx="10"/>
          </p:nvPr>
        </p:nvSpPr>
        <p:spPr/>
        <p:txBody>
          <a:bodyPr/>
          <a:lstStyle/>
          <a:p>
            <a:fld id="{8126D217-3679-446D-9D03-0AAA452D9A3C}" type="datetimeFigureOut">
              <a:rPr lang="en-US" smtClean="0"/>
              <a:t>4/10/2025</a:t>
            </a:fld>
            <a:endParaRPr lang="en-US"/>
          </a:p>
        </p:txBody>
      </p:sp>
      <p:sp>
        <p:nvSpPr>
          <p:cNvPr id="4" name="Footer Placeholder 3">
            <a:extLst>
              <a:ext uri="{FF2B5EF4-FFF2-40B4-BE49-F238E27FC236}">
                <a16:creationId xmlns:a16="http://schemas.microsoft.com/office/drawing/2014/main" id="{E2B7C3DE-45F0-5A4A-FCD1-F5CFA3A048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02EEF7-F96C-DA02-85FE-2B75D30E90E2}"/>
              </a:ext>
            </a:extLst>
          </p:cNvPr>
          <p:cNvSpPr>
            <a:spLocks noGrp="1"/>
          </p:cNvSpPr>
          <p:nvPr>
            <p:ph type="sldNum" sz="quarter" idx="12"/>
          </p:nvPr>
        </p:nvSpPr>
        <p:spPr/>
        <p:txBody>
          <a:bodyPr/>
          <a:lstStyle/>
          <a:p>
            <a:fld id="{B13D2B98-788A-4DCE-88DE-AC5F84E1DFA8}" type="slidenum">
              <a:rPr lang="en-US" smtClean="0"/>
              <a:t>‹#›</a:t>
            </a:fld>
            <a:endParaRPr lang="en-US"/>
          </a:p>
        </p:txBody>
      </p:sp>
    </p:spTree>
    <p:extLst>
      <p:ext uri="{BB962C8B-B14F-4D97-AF65-F5344CB8AC3E}">
        <p14:creationId xmlns:p14="http://schemas.microsoft.com/office/powerpoint/2010/main" val="2069133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8D40AB-262C-EB4E-6072-57BA11773931}"/>
              </a:ext>
            </a:extLst>
          </p:cNvPr>
          <p:cNvSpPr>
            <a:spLocks noGrp="1"/>
          </p:cNvSpPr>
          <p:nvPr>
            <p:ph type="dt" sz="half" idx="10"/>
          </p:nvPr>
        </p:nvSpPr>
        <p:spPr/>
        <p:txBody>
          <a:bodyPr/>
          <a:lstStyle/>
          <a:p>
            <a:fld id="{8126D217-3679-446D-9D03-0AAA452D9A3C}" type="datetimeFigureOut">
              <a:rPr lang="en-US" smtClean="0"/>
              <a:t>4/10/2025</a:t>
            </a:fld>
            <a:endParaRPr lang="en-US"/>
          </a:p>
        </p:txBody>
      </p:sp>
      <p:sp>
        <p:nvSpPr>
          <p:cNvPr id="3" name="Footer Placeholder 2">
            <a:extLst>
              <a:ext uri="{FF2B5EF4-FFF2-40B4-BE49-F238E27FC236}">
                <a16:creationId xmlns:a16="http://schemas.microsoft.com/office/drawing/2014/main" id="{07E9FD23-F01F-F0EE-6547-1DD7D88487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4D0AC8-6F45-DF93-E365-D137DDAA2FEA}"/>
              </a:ext>
            </a:extLst>
          </p:cNvPr>
          <p:cNvSpPr>
            <a:spLocks noGrp="1"/>
          </p:cNvSpPr>
          <p:nvPr>
            <p:ph type="sldNum" sz="quarter" idx="12"/>
          </p:nvPr>
        </p:nvSpPr>
        <p:spPr/>
        <p:txBody>
          <a:bodyPr/>
          <a:lstStyle/>
          <a:p>
            <a:fld id="{B13D2B98-788A-4DCE-88DE-AC5F84E1DFA8}" type="slidenum">
              <a:rPr lang="en-US" smtClean="0"/>
              <a:t>‹#›</a:t>
            </a:fld>
            <a:endParaRPr lang="en-US"/>
          </a:p>
        </p:txBody>
      </p:sp>
    </p:spTree>
    <p:extLst>
      <p:ext uri="{BB962C8B-B14F-4D97-AF65-F5344CB8AC3E}">
        <p14:creationId xmlns:p14="http://schemas.microsoft.com/office/powerpoint/2010/main" val="3280982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32FC4-F345-A09B-1EFE-E88693B98C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D5A7A3-8FC9-E9DA-45AA-A00AD2D212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351C19-1169-5000-BCAA-06A85A6E14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2E63B6-1597-9EE3-4F3A-1E2522F6BDA1}"/>
              </a:ext>
            </a:extLst>
          </p:cNvPr>
          <p:cNvSpPr>
            <a:spLocks noGrp="1"/>
          </p:cNvSpPr>
          <p:nvPr>
            <p:ph type="dt" sz="half" idx="10"/>
          </p:nvPr>
        </p:nvSpPr>
        <p:spPr/>
        <p:txBody>
          <a:bodyPr/>
          <a:lstStyle/>
          <a:p>
            <a:fld id="{8126D217-3679-446D-9D03-0AAA452D9A3C}" type="datetimeFigureOut">
              <a:rPr lang="en-US" smtClean="0"/>
              <a:t>4/10/2025</a:t>
            </a:fld>
            <a:endParaRPr lang="en-US"/>
          </a:p>
        </p:txBody>
      </p:sp>
      <p:sp>
        <p:nvSpPr>
          <p:cNvPr id="6" name="Footer Placeholder 5">
            <a:extLst>
              <a:ext uri="{FF2B5EF4-FFF2-40B4-BE49-F238E27FC236}">
                <a16:creationId xmlns:a16="http://schemas.microsoft.com/office/drawing/2014/main" id="{2BB1DF5E-BFDF-DDF0-3B57-3B12E1CC6A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8D0A3B-28A3-6BA0-4A2D-507D40712E99}"/>
              </a:ext>
            </a:extLst>
          </p:cNvPr>
          <p:cNvSpPr>
            <a:spLocks noGrp="1"/>
          </p:cNvSpPr>
          <p:nvPr>
            <p:ph type="sldNum" sz="quarter" idx="12"/>
          </p:nvPr>
        </p:nvSpPr>
        <p:spPr/>
        <p:txBody>
          <a:bodyPr/>
          <a:lstStyle/>
          <a:p>
            <a:fld id="{B13D2B98-788A-4DCE-88DE-AC5F84E1DFA8}" type="slidenum">
              <a:rPr lang="en-US" smtClean="0"/>
              <a:t>‹#›</a:t>
            </a:fld>
            <a:endParaRPr lang="en-US"/>
          </a:p>
        </p:txBody>
      </p:sp>
    </p:spTree>
    <p:extLst>
      <p:ext uri="{BB962C8B-B14F-4D97-AF65-F5344CB8AC3E}">
        <p14:creationId xmlns:p14="http://schemas.microsoft.com/office/powerpoint/2010/main" val="4107098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43B0F-C195-7780-0169-316CFF4915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FEFEE1-66EE-6B57-BADE-2FE38E9A5E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F22F17-42AC-86FF-B199-4C5A3DD646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F0CE32-76E3-10EF-7E01-A106E6037683}"/>
              </a:ext>
            </a:extLst>
          </p:cNvPr>
          <p:cNvSpPr>
            <a:spLocks noGrp="1"/>
          </p:cNvSpPr>
          <p:nvPr>
            <p:ph type="dt" sz="half" idx="10"/>
          </p:nvPr>
        </p:nvSpPr>
        <p:spPr/>
        <p:txBody>
          <a:bodyPr/>
          <a:lstStyle/>
          <a:p>
            <a:fld id="{8126D217-3679-446D-9D03-0AAA452D9A3C}" type="datetimeFigureOut">
              <a:rPr lang="en-US" smtClean="0"/>
              <a:t>4/10/2025</a:t>
            </a:fld>
            <a:endParaRPr lang="en-US"/>
          </a:p>
        </p:txBody>
      </p:sp>
      <p:sp>
        <p:nvSpPr>
          <p:cNvPr id="6" name="Footer Placeholder 5">
            <a:extLst>
              <a:ext uri="{FF2B5EF4-FFF2-40B4-BE49-F238E27FC236}">
                <a16:creationId xmlns:a16="http://schemas.microsoft.com/office/drawing/2014/main" id="{BB6EE69D-AD6B-A893-67A8-E0A28CCD77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0866-E823-181D-0DE4-3257C67A7B9E}"/>
              </a:ext>
            </a:extLst>
          </p:cNvPr>
          <p:cNvSpPr>
            <a:spLocks noGrp="1"/>
          </p:cNvSpPr>
          <p:nvPr>
            <p:ph type="sldNum" sz="quarter" idx="12"/>
          </p:nvPr>
        </p:nvSpPr>
        <p:spPr/>
        <p:txBody>
          <a:bodyPr/>
          <a:lstStyle/>
          <a:p>
            <a:fld id="{B13D2B98-788A-4DCE-88DE-AC5F84E1DFA8}" type="slidenum">
              <a:rPr lang="en-US" smtClean="0"/>
              <a:t>‹#›</a:t>
            </a:fld>
            <a:endParaRPr lang="en-US"/>
          </a:p>
        </p:txBody>
      </p:sp>
    </p:spTree>
    <p:extLst>
      <p:ext uri="{BB962C8B-B14F-4D97-AF65-F5344CB8AC3E}">
        <p14:creationId xmlns:p14="http://schemas.microsoft.com/office/powerpoint/2010/main" val="1005682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image" Target="../media/image3.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2.png"/><Relationship Id="rId2" Type="http://schemas.openxmlformats.org/officeDocument/2006/relationships/slideLayout" Target="../slideLayouts/slideLayout26.xml"/><Relationship Id="rId16" Type="http://schemas.openxmlformats.org/officeDocument/2006/relationships/image" Target="../media/image1.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D827BD-D250-7396-4E14-6AFCDC4876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B0FB80-6782-58F7-9C25-2A8102C57A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CB1307-3145-DC47-B77A-870407979E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26D217-3679-446D-9D03-0AAA452D9A3C}" type="datetimeFigureOut">
              <a:rPr lang="en-US" smtClean="0"/>
              <a:t>4/10/2025</a:t>
            </a:fld>
            <a:endParaRPr lang="en-US"/>
          </a:p>
        </p:txBody>
      </p:sp>
      <p:sp>
        <p:nvSpPr>
          <p:cNvPr id="5" name="Footer Placeholder 4">
            <a:extLst>
              <a:ext uri="{FF2B5EF4-FFF2-40B4-BE49-F238E27FC236}">
                <a16:creationId xmlns:a16="http://schemas.microsoft.com/office/drawing/2014/main" id="{CB6993DE-E424-1956-5C96-E8EC2636F1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A10C0C-C2F9-201B-C008-E094B57125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3D2B98-788A-4DCE-88DE-AC5F84E1DFA8}" type="slidenum">
              <a:rPr lang="en-US" smtClean="0"/>
              <a:t>‹#›</a:t>
            </a:fld>
            <a:endParaRPr lang="en-US"/>
          </a:p>
        </p:txBody>
      </p:sp>
      <p:sp>
        <p:nvSpPr>
          <p:cNvPr id="8" name="TextBox 3">
            <a:extLst>
              <a:ext uri="{FF2B5EF4-FFF2-40B4-BE49-F238E27FC236}">
                <a16:creationId xmlns:a16="http://schemas.microsoft.com/office/drawing/2014/main" id="{483A04A5-C08D-3345-AECD-9D3CEC9F20B0}"/>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C91B1ECD-2BF1-FB3B-7249-DFA67740765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DF6EF76-B3FD-198A-6F8B-0ECD07A2CFC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8BE22E81-2C38-78F9-0282-82391A0B4AA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6" name="Picture 15">
            <a:extLst>
              <a:ext uri="{FF2B5EF4-FFF2-40B4-BE49-F238E27FC236}">
                <a16:creationId xmlns:a16="http://schemas.microsoft.com/office/drawing/2014/main" id="{F34EDB88-C279-D2A9-C2EE-AD4B75979715}"/>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8" name="Title 1">
            <a:extLst>
              <a:ext uri="{FF2B5EF4-FFF2-40B4-BE49-F238E27FC236}">
                <a16:creationId xmlns:a16="http://schemas.microsoft.com/office/drawing/2014/main" id="{A2E3B057-D070-CA2E-14CB-620249C97177}"/>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20" name="Picture 19">
            <a:extLst>
              <a:ext uri="{FF2B5EF4-FFF2-40B4-BE49-F238E27FC236}">
                <a16:creationId xmlns:a16="http://schemas.microsoft.com/office/drawing/2014/main" id="{CC68A06A-0B85-89F0-349D-D27611A4F0B1}"/>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22" name="Picture 21">
            <a:extLst>
              <a:ext uri="{FF2B5EF4-FFF2-40B4-BE49-F238E27FC236}">
                <a16:creationId xmlns:a16="http://schemas.microsoft.com/office/drawing/2014/main" id="{DFDF4DE4-37EA-A1E0-27B9-56926B642559}"/>
              </a:ext>
            </a:extLst>
          </p:cNvPr>
          <p:cNvPicPr>
            <a:picLocks noChangeAspect="1"/>
          </p:cNvPicPr>
          <p:nvPr userDrawn="1"/>
        </p:nvPicPr>
        <p:blipFill>
          <a:blip r:embed="rId15"/>
          <a:stretch>
            <a:fillRect/>
          </a:stretch>
        </p:blipFill>
        <p:spPr>
          <a:xfrm>
            <a:off x="-8487112" y="-76200"/>
            <a:ext cx="2188654" cy="2658086"/>
          </a:xfrm>
          <a:prstGeom prst="rect">
            <a:avLst/>
          </a:prstGeom>
        </p:spPr>
      </p:pic>
      <p:pic>
        <p:nvPicPr>
          <p:cNvPr id="24" name="Picture 23">
            <a:extLst>
              <a:ext uri="{FF2B5EF4-FFF2-40B4-BE49-F238E27FC236}">
                <a16:creationId xmlns:a16="http://schemas.microsoft.com/office/drawing/2014/main" id="{CF1D06B2-3CFD-E0AA-A064-54C115387252}"/>
              </a:ext>
            </a:extLst>
          </p:cNvPr>
          <p:cNvPicPr>
            <a:picLocks noChangeAspect="1"/>
          </p:cNvPicPr>
          <p:nvPr userDrawn="1"/>
        </p:nvPicPr>
        <p:blipFill>
          <a:blip r:embed="rId16"/>
          <a:stretch>
            <a:fillRect/>
          </a:stretch>
        </p:blipFill>
        <p:spPr>
          <a:xfrm>
            <a:off x="-663042" y="6150063"/>
            <a:ext cx="2188654" cy="890093"/>
          </a:xfrm>
          <a:prstGeom prst="rect">
            <a:avLst/>
          </a:prstGeom>
        </p:spPr>
      </p:pic>
    </p:spTree>
    <p:extLst>
      <p:ext uri="{BB962C8B-B14F-4D97-AF65-F5344CB8AC3E}">
        <p14:creationId xmlns:p14="http://schemas.microsoft.com/office/powerpoint/2010/main" val="492197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018837B2-B52B-6791-0F83-2B86E2DDA850}"/>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55CD450-DE82-17D0-2A2E-688824A9E925}"/>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7" name="Picture 6">
            <a:extLst>
              <a:ext uri="{FF2B5EF4-FFF2-40B4-BE49-F238E27FC236}">
                <a16:creationId xmlns:a16="http://schemas.microsoft.com/office/drawing/2014/main" id="{1186E998-AD37-F224-07B6-95F6ABD59E9E}"/>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9" name="Picture 8">
            <a:extLst>
              <a:ext uri="{FF2B5EF4-FFF2-40B4-BE49-F238E27FC236}">
                <a16:creationId xmlns:a16="http://schemas.microsoft.com/office/drawing/2014/main" id="{0E14E228-54BE-8041-04B2-452EC0935A2F}"/>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id="{937F9501-3A36-2178-0818-3B3D0F348D70}"/>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C16E7C13-49D1-1405-504B-C666F45DDE15}"/>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8C345495-D756-3058-A02F-D93AFA503302}"/>
              </a:ext>
            </a:extLst>
          </p:cNvPr>
          <p:cNvPicPr>
            <a:picLocks noChangeAspect="1"/>
          </p:cNvPicPr>
          <p:nvPr userDrawn="1"/>
        </p:nvPicPr>
        <p:blipFill>
          <a:blip r:embed="rId17"/>
          <a:stretch>
            <a:fillRect/>
          </a:stretch>
        </p:blipFill>
        <p:spPr>
          <a:xfrm>
            <a:off x="523006" y="7903349"/>
            <a:ext cx="2188654" cy="2658086"/>
          </a:xfrm>
          <a:prstGeom prst="rect">
            <a:avLst/>
          </a:prstGeom>
        </p:spPr>
      </p:pic>
      <p:pic>
        <p:nvPicPr>
          <p:cNvPr id="17" name="Picture 16">
            <a:extLst>
              <a:ext uri="{FF2B5EF4-FFF2-40B4-BE49-F238E27FC236}">
                <a16:creationId xmlns:a16="http://schemas.microsoft.com/office/drawing/2014/main" id="{E4277282-150E-2814-DA44-E571BED00CD7}"/>
              </a:ext>
            </a:extLst>
          </p:cNvPr>
          <p:cNvPicPr>
            <a:picLocks noChangeAspect="1"/>
          </p:cNvPicPr>
          <p:nvPr userDrawn="1"/>
        </p:nvPicPr>
        <p:blipFill>
          <a:blip r:embed="rId17"/>
          <a:stretch>
            <a:fillRect/>
          </a:stretch>
        </p:blipFill>
        <p:spPr>
          <a:xfrm>
            <a:off x="-8487112" y="-76200"/>
            <a:ext cx="2188654" cy="2658086"/>
          </a:xfrm>
          <a:prstGeom prst="rect">
            <a:avLst/>
          </a:prstGeom>
        </p:spPr>
      </p:pic>
      <p:pic>
        <p:nvPicPr>
          <p:cNvPr id="19" name="Picture 18">
            <a:extLst>
              <a:ext uri="{FF2B5EF4-FFF2-40B4-BE49-F238E27FC236}">
                <a16:creationId xmlns:a16="http://schemas.microsoft.com/office/drawing/2014/main" id="{242B5E75-654F-C2B7-F1AE-8AEB78651224}"/>
              </a:ext>
            </a:extLst>
          </p:cNvPr>
          <p:cNvPicPr>
            <a:picLocks noChangeAspect="1"/>
          </p:cNvPicPr>
          <p:nvPr userDrawn="1"/>
        </p:nvPicPr>
        <p:blipFill>
          <a:blip r:embed="rId18"/>
          <a:stretch>
            <a:fillRect/>
          </a:stretch>
        </p:blipFill>
        <p:spPr>
          <a:xfrm>
            <a:off x="-663042" y="6150063"/>
            <a:ext cx="2188654" cy="890093"/>
          </a:xfrm>
          <a:prstGeom prst="rect">
            <a:avLst/>
          </a:prstGeom>
        </p:spPr>
      </p:pic>
    </p:spTree>
    <p:extLst>
      <p:ext uri="{BB962C8B-B14F-4D97-AF65-F5344CB8AC3E}">
        <p14:creationId xmlns:p14="http://schemas.microsoft.com/office/powerpoint/2010/main" val="17872857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018837B2-B52B-6791-0F83-2B86E2DDA850}"/>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55CD450-DE82-17D0-2A2E-688824A9E925}"/>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7" name="Picture 6">
            <a:extLst>
              <a:ext uri="{FF2B5EF4-FFF2-40B4-BE49-F238E27FC236}">
                <a16:creationId xmlns:a16="http://schemas.microsoft.com/office/drawing/2014/main" id="{1186E998-AD37-F224-07B6-95F6ABD59E9E}"/>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9" name="Picture 8">
            <a:extLst>
              <a:ext uri="{FF2B5EF4-FFF2-40B4-BE49-F238E27FC236}">
                <a16:creationId xmlns:a16="http://schemas.microsoft.com/office/drawing/2014/main" id="{0E14E228-54BE-8041-04B2-452EC0935A2F}"/>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id="{937F9501-3A36-2178-0818-3B3D0F348D70}"/>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C16E7C13-49D1-1405-504B-C666F45DDE15}"/>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8C345495-D756-3058-A02F-D93AFA503302}"/>
              </a:ext>
            </a:extLst>
          </p:cNvPr>
          <p:cNvPicPr>
            <a:picLocks noChangeAspect="1"/>
          </p:cNvPicPr>
          <p:nvPr userDrawn="1"/>
        </p:nvPicPr>
        <p:blipFill>
          <a:blip r:embed="rId17"/>
          <a:stretch>
            <a:fillRect/>
          </a:stretch>
        </p:blipFill>
        <p:spPr>
          <a:xfrm>
            <a:off x="523006" y="7903349"/>
            <a:ext cx="2188654" cy="2658086"/>
          </a:xfrm>
          <a:prstGeom prst="rect">
            <a:avLst/>
          </a:prstGeom>
        </p:spPr>
      </p:pic>
      <p:pic>
        <p:nvPicPr>
          <p:cNvPr id="17" name="Picture 16">
            <a:extLst>
              <a:ext uri="{FF2B5EF4-FFF2-40B4-BE49-F238E27FC236}">
                <a16:creationId xmlns:a16="http://schemas.microsoft.com/office/drawing/2014/main" id="{E4277282-150E-2814-DA44-E571BED00CD7}"/>
              </a:ext>
            </a:extLst>
          </p:cNvPr>
          <p:cNvPicPr>
            <a:picLocks noChangeAspect="1"/>
          </p:cNvPicPr>
          <p:nvPr userDrawn="1"/>
        </p:nvPicPr>
        <p:blipFill>
          <a:blip r:embed="rId17"/>
          <a:stretch>
            <a:fillRect/>
          </a:stretch>
        </p:blipFill>
        <p:spPr>
          <a:xfrm>
            <a:off x="-8487112" y="-76200"/>
            <a:ext cx="2188654" cy="2658086"/>
          </a:xfrm>
          <a:prstGeom prst="rect">
            <a:avLst/>
          </a:prstGeom>
        </p:spPr>
      </p:pic>
      <p:pic>
        <p:nvPicPr>
          <p:cNvPr id="19" name="Picture 18">
            <a:extLst>
              <a:ext uri="{FF2B5EF4-FFF2-40B4-BE49-F238E27FC236}">
                <a16:creationId xmlns:a16="http://schemas.microsoft.com/office/drawing/2014/main" id="{242B5E75-654F-C2B7-F1AE-8AEB78651224}"/>
              </a:ext>
            </a:extLst>
          </p:cNvPr>
          <p:cNvPicPr>
            <a:picLocks noChangeAspect="1"/>
          </p:cNvPicPr>
          <p:nvPr userDrawn="1"/>
        </p:nvPicPr>
        <p:blipFill>
          <a:blip r:embed="rId18"/>
          <a:stretch>
            <a:fillRect/>
          </a:stretch>
        </p:blipFill>
        <p:spPr>
          <a:xfrm>
            <a:off x="-663042" y="6150063"/>
            <a:ext cx="2188654" cy="890093"/>
          </a:xfrm>
          <a:prstGeom prst="rect">
            <a:avLst/>
          </a:prstGeom>
        </p:spPr>
      </p:pic>
    </p:spTree>
    <p:extLst>
      <p:ext uri="{BB962C8B-B14F-4D97-AF65-F5344CB8AC3E}">
        <p14:creationId xmlns:p14="http://schemas.microsoft.com/office/powerpoint/2010/main" val="245854190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2.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8.png"/><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23.xml"/><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8.png"/><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3.xml"/><Relationship Id="rId7" Type="http://schemas.openxmlformats.org/officeDocument/2006/relationships/image" Target="../media/image2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23.xml"/><Relationship Id="rId5" Type="http://schemas.openxmlformats.org/officeDocument/2006/relationships/tags" Target="../tags/tag5.xml"/><Relationship Id="rId4"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A3F199-1F51-EA97-C654-969347F396D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37667"/>
          <a:stretch/>
        </p:blipFill>
        <p:spPr>
          <a:xfrm>
            <a:off x="329230" y="-429521"/>
            <a:ext cx="1682450" cy="1783384"/>
          </a:xfrm>
          <a:prstGeom prst="rect">
            <a:avLst/>
          </a:prstGeom>
        </p:spPr>
      </p:pic>
      <p:pic>
        <p:nvPicPr>
          <p:cNvPr id="10" name="Picture 9">
            <a:extLst>
              <a:ext uri="{FF2B5EF4-FFF2-40B4-BE49-F238E27FC236}">
                <a16:creationId xmlns:a16="http://schemas.microsoft.com/office/drawing/2014/main" id="{79671BD0-D6F0-AAA8-77A9-909B6A60F737}"/>
              </a:ext>
            </a:extLst>
          </p:cNvPr>
          <p:cNvPicPr>
            <a:picLocks noChangeAspect="1"/>
          </p:cNvPicPr>
          <p:nvPr/>
        </p:nvPicPr>
        <p:blipFill>
          <a:blip r:embed="rId3"/>
          <a:stretch>
            <a:fillRect/>
          </a:stretch>
        </p:blipFill>
        <p:spPr>
          <a:xfrm>
            <a:off x="670204" y="475338"/>
            <a:ext cx="8199831" cy="2627604"/>
          </a:xfrm>
          <a:prstGeom prst="rect">
            <a:avLst/>
          </a:prstGeom>
        </p:spPr>
      </p:pic>
      <p:pic>
        <p:nvPicPr>
          <p:cNvPr id="13" name="Picture 12">
            <a:extLst>
              <a:ext uri="{FF2B5EF4-FFF2-40B4-BE49-F238E27FC236}">
                <a16:creationId xmlns:a16="http://schemas.microsoft.com/office/drawing/2014/main" id="{9BF1A134-B473-53E5-93D7-E4BD04ADBDAE}"/>
              </a:ext>
            </a:extLst>
          </p:cNvPr>
          <p:cNvPicPr>
            <a:picLocks noChangeAspect="1"/>
          </p:cNvPicPr>
          <p:nvPr/>
        </p:nvPicPr>
        <p:blipFill rotWithShape="1">
          <a:blip r:embed="rId4"/>
          <a:srcRect r="3076" b="12378"/>
          <a:stretch/>
        </p:blipFill>
        <p:spPr>
          <a:xfrm>
            <a:off x="1096715" y="1789140"/>
            <a:ext cx="5471726" cy="2275660"/>
          </a:xfrm>
          <a:prstGeom prst="rect">
            <a:avLst/>
          </a:prstGeom>
        </p:spPr>
      </p:pic>
      <p:pic>
        <p:nvPicPr>
          <p:cNvPr id="15" name="Picture 14">
            <a:extLst>
              <a:ext uri="{FF2B5EF4-FFF2-40B4-BE49-F238E27FC236}">
                <a16:creationId xmlns:a16="http://schemas.microsoft.com/office/drawing/2014/main" id="{6271CA70-E0FC-104E-C511-2F303B8B54AE}"/>
              </a:ext>
            </a:extLst>
          </p:cNvPr>
          <p:cNvPicPr>
            <a:picLocks noChangeAspect="1"/>
          </p:cNvPicPr>
          <p:nvPr/>
        </p:nvPicPr>
        <p:blipFill>
          <a:blip r:embed="rId5"/>
          <a:stretch>
            <a:fillRect/>
          </a:stretch>
        </p:blipFill>
        <p:spPr>
          <a:xfrm>
            <a:off x="2676464" y="2416868"/>
            <a:ext cx="5346655" cy="2737341"/>
          </a:xfrm>
          <a:prstGeom prst="rect">
            <a:avLst/>
          </a:prstGeom>
        </p:spPr>
      </p:pic>
      <p:pic>
        <p:nvPicPr>
          <p:cNvPr id="17" name="Picture 16">
            <a:extLst>
              <a:ext uri="{FF2B5EF4-FFF2-40B4-BE49-F238E27FC236}">
                <a16:creationId xmlns:a16="http://schemas.microsoft.com/office/drawing/2014/main" id="{BE3C0DB4-D728-BC1A-6DCE-CE391EAD5897}"/>
              </a:ext>
            </a:extLst>
          </p:cNvPr>
          <p:cNvPicPr>
            <a:picLocks noChangeAspect="1"/>
          </p:cNvPicPr>
          <p:nvPr/>
        </p:nvPicPr>
        <p:blipFill>
          <a:blip r:embed="rId6"/>
          <a:stretch>
            <a:fillRect/>
          </a:stretch>
        </p:blipFill>
        <p:spPr>
          <a:xfrm>
            <a:off x="6405620" y="3686603"/>
            <a:ext cx="3060457" cy="975445"/>
          </a:xfrm>
          <a:prstGeom prst="rect">
            <a:avLst/>
          </a:prstGeom>
        </p:spPr>
      </p:pic>
    </p:spTree>
    <p:extLst>
      <p:ext uri="{BB962C8B-B14F-4D97-AF65-F5344CB8AC3E}">
        <p14:creationId xmlns:p14="http://schemas.microsoft.com/office/powerpoint/2010/main" val="3003848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9">
            <a:extLst>
              <a:ext uri="{FF2B5EF4-FFF2-40B4-BE49-F238E27FC236}">
                <a16:creationId xmlns:a16="http://schemas.microsoft.com/office/drawing/2014/main" id="{47C8D274-73B1-8296-0E3F-F1A2A5417F81}"/>
              </a:ext>
            </a:extLst>
          </p:cNvPr>
          <p:cNvPicPr>
            <a:picLocks noChangeAspect="1"/>
          </p:cNvPicPr>
          <p:nvPr/>
        </p:nvPicPr>
        <p:blipFill rotWithShape="1">
          <a:blip r:embed="rId2">
            <a:extLst>
              <a:ext uri="{28A0092B-C50C-407E-A947-70E740481C1C}">
                <a14:useLocalDpi xmlns:a14="http://schemas.microsoft.com/office/drawing/2010/main" val="0"/>
              </a:ext>
            </a:extLst>
          </a:blip>
          <a:srcRect t="9145" r="18499"/>
          <a:stretch/>
        </p:blipFill>
        <p:spPr>
          <a:xfrm flipH="1">
            <a:off x="8480323" y="1858297"/>
            <a:ext cx="5257464" cy="5860912"/>
          </a:xfrm>
          <a:prstGeom prst="rect">
            <a:avLst/>
          </a:prstGeom>
        </p:spPr>
      </p:pic>
      <p:pic>
        <p:nvPicPr>
          <p:cNvPr id="10" name="图片 16">
            <a:extLst>
              <a:ext uri="{FF2B5EF4-FFF2-40B4-BE49-F238E27FC236}">
                <a16:creationId xmlns:a16="http://schemas.microsoft.com/office/drawing/2014/main" id="{BECDFEBC-02C1-19E8-B475-866E00869E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6391" y="4306647"/>
            <a:ext cx="12277187" cy="2551353"/>
          </a:xfrm>
          <a:prstGeom prst="rect">
            <a:avLst/>
          </a:prstGeom>
        </p:spPr>
      </p:pic>
      <p:pic>
        <p:nvPicPr>
          <p:cNvPr id="6" name="Picture 5">
            <a:extLst>
              <a:ext uri="{FF2B5EF4-FFF2-40B4-BE49-F238E27FC236}">
                <a16:creationId xmlns:a16="http://schemas.microsoft.com/office/drawing/2014/main" id="{365E6134-1543-F6B7-8445-5F4B1438B6C9}"/>
              </a:ext>
            </a:extLst>
          </p:cNvPr>
          <p:cNvPicPr>
            <a:picLocks noChangeAspect="1"/>
          </p:cNvPicPr>
          <p:nvPr/>
        </p:nvPicPr>
        <p:blipFill>
          <a:blip r:embed="rId4"/>
          <a:stretch>
            <a:fillRect/>
          </a:stretch>
        </p:blipFill>
        <p:spPr>
          <a:xfrm>
            <a:off x="-246391" y="930398"/>
            <a:ext cx="10388484" cy="4304149"/>
          </a:xfrm>
          <a:prstGeom prst="rect">
            <a:avLst/>
          </a:prstGeom>
        </p:spPr>
      </p:pic>
    </p:spTree>
    <p:extLst>
      <p:ext uri="{BB962C8B-B14F-4D97-AF65-F5344CB8AC3E}">
        <p14:creationId xmlns:p14="http://schemas.microsoft.com/office/powerpoint/2010/main" val="4217744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6D95E70-67F8-2956-43E6-740A7A1313FA}"/>
              </a:ext>
            </a:extLst>
          </p:cNvPr>
          <p:cNvGrpSpPr/>
          <p:nvPr/>
        </p:nvGrpSpPr>
        <p:grpSpPr>
          <a:xfrm>
            <a:off x="1269981" y="641695"/>
            <a:ext cx="9235891" cy="1200329"/>
            <a:chOff x="1269981" y="641695"/>
            <a:chExt cx="9235891" cy="1200329"/>
          </a:xfrm>
        </p:grpSpPr>
        <p:sp>
          <p:nvSpPr>
            <p:cNvPr id="2" name="Rectangle: Rounded Corners 1">
              <a:extLst>
                <a:ext uri="{FF2B5EF4-FFF2-40B4-BE49-F238E27FC236}">
                  <a16:creationId xmlns:a16="http://schemas.microsoft.com/office/drawing/2014/main" id="{F12B0E9A-C177-20C1-02F7-879611ADD74C}"/>
                </a:ext>
              </a:extLst>
            </p:cNvPr>
            <p:cNvSpPr/>
            <p:nvPr/>
          </p:nvSpPr>
          <p:spPr>
            <a:xfrm>
              <a:off x="1488332" y="641695"/>
              <a:ext cx="9017540" cy="1200329"/>
            </a:xfrm>
            <a:prstGeom prst="roundRect">
              <a:avLst/>
            </a:prstGeom>
            <a:solidFill>
              <a:srgbClr val="F5F6DA"/>
            </a:solidFill>
            <a:ln w="28575">
              <a:solidFill>
                <a:srgbClr val="D9AB4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F3C5247-EA87-EC0B-8D86-20B1C68457C8}"/>
                </a:ext>
              </a:extLst>
            </p:cNvPr>
            <p:cNvSpPr txBox="1"/>
            <p:nvPr/>
          </p:nvSpPr>
          <p:spPr>
            <a:xfrm>
              <a:off x="1269981" y="641695"/>
              <a:ext cx="9089976" cy="1200329"/>
            </a:xfrm>
            <a:prstGeom prst="rect">
              <a:avLst/>
            </a:prstGeom>
            <a:noFill/>
          </p:spPr>
          <p:txBody>
            <a:bodyPr wrap="square">
              <a:spAutoFit/>
            </a:bodyPr>
            <a:lstStyle/>
            <a:p>
              <a:pPr algn="ctr"/>
              <a:r>
                <a:rPr lang="en-US" sz="3600" b="1" u="sng" dirty="0" err="1">
                  <a:effectLst/>
                  <a:latin typeface="Cambria" panose="02040503050406030204" pitchFamily="18" charset="0"/>
                  <a:ea typeface="Times New Roman" panose="02020603050405020304" pitchFamily="18" charset="0"/>
                </a:rPr>
                <a:t>Câu</a:t>
              </a:r>
              <a:r>
                <a:rPr lang="en-US" sz="3600" b="1" u="sng" dirty="0">
                  <a:effectLst/>
                  <a:latin typeface="Cambria" panose="02040503050406030204" pitchFamily="18" charset="0"/>
                  <a:ea typeface="Times New Roman" panose="02020603050405020304" pitchFamily="18" charset="0"/>
                </a:rPr>
                <a:t> 1</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Chọn</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lời</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giải</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thích</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phù</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hợp</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với</a:t>
              </a:r>
              <a:r>
                <a:rPr lang="en-US" sz="3600" b="1" dirty="0">
                  <a:effectLst/>
                  <a:latin typeface="Cambria" panose="02040503050406030204" pitchFamily="18" charset="0"/>
                  <a:ea typeface="Times New Roman" panose="02020603050405020304" pitchFamily="18" charset="0"/>
                </a:rPr>
                <a:t> </a:t>
              </a:r>
            </a:p>
            <a:p>
              <a:pPr algn="ctr"/>
              <a:r>
                <a:rPr lang="en-US" sz="3600" b="1" dirty="0" err="1">
                  <a:effectLst/>
                  <a:latin typeface="Cambria" panose="02040503050406030204" pitchFamily="18" charset="0"/>
                  <a:ea typeface="Times New Roman" panose="02020603050405020304" pitchFamily="18" charset="0"/>
                </a:rPr>
                <a:t>mỗi</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từ</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dưới</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đây</a:t>
              </a:r>
              <a:r>
                <a:rPr lang="en-US" sz="3600" b="1" dirty="0">
                  <a:effectLst/>
                  <a:latin typeface="Cambria" panose="02040503050406030204" pitchFamily="18" charset="0"/>
                  <a:ea typeface="Times New Roman" panose="02020603050405020304" pitchFamily="18" charset="0"/>
                </a:rPr>
                <a:t>?</a:t>
              </a:r>
              <a:endParaRPr lang="en-US" sz="4400" b="1" dirty="0">
                <a:latin typeface="Cambria" panose="02040503050406030204" pitchFamily="18" charset="0"/>
              </a:endParaRPr>
            </a:p>
          </p:txBody>
        </p:sp>
      </p:grpSp>
      <p:grpSp>
        <p:nvGrpSpPr>
          <p:cNvPr id="4" name="Group 3">
            <a:extLst>
              <a:ext uri="{FF2B5EF4-FFF2-40B4-BE49-F238E27FC236}">
                <a16:creationId xmlns:a16="http://schemas.microsoft.com/office/drawing/2014/main" id="{186E69B1-636F-02E7-6FDC-49475051C1DD}"/>
              </a:ext>
            </a:extLst>
          </p:cNvPr>
          <p:cNvGrpSpPr/>
          <p:nvPr/>
        </p:nvGrpSpPr>
        <p:grpSpPr>
          <a:xfrm>
            <a:off x="5510720" y="2058543"/>
            <a:ext cx="5544766" cy="1200329"/>
            <a:chOff x="3077183" y="641695"/>
            <a:chExt cx="5544766" cy="1200329"/>
          </a:xfrm>
        </p:grpSpPr>
        <p:sp>
          <p:nvSpPr>
            <p:cNvPr id="5" name="Rectangle: Rounded Corners 4">
              <a:extLst>
                <a:ext uri="{FF2B5EF4-FFF2-40B4-BE49-F238E27FC236}">
                  <a16:creationId xmlns:a16="http://schemas.microsoft.com/office/drawing/2014/main" id="{324BFCCC-19DE-54FF-68FC-DAC5298C0F9B}"/>
                </a:ext>
              </a:extLst>
            </p:cNvPr>
            <p:cNvSpPr/>
            <p:nvPr/>
          </p:nvSpPr>
          <p:spPr>
            <a:xfrm>
              <a:off x="3271737" y="641695"/>
              <a:ext cx="5145932" cy="1200329"/>
            </a:xfrm>
            <a:prstGeom prst="roundRect">
              <a:avLst/>
            </a:prstGeom>
            <a:noFill/>
            <a:ln w="38100">
              <a:solidFill>
                <a:srgbClr val="D9AB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EA454E51-E452-6CB9-2B88-0B7215B0F8FB}"/>
                </a:ext>
              </a:extLst>
            </p:cNvPr>
            <p:cNvSpPr txBox="1"/>
            <p:nvPr/>
          </p:nvSpPr>
          <p:spPr>
            <a:xfrm>
              <a:off x="3077183" y="644899"/>
              <a:ext cx="5544766" cy="1077218"/>
            </a:xfrm>
            <a:prstGeom prst="rect">
              <a:avLst/>
            </a:prstGeom>
            <a:noFill/>
          </p:spPr>
          <p:txBody>
            <a:bodyPr wrap="square">
              <a:spAutoFit/>
            </a:bodyPr>
            <a:lstStyle/>
            <a:p>
              <a:pPr algn="ctr"/>
              <a:r>
                <a:rPr lang="en-US" sz="3200" b="1" dirty="0" err="1">
                  <a:solidFill>
                    <a:srgbClr val="795B19"/>
                  </a:solidFill>
                  <a:effectLst/>
                  <a:latin typeface="Cambria" panose="02040503050406030204" pitchFamily="18" charset="0"/>
                  <a:ea typeface="Times New Roman" panose="02020603050405020304" pitchFamily="18" charset="0"/>
                </a:rPr>
                <a:t>Mặt</a:t>
              </a:r>
              <a:r>
                <a:rPr lang="en-US" sz="3200" b="1" dirty="0">
                  <a:solidFill>
                    <a:srgbClr val="795B19"/>
                  </a:solidFill>
                  <a:effectLst/>
                  <a:latin typeface="Cambria" panose="02040503050406030204" pitchFamily="18" charset="0"/>
                  <a:ea typeface="Times New Roman" panose="02020603050405020304" pitchFamily="18" charset="0"/>
                </a:rPr>
                <a:t> </a:t>
              </a:r>
              <a:r>
                <a:rPr lang="en-US" sz="3200" b="1" dirty="0" err="1">
                  <a:solidFill>
                    <a:srgbClr val="795B19"/>
                  </a:solidFill>
                  <a:effectLst/>
                  <a:latin typeface="Cambria" panose="02040503050406030204" pitchFamily="18" charset="0"/>
                  <a:ea typeface="Times New Roman" panose="02020603050405020304" pitchFamily="18" charset="0"/>
                </a:rPr>
                <a:t>nước</a:t>
              </a:r>
              <a:r>
                <a:rPr lang="en-US" sz="3200" b="1" dirty="0">
                  <a:solidFill>
                    <a:srgbClr val="795B19"/>
                  </a:solidFill>
                  <a:effectLst/>
                  <a:latin typeface="Cambria" panose="02040503050406030204" pitchFamily="18" charset="0"/>
                  <a:ea typeface="Times New Roman" panose="02020603050405020304" pitchFamily="18" charset="0"/>
                </a:rPr>
                <a:t> </a:t>
              </a:r>
              <a:r>
                <a:rPr lang="en-US" sz="3200" b="1" dirty="0" err="1">
                  <a:solidFill>
                    <a:srgbClr val="795B19"/>
                  </a:solidFill>
                  <a:effectLst/>
                  <a:latin typeface="Cambria" panose="02040503050406030204" pitchFamily="18" charset="0"/>
                  <a:ea typeface="Times New Roman" panose="02020603050405020304" pitchFamily="18" charset="0"/>
                </a:rPr>
                <a:t>chuyển</a:t>
              </a:r>
              <a:r>
                <a:rPr lang="en-US" sz="3200" b="1" dirty="0">
                  <a:solidFill>
                    <a:srgbClr val="795B19"/>
                  </a:solidFill>
                  <a:effectLst/>
                  <a:latin typeface="Cambria" panose="02040503050406030204" pitchFamily="18" charset="0"/>
                  <a:ea typeface="Times New Roman" panose="02020603050405020304" pitchFamily="18" charset="0"/>
                </a:rPr>
                <a:t> </a:t>
              </a:r>
              <a:r>
                <a:rPr lang="en-US" sz="3200" b="1" dirty="0" err="1">
                  <a:solidFill>
                    <a:srgbClr val="795B19"/>
                  </a:solidFill>
                  <a:effectLst/>
                  <a:latin typeface="Cambria" panose="02040503050406030204" pitchFamily="18" charset="0"/>
                  <a:ea typeface="Times New Roman" panose="02020603050405020304" pitchFamily="18" charset="0"/>
                </a:rPr>
                <a:t>động</a:t>
              </a:r>
              <a:r>
                <a:rPr lang="en-US" sz="3200" b="1" dirty="0">
                  <a:solidFill>
                    <a:srgbClr val="795B19"/>
                  </a:solidFill>
                  <a:effectLst/>
                  <a:latin typeface="Cambria" panose="02040503050406030204" pitchFamily="18" charset="0"/>
                  <a:ea typeface="Times New Roman" panose="02020603050405020304" pitchFamily="18" charset="0"/>
                </a:rPr>
                <a:t> </a:t>
              </a:r>
              <a:r>
                <a:rPr lang="en-US" sz="3200" b="1" dirty="0" err="1">
                  <a:solidFill>
                    <a:srgbClr val="795B19"/>
                  </a:solidFill>
                  <a:effectLst/>
                  <a:latin typeface="Cambria" panose="02040503050406030204" pitchFamily="18" charset="0"/>
                  <a:ea typeface="Times New Roman" panose="02020603050405020304" pitchFamily="18" charset="0"/>
                </a:rPr>
                <a:t>lên</a:t>
              </a:r>
              <a:r>
                <a:rPr lang="en-US" sz="3200" b="1" dirty="0">
                  <a:solidFill>
                    <a:srgbClr val="795B19"/>
                  </a:solidFill>
                  <a:effectLst/>
                  <a:latin typeface="Cambria" panose="02040503050406030204" pitchFamily="18" charset="0"/>
                  <a:ea typeface="Times New Roman" panose="02020603050405020304" pitchFamily="18" charset="0"/>
                </a:rPr>
                <a:t> </a:t>
              </a:r>
              <a:r>
                <a:rPr lang="en-US" sz="3200" b="1" dirty="0" err="1">
                  <a:solidFill>
                    <a:srgbClr val="795B19"/>
                  </a:solidFill>
                  <a:effectLst/>
                  <a:latin typeface="Cambria" panose="02040503050406030204" pitchFamily="18" charset="0"/>
                  <a:ea typeface="Times New Roman" panose="02020603050405020304" pitchFamily="18" charset="0"/>
                </a:rPr>
                <a:t>xuống</a:t>
              </a:r>
              <a:r>
                <a:rPr lang="en-US" sz="3200" b="1" dirty="0">
                  <a:solidFill>
                    <a:srgbClr val="795B19"/>
                  </a:solidFill>
                  <a:effectLst/>
                  <a:latin typeface="Cambria" panose="02040503050406030204" pitchFamily="18" charset="0"/>
                  <a:ea typeface="Times New Roman" panose="02020603050405020304" pitchFamily="18" charset="0"/>
                </a:rPr>
                <a:t> </a:t>
              </a:r>
              <a:r>
                <a:rPr lang="en-US" sz="3200" b="1" dirty="0" err="1">
                  <a:solidFill>
                    <a:srgbClr val="795B19"/>
                  </a:solidFill>
                  <a:effectLst/>
                  <a:latin typeface="Cambria" panose="02040503050406030204" pitchFamily="18" charset="0"/>
                  <a:ea typeface="Times New Roman" panose="02020603050405020304" pitchFamily="18" charset="0"/>
                </a:rPr>
                <a:t>nhịp</a:t>
              </a:r>
              <a:r>
                <a:rPr lang="en-US" sz="3200" b="1" dirty="0">
                  <a:solidFill>
                    <a:srgbClr val="795B19"/>
                  </a:solidFill>
                  <a:effectLst/>
                  <a:latin typeface="Cambria" panose="02040503050406030204" pitchFamily="18" charset="0"/>
                  <a:ea typeface="Times New Roman" panose="02020603050405020304" pitchFamily="18" charset="0"/>
                </a:rPr>
                <a:t> </a:t>
              </a:r>
              <a:r>
                <a:rPr lang="en-US" sz="3200" b="1" dirty="0" err="1">
                  <a:solidFill>
                    <a:srgbClr val="795B19"/>
                  </a:solidFill>
                  <a:effectLst/>
                  <a:latin typeface="Cambria" panose="02040503050406030204" pitchFamily="18" charset="0"/>
                  <a:ea typeface="Times New Roman" panose="02020603050405020304" pitchFamily="18" charset="0"/>
                </a:rPr>
                <a:t>nhàng</a:t>
              </a:r>
              <a:endParaRPr lang="en-US" sz="4000" b="1" dirty="0">
                <a:solidFill>
                  <a:srgbClr val="795B19"/>
                </a:solidFill>
                <a:latin typeface="Cambria" panose="02040503050406030204" pitchFamily="18" charset="0"/>
              </a:endParaRPr>
            </a:p>
          </p:txBody>
        </p:sp>
      </p:grpSp>
      <p:grpSp>
        <p:nvGrpSpPr>
          <p:cNvPr id="8" name="Group 7">
            <a:extLst>
              <a:ext uri="{FF2B5EF4-FFF2-40B4-BE49-F238E27FC236}">
                <a16:creationId xmlns:a16="http://schemas.microsoft.com/office/drawing/2014/main" id="{37C638D8-BF9D-CD5E-D0DA-C1CA5774A46F}"/>
              </a:ext>
            </a:extLst>
          </p:cNvPr>
          <p:cNvGrpSpPr/>
          <p:nvPr/>
        </p:nvGrpSpPr>
        <p:grpSpPr>
          <a:xfrm>
            <a:off x="5515583" y="3615603"/>
            <a:ext cx="5544766" cy="1200329"/>
            <a:chOff x="3077183" y="641695"/>
            <a:chExt cx="5544766" cy="1200329"/>
          </a:xfrm>
        </p:grpSpPr>
        <p:sp>
          <p:nvSpPr>
            <p:cNvPr id="9" name="Rectangle: Rounded Corners 8">
              <a:extLst>
                <a:ext uri="{FF2B5EF4-FFF2-40B4-BE49-F238E27FC236}">
                  <a16:creationId xmlns:a16="http://schemas.microsoft.com/office/drawing/2014/main" id="{5D6E2EB1-B91A-E425-24FB-32BBCFE196D7}"/>
                </a:ext>
              </a:extLst>
            </p:cNvPr>
            <p:cNvSpPr/>
            <p:nvPr/>
          </p:nvSpPr>
          <p:spPr>
            <a:xfrm>
              <a:off x="3271737" y="641695"/>
              <a:ext cx="5145932" cy="1200329"/>
            </a:xfrm>
            <a:prstGeom prst="roundRect">
              <a:avLst/>
            </a:prstGeom>
            <a:noFill/>
            <a:ln w="38100">
              <a:solidFill>
                <a:srgbClr val="D9AB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99E6EC98-D68E-F019-9B92-56F6B11023A9}"/>
                </a:ext>
              </a:extLst>
            </p:cNvPr>
            <p:cNvSpPr txBox="1"/>
            <p:nvPr/>
          </p:nvSpPr>
          <p:spPr>
            <a:xfrm>
              <a:off x="3077183" y="644899"/>
              <a:ext cx="5544766" cy="1077218"/>
            </a:xfrm>
            <a:prstGeom prst="rect">
              <a:avLst/>
            </a:prstGeom>
            <a:noFill/>
          </p:spPr>
          <p:txBody>
            <a:bodyPr wrap="square">
              <a:spAutoFit/>
            </a:bodyPr>
            <a:lstStyle/>
            <a:p>
              <a:pPr algn="ctr"/>
              <a:r>
                <a:rPr lang="en-US" sz="3200" b="1" dirty="0" err="1">
                  <a:solidFill>
                    <a:srgbClr val="795B19"/>
                  </a:solidFill>
                  <a:effectLst/>
                  <a:latin typeface="Cambria" panose="02040503050406030204" pitchFamily="18" charset="0"/>
                  <a:ea typeface="Times New Roman" panose="02020603050405020304" pitchFamily="18" charset="0"/>
                </a:rPr>
                <a:t>Tiếng</a:t>
              </a:r>
              <a:r>
                <a:rPr lang="en-US" sz="3200" b="1" dirty="0">
                  <a:solidFill>
                    <a:srgbClr val="795B19"/>
                  </a:solidFill>
                  <a:effectLst/>
                  <a:latin typeface="Cambria" panose="02040503050406030204" pitchFamily="18" charset="0"/>
                  <a:ea typeface="Times New Roman" panose="02020603050405020304" pitchFamily="18" charset="0"/>
                </a:rPr>
                <a:t> </a:t>
              </a:r>
              <a:r>
                <a:rPr lang="en-US" sz="3200" b="1" dirty="0" err="1">
                  <a:solidFill>
                    <a:srgbClr val="795B19"/>
                  </a:solidFill>
                  <a:effectLst/>
                  <a:latin typeface="Cambria" panose="02040503050406030204" pitchFamily="18" charset="0"/>
                  <a:ea typeface="Times New Roman" panose="02020603050405020304" pitchFamily="18" charset="0"/>
                </a:rPr>
                <a:t>sóng</a:t>
              </a:r>
              <a:r>
                <a:rPr lang="en-US" sz="3200" b="1" dirty="0">
                  <a:solidFill>
                    <a:srgbClr val="795B19"/>
                  </a:solidFill>
                  <a:effectLst/>
                  <a:latin typeface="Cambria" panose="02040503050406030204" pitchFamily="18" charset="0"/>
                  <a:ea typeface="Times New Roman" panose="02020603050405020304" pitchFamily="18" charset="0"/>
                </a:rPr>
                <a:t> </a:t>
              </a:r>
              <a:r>
                <a:rPr lang="en-US" sz="3200" b="1" dirty="0" err="1">
                  <a:solidFill>
                    <a:srgbClr val="795B19"/>
                  </a:solidFill>
                  <a:effectLst/>
                  <a:latin typeface="Cambria" panose="02040503050406030204" pitchFamily="18" charset="0"/>
                  <a:ea typeface="Times New Roman" panose="02020603050405020304" pitchFamily="18" charset="0"/>
                </a:rPr>
                <a:t>vỗ</a:t>
              </a:r>
              <a:r>
                <a:rPr lang="en-US" sz="3200" b="1" dirty="0">
                  <a:solidFill>
                    <a:srgbClr val="795B19"/>
                  </a:solidFill>
                  <a:effectLst/>
                  <a:latin typeface="Cambria" panose="02040503050406030204" pitchFamily="18" charset="0"/>
                  <a:ea typeface="Times New Roman" panose="02020603050405020304" pitchFamily="18" charset="0"/>
                </a:rPr>
                <a:t> </a:t>
              </a:r>
              <a:r>
                <a:rPr lang="en-US" sz="3200" b="1" dirty="0" err="1">
                  <a:solidFill>
                    <a:srgbClr val="795B19"/>
                  </a:solidFill>
                  <a:effectLst/>
                  <a:latin typeface="Cambria" panose="02040503050406030204" pitchFamily="18" charset="0"/>
                  <a:ea typeface="Times New Roman" panose="02020603050405020304" pitchFamily="18" charset="0"/>
                </a:rPr>
                <a:t>nhỏ</a:t>
              </a:r>
              <a:r>
                <a:rPr lang="en-US" sz="3200" b="1" dirty="0">
                  <a:solidFill>
                    <a:srgbClr val="795B19"/>
                  </a:solidFill>
                  <a:effectLst/>
                  <a:latin typeface="Cambria" panose="02040503050406030204" pitchFamily="18" charset="0"/>
                  <a:ea typeface="Times New Roman" panose="02020603050405020304" pitchFamily="18" charset="0"/>
                </a:rPr>
                <a:t>, </a:t>
              </a:r>
              <a:r>
                <a:rPr lang="en-US" sz="3200" b="1" dirty="0" err="1">
                  <a:solidFill>
                    <a:srgbClr val="795B19"/>
                  </a:solidFill>
                  <a:effectLst/>
                  <a:latin typeface="Cambria" panose="02040503050406030204" pitchFamily="18" charset="0"/>
                  <a:ea typeface="Times New Roman" panose="02020603050405020304" pitchFamily="18" charset="0"/>
                </a:rPr>
                <a:t>êm</a:t>
              </a:r>
              <a:r>
                <a:rPr lang="en-US" sz="3200" b="1" dirty="0">
                  <a:solidFill>
                    <a:srgbClr val="795B19"/>
                  </a:solidFill>
                  <a:effectLst/>
                  <a:latin typeface="Cambria" panose="02040503050406030204" pitchFamily="18" charset="0"/>
                  <a:ea typeface="Times New Roman" panose="02020603050405020304" pitchFamily="18" charset="0"/>
                </a:rPr>
                <a:t> </a:t>
              </a:r>
              <a:r>
                <a:rPr lang="en-US" sz="3200" b="1" dirty="0" err="1">
                  <a:solidFill>
                    <a:srgbClr val="795B19"/>
                  </a:solidFill>
                  <a:effectLst/>
                  <a:latin typeface="Cambria" panose="02040503050406030204" pitchFamily="18" charset="0"/>
                  <a:ea typeface="Times New Roman" panose="02020603050405020304" pitchFamily="18" charset="0"/>
                </a:rPr>
                <a:t>nhẹ</a:t>
              </a:r>
              <a:r>
                <a:rPr lang="en-US" sz="3200" b="1" dirty="0">
                  <a:solidFill>
                    <a:srgbClr val="795B19"/>
                  </a:solidFill>
                  <a:effectLst/>
                  <a:latin typeface="Cambria" panose="02040503050406030204" pitchFamily="18" charset="0"/>
                  <a:ea typeface="Times New Roman" panose="02020603050405020304" pitchFamily="18" charset="0"/>
                </a:rPr>
                <a:t>, </a:t>
              </a:r>
              <a:r>
                <a:rPr lang="en-US" sz="3200" b="1" dirty="0" err="1">
                  <a:solidFill>
                    <a:srgbClr val="795B19"/>
                  </a:solidFill>
                  <a:effectLst/>
                  <a:latin typeface="Cambria" panose="02040503050406030204" pitchFamily="18" charset="0"/>
                  <a:ea typeface="Times New Roman" panose="02020603050405020304" pitchFamily="18" charset="0"/>
                </a:rPr>
                <a:t>phát</a:t>
              </a:r>
              <a:r>
                <a:rPr lang="en-US" sz="3200" b="1" dirty="0">
                  <a:solidFill>
                    <a:srgbClr val="795B19"/>
                  </a:solidFill>
                  <a:effectLst/>
                  <a:latin typeface="Cambria" panose="02040503050406030204" pitchFamily="18" charset="0"/>
                  <a:ea typeface="Times New Roman" panose="02020603050405020304" pitchFamily="18" charset="0"/>
                </a:rPr>
                <a:t> </a:t>
              </a:r>
              <a:r>
                <a:rPr lang="en-US" sz="3200" b="1" dirty="0" err="1">
                  <a:solidFill>
                    <a:srgbClr val="795B19"/>
                  </a:solidFill>
                  <a:effectLst/>
                  <a:latin typeface="Cambria" panose="02040503050406030204" pitchFamily="18" charset="0"/>
                  <a:ea typeface="Times New Roman" panose="02020603050405020304" pitchFamily="18" charset="0"/>
                </a:rPr>
                <a:t>ra</a:t>
              </a:r>
              <a:r>
                <a:rPr lang="en-US" sz="3200" b="1" dirty="0">
                  <a:solidFill>
                    <a:srgbClr val="795B19"/>
                  </a:solidFill>
                  <a:effectLst/>
                  <a:latin typeface="Cambria" panose="02040503050406030204" pitchFamily="18" charset="0"/>
                  <a:ea typeface="Times New Roman" panose="02020603050405020304" pitchFamily="18" charset="0"/>
                </a:rPr>
                <a:t> </a:t>
              </a:r>
              <a:r>
                <a:rPr lang="en-US" sz="3200" b="1" dirty="0" err="1">
                  <a:solidFill>
                    <a:srgbClr val="795B19"/>
                  </a:solidFill>
                  <a:effectLst/>
                  <a:latin typeface="Cambria" panose="02040503050406030204" pitchFamily="18" charset="0"/>
                  <a:ea typeface="Times New Roman" panose="02020603050405020304" pitchFamily="18" charset="0"/>
                </a:rPr>
                <a:t>đều</a:t>
              </a:r>
              <a:r>
                <a:rPr lang="en-US" sz="3200" b="1" dirty="0">
                  <a:solidFill>
                    <a:srgbClr val="795B19"/>
                  </a:solidFill>
                  <a:effectLst/>
                  <a:latin typeface="Cambria" panose="02040503050406030204" pitchFamily="18" charset="0"/>
                  <a:ea typeface="Times New Roman" panose="02020603050405020304" pitchFamily="18" charset="0"/>
                </a:rPr>
                <a:t> </a:t>
              </a:r>
              <a:r>
                <a:rPr lang="en-US" sz="3200" b="1" dirty="0" err="1">
                  <a:solidFill>
                    <a:srgbClr val="795B19"/>
                  </a:solidFill>
                  <a:effectLst/>
                  <a:latin typeface="Cambria" panose="02040503050406030204" pitchFamily="18" charset="0"/>
                  <a:ea typeface="Times New Roman" panose="02020603050405020304" pitchFamily="18" charset="0"/>
                </a:rPr>
                <a:t>đều</a:t>
              </a:r>
              <a:r>
                <a:rPr lang="en-US" sz="3200" b="1" dirty="0">
                  <a:solidFill>
                    <a:srgbClr val="795B19"/>
                  </a:solidFill>
                  <a:effectLst/>
                  <a:latin typeface="Cambria" panose="02040503050406030204" pitchFamily="18" charset="0"/>
                  <a:ea typeface="Times New Roman" panose="02020603050405020304" pitchFamily="18" charset="0"/>
                </a:rPr>
                <a:t> </a:t>
              </a:r>
              <a:r>
                <a:rPr lang="en-US" sz="3200" b="1" dirty="0" err="1">
                  <a:solidFill>
                    <a:srgbClr val="795B19"/>
                  </a:solidFill>
                  <a:effectLst/>
                  <a:latin typeface="Cambria" panose="02040503050406030204" pitchFamily="18" charset="0"/>
                  <a:ea typeface="Times New Roman" panose="02020603050405020304" pitchFamily="18" charset="0"/>
                </a:rPr>
                <a:t>liên</a:t>
              </a:r>
              <a:r>
                <a:rPr lang="en-US" sz="3200" b="1" dirty="0">
                  <a:solidFill>
                    <a:srgbClr val="795B19"/>
                  </a:solidFill>
                  <a:effectLst/>
                  <a:latin typeface="Cambria" panose="02040503050406030204" pitchFamily="18" charset="0"/>
                  <a:ea typeface="Times New Roman" panose="02020603050405020304" pitchFamily="18" charset="0"/>
                </a:rPr>
                <a:t> </a:t>
              </a:r>
              <a:r>
                <a:rPr lang="en-US" sz="3200" b="1" dirty="0" err="1">
                  <a:solidFill>
                    <a:srgbClr val="795B19"/>
                  </a:solidFill>
                  <a:effectLst/>
                  <a:latin typeface="Cambria" panose="02040503050406030204" pitchFamily="18" charset="0"/>
                  <a:ea typeface="Times New Roman" panose="02020603050405020304" pitchFamily="18" charset="0"/>
                </a:rPr>
                <a:t>tiếp</a:t>
              </a:r>
              <a:endParaRPr lang="en-US" sz="4000" b="1" dirty="0">
                <a:solidFill>
                  <a:srgbClr val="795B19"/>
                </a:solidFill>
                <a:latin typeface="Cambria" panose="02040503050406030204" pitchFamily="18" charset="0"/>
              </a:endParaRPr>
            </a:p>
          </p:txBody>
        </p:sp>
      </p:grpSp>
      <p:grpSp>
        <p:nvGrpSpPr>
          <p:cNvPr id="11" name="Group 10">
            <a:extLst>
              <a:ext uri="{FF2B5EF4-FFF2-40B4-BE49-F238E27FC236}">
                <a16:creationId xmlns:a16="http://schemas.microsoft.com/office/drawing/2014/main" id="{BE5AD102-9052-FD69-C64A-6A4DF8F80041}"/>
              </a:ext>
            </a:extLst>
          </p:cNvPr>
          <p:cNvGrpSpPr/>
          <p:nvPr/>
        </p:nvGrpSpPr>
        <p:grpSpPr>
          <a:xfrm>
            <a:off x="5515583" y="5292570"/>
            <a:ext cx="5544766" cy="830229"/>
            <a:chOff x="3072320" y="778001"/>
            <a:chExt cx="5544766" cy="830229"/>
          </a:xfrm>
        </p:grpSpPr>
        <p:sp>
          <p:nvSpPr>
            <p:cNvPr id="12" name="Rectangle: Rounded Corners 11">
              <a:extLst>
                <a:ext uri="{FF2B5EF4-FFF2-40B4-BE49-F238E27FC236}">
                  <a16:creationId xmlns:a16="http://schemas.microsoft.com/office/drawing/2014/main" id="{7C267F0C-2EC9-AD1C-3F7C-BFBFE5E7C647}"/>
                </a:ext>
              </a:extLst>
            </p:cNvPr>
            <p:cNvSpPr/>
            <p:nvPr/>
          </p:nvSpPr>
          <p:spPr>
            <a:xfrm>
              <a:off x="3266874" y="778001"/>
              <a:ext cx="5150795" cy="830229"/>
            </a:xfrm>
            <a:prstGeom prst="roundRect">
              <a:avLst/>
            </a:prstGeom>
            <a:noFill/>
            <a:ln w="38100">
              <a:solidFill>
                <a:srgbClr val="D9AB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TextBox 12">
              <a:extLst>
                <a:ext uri="{FF2B5EF4-FFF2-40B4-BE49-F238E27FC236}">
                  <a16:creationId xmlns:a16="http://schemas.microsoft.com/office/drawing/2014/main" id="{D9031EE2-F898-941A-F4AE-F0F8433D9C5C}"/>
                </a:ext>
              </a:extLst>
            </p:cNvPr>
            <p:cNvSpPr txBox="1"/>
            <p:nvPr/>
          </p:nvSpPr>
          <p:spPr>
            <a:xfrm>
              <a:off x="3072320" y="909285"/>
              <a:ext cx="5544766" cy="584775"/>
            </a:xfrm>
            <a:prstGeom prst="rect">
              <a:avLst/>
            </a:prstGeom>
            <a:noFill/>
          </p:spPr>
          <p:txBody>
            <a:bodyPr wrap="square">
              <a:spAutoFit/>
            </a:bodyPr>
            <a:lstStyle/>
            <a:p>
              <a:pPr algn="ctr"/>
              <a:r>
                <a:rPr lang="en-US" sz="3200" b="1" dirty="0" err="1">
                  <a:solidFill>
                    <a:srgbClr val="795B19"/>
                  </a:solidFill>
                  <a:latin typeface="Cambria" panose="02040503050406030204" pitchFamily="18" charset="0"/>
                </a:rPr>
                <a:t>Để</a:t>
              </a:r>
              <a:r>
                <a:rPr lang="en-US" sz="3200" b="1" dirty="0">
                  <a:solidFill>
                    <a:srgbClr val="795B19"/>
                  </a:solidFill>
                  <a:latin typeface="Cambria" panose="02040503050406030204" pitchFamily="18" charset="0"/>
                </a:rPr>
                <a:t> </a:t>
              </a:r>
              <a:r>
                <a:rPr lang="en-US" sz="3200" b="1" dirty="0" err="1">
                  <a:solidFill>
                    <a:srgbClr val="795B19"/>
                  </a:solidFill>
                  <a:latin typeface="Cambria" panose="02040503050406030204" pitchFamily="18" charset="0"/>
                </a:rPr>
                <a:t>lộ</a:t>
              </a:r>
              <a:r>
                <a:rPr lang="en-US" sz="3200" b="1" dirty="0">
                  <a:solidFill>
                    <a:srgbClr val="795B19"/>
                  </a:solidFill>
                  <a:latin typeface="Cambria" panose="02040503050406030204" pitchFamily="18" charset="0"/>
                </a:rPr>
                <a:t> </a:t>
              </a:r>
              <a:r>
                <a:rPr lang="en-US" sz="3200" b="1" dirty="0" err="1">
                  <a:solidFill>
                    <a:srgbClr val="795B19"/>
                  </a:solidFill>
                  <a:latin typeface="Cambria" panose="02040503050406030204" pitchFamily="18" charset="0"/>
                </a:rPr>
                <a:t>ra</a:t>
              </a:r>
              <a:r>
                <a:rPr lang="en-US" sz="3200" b="1" dirty="0">
                  <a:solidFill>
                    <a:srgbClr val="795B19"/>
                  </a:solidFill>
                  <a:latin typeface="Cambria" panose="02040503050406030204" pitchFamily="18" charset="0"/>
                </a:rPr>
                <a:t>, </a:t>
              </a:r>
              <a:r>
                <a:rPr lang="en-US" sz="3200" b="1" dirty="0" err="1">
                  <a:solidFill>
                    <a:srgbClr val="795B19"/>
                  </a:solidFill>
                  <a:latin typeface="Cambria" panose="02040503050406030204" pitchFamily="18" charset="0"/>
                </a:rPr>
                <a:t>bày</a:t>
              </a:r>
              <a:r>
                <a:rPr lang="en-US" sz="3200" b="1" dirty="0">
                  <a:solidFill>
                    <a:srgbClr val="795B19"/>
                  </a:solidFill>
                  <a:latin typeface="Cambria" panose="02040503050406030204" pitchFamily="18" charset="0"/>
                </a:rPr>
                <a:t> </a:t>
              </a:r>
              <a:r>
                <a:rPr lang="en-US" sz="3200" b="1" dirty="0" err="1">
                  <a:solidFill>
                    <a:srgbClr val="795B19"/>
                  </a:solidFill>
                  <a:latin typeface="Cambria" panose="02040503050406030204" pitchFamily="18" charset="0"/>
                </a:rPr>
                <a:t>ra</a:t>
              </a:r>
              <a:endParaRPr lang="en-US" sz="4000" b="1" dirty="0">
                <a:solidFill>
                  <a:srgbClr val="795B19"/>
                </a:solidFill>
                <a:latin typeface="Cambria" panose="02040503050406030204" pitchFamily="18" charset="0"/>
              </a:endParaRPr>
            </a:p>
          </p:txBody>
        </p:sp>
      </p:grpSp>
      <p:grpSp>
        <p:nvGrpSpPr>
          <p:cNvPr id="14" name="Group 13">
            <a:extLst>
              <a:ext uri="{FF2B5EF4-FFF2-40B4-BE49-F238E27FC236}">
                <a16:creationId xmlns:a16="http://schemas.microsoft.com/office/drawing/2014/main" id="{C1575FF9-7843-45B8-F0B4-ED494238CB4A}"/>
              </a:ext>
            </a:extLst>
          </p:cNvPr>
          <p:cNvGrpSpPr/>
          <p:nvPr/>
        </p:nvGrpSpPr>
        <p:grpSpPr>
          <a:xfrm>
            <a:off x="719821" y="2181653"/>
            <a:ext cx="2213041" cy="1077219"/>
            <a:chOff x="719847" y="2996118"/>
            <a:chExt cx="2213041" cy="1077219"/>
          </a:xfrm>
        </p:grpSpPr>
        <p:sp>
          <p:nvSpPr>
            <p:cNvPr id="15" name="任意多边形: 形状 34">
              <a:extLst>
                <a:ext uri="{FF2B5EF4-FFF2-40B4-BE49-F238E27FC236}">
                  <a16:creationId xmlns:a16="http://schemas.microsoft.com/office/drawing/2014/main" id="{69FB655B-86D5-566F-7B57-6E406A0DBF6F}"/>
                </a:ext>
              </a:extLst>
            </p:cNvPr>
            <p:cNvSpPr/>
            <p:nvPr/>
          </p:nvSpPr>
          <p:spPr>
            <a:xfrm>
              <a:off x="719847" y="2996118"/>
              <a:ext cx="2110901" cy="1077219"/>
            </a:xfrm>
            <a:custGeom>
              <a:avLst/>
              <a:gdLst>
                <a:gd name="connsiteX0" fmla="*/ 1745467 w 3499936"/>
                <a:gd name="connsiteY0" fmla="*/ 0 h 1652856"/>
                <a:gd name="connsiteX1" fmla="*/ 2225801 w 3499936"/>
                <a:gd name="connsiteY1" fmla="*/ 136948 h 1652856"/>
                <a:gd name="connsiteX2" fmla="*/ 2346258 w 3499936"/>
                <a:gd name="connsiteY2" fmla="*/ 229712 h 1652856"/>
                <a:gd name="connsiteX3" fmla="*/ 2435041 w 3499936"/>
                <a:gd name="connsiteY3" fmla="*/ 182472 h 1652856"/>
                <a:gd name="connsiteX4" fmla="*/ 2757094 w 3499936"/>
                <a:gd name="connsiteY4" fmla="*/ 114662 h 1652856"/>
                <a:gd name="connsiteX5" fmla="*/ 3499936 w 3499936"/>
                <a:gd name="connsiteY5" fmla="*/ 802318 h 1652856"/>
                <a:gd name="connsiteX6" fmla="*/ 2757094 w 3499936"/>
                <a:gd name="connsiteY6" fmla="*/ 1489974 h 1652856"/>
                <a:gd name="connsiteX7" fmla="*/ 2682743 w 3499936"/>
                <a:gd name="connsiteY7" fmla="*/ 1483036 h 1652856"/>
                <a:gd name="connsiteX8" fmla="*/ 2616998 w 3499936"/>
                <a:gd name="connsiteY8" fmla="*/ 1535415 h 1652856"/>
                <a:gd name="connsiteX9" fmla="*/ 2218839 w 3499936"/>
                <a:gd name="connsiteY9" fmla="*/ 1652856 h 1652856"/>
                <a:gd name="connsiteX10" fmla="*/ 1941645 w 3499936"/>
                <a:gd name="connsiteY10" fmla="*/ 1598817 h 1652856"/>
                <a:gd name="connsiteX11" fmla="*/ 1919543 w 3499936"/>
                <a:gd name="connsiteY11" fmla="*/ 1587232 h 1652856"/>
                <a:gd name="connsiteX12" fmla="*/ 1918607 w 3499936"/>
                <a:gd name="connsiteY12" fmla="*/ 1587457 h 1652856"/>
                <a:gd name="connsiteX13" fmla="*/ 1745467 w 3499936"/>
                <a:gd name="connsiteY13" fmla="*/ 1603748 h 1652856"/>
                <a:gd name="connsiteX14" fmla="*/ 1265133 w 3499936"/>
                <a:gd name="connsiteY14" fmla="*/ 1466801 h 1652856"/>
                <a:gd name="connsiteX15" fmla="*/ 1259489 w 3499936"/>
                <a:gd name="connsiteY15" fmla="*/ 1462454 h 1652856"/>
                <a:gd name="connsiteX16" fmla="*/ 1193509 w 3499936"/>
                <a:gd name="connsiteY16" fmla="*/ 1491120 h 1652856"/>
                <a:gd name="connsiteX17" fmla="*/ 859106 w 3499936"/>
                <a:gd name="connsiteY17" fmla="*/ 1545159 h 1652856"/>
                <a:gd name="connsiteX18" fmla="*/ 0 w 3499936"/>
                <a:gd name="connsiteY18" fmla="*/ 857503 h 1652856"/>
                <a:gd name="connsiteX19" fmla="*/ 859106 w 3499936"/>
                <a:gd name="connsiteY19" fmla="*/ 169847 h 1652856"/>
                <a:gd name="connsiteX20" fmla="*/ 1032246 w 3499936"/>
                <a:gd name="connsiteY20" fmla="*/ 183818 h 1652856"/>
                <a:gd name="connsiteX21" fmla="*/ 1162308 w 3499936"/>
                <a:gd name="connsiteY21" fmla="*/ 216134 h 1652856"/>
                <a:gd name="connsiteX22" fmla="*/ 1265133 w 3499936"/>
                <a:gd name="connsiteY22" fmla="*/ 136948 h 1652856"/>
                <a:gd name="connsiteX23" fmla="*/ 1745467 w 3499936"/>
                <a:gd name="connsiteY23" fmla="*/ 0 h 1652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99936" h="1652856">
                  <a:moveTo>
                    <a:pt x="1745467" y="0"/>
                  </a:moveTo>
                  <a:cubicBezTo>
                    <a:pt x="1923394" y="0"/>
                    <a:pt x="2088687" y="50486"/>
                    <a:pt x="2225801" y="136948"/>
                  </a:cubicBezTo>
                  <a:lnTo>
                    <a:pt x="2346258" y="229712"/>
                  </a:lnTo>
                  <a:lnTo>
                    <a:pt x="2435041" y="182472"/>
                  </a:lnTo>
                  <a:cubicBezTo>
                    <a:pt x="2532467" y="139015"/>
                    <a:pt x="2641708" y="114662"/>
                    <a:pt x="2757094" y="114662"/>
                  </a:cubicBezTo>
                  <a:cubicBezTo>
                    <a:pt x="3167354" y="114662"/>
                    <a:pt x="3499936" y="422536"/>
                    <a:pt x="3499936" y="802318"/>
                  </a:cubicBezTo>
                  <a:cubicBezTo>
                    <a:pt x="3499936" y="1182100"/>
                    <a:pt x="3167354" y="1489974"/>
                    <a:pt x="2757094" y="1489974"/>
                  </a:cubicBezTo>
                  <a:lnTo>
                    <a:pt x="2682743" y="1483036"/>
                  </a:lnTo>
                  <a:lnTo>
                    <a:pt x="2616998" y="1535415"/>
                  </a:lnTo>
                  <a:cubicBezTo>
                    <a:pt x="2503341" y="1609561"/>
                    <a:pt x="2366326" y="1652856"/>
                    <a:pt x="2218839" y="1652856"/>
                  </a:cubicBezTo>
                  <a:cubicBezTo>
                    <a:pt x="2120514" y="1652856"/>
                    <a:pt x="2026844" y="1633614"/>
                    <a:pt x="1941645" y="1598817"/>
                  </a:cubicBezTo>
                  <a:lnTo>
                    <a:pt x="1919543" y="1587232"/>
                  </a:lnTo>
                  <a:lnTo>
                    <a:pt x="1918607" y="1587457"/>
                  </a:lnTo>
                  <a:cubicBezTo>
                    <a:pt x="1862681" y="1598139"/>
                    <a:pt x="1804776" y="1603748"/>
                    <a:pt x="1745467" y="1603748"/>
                  </a:cubicBezTo>
                  <a:cubicBezTo>
                    <a:pt x="1567540" y="1603748"/>
                    <a:pt x="1402247" y="1553262"/>
                    <a:pt x="1265133" y="1466801"/>
                  </a:cubicBezTo>
                  <a:lnTo>
                    <a:pt x="1259489" y="1462454"/>
                  </a:lnTo>
                  <a:lnTo>
                    <a:pt x="1193509" y="1491120"/>
                  </a:lnTo>
                  <a:cubicBezTo>
                    <a:pt x="1090727" y="1525917"/>
                    <a:pt x="977724" y="1545159"/>
                    <a:pt x="859106" y="1545159"/>
                  </a:cubicBezTo>
                  <a:cubicBezTo>
                    <a:pt x="384635" y="1545159"/>
                    <a:pt x="0" y="1237285"/>
                    <a:pt x="0" y="857503"/>
                  </a:cubicBezTo>
                  <a:cubicBezTo>
                    <a:pt x="0" y="477721"/>
                    <a:pt x="384635" y="169847"/>
                    <a:pt x="859106" y="169847"/>
                  </a:cubicBezTo>
                  <a:cubicBezTo>
                    <a:pt x="918415" y="169847"/>
                    <a:pt x="976320" y="174658"/>
                    <a:pt x="1032246" y="183818"/>
                  </a:cubicBezTo>
                  <a:lnTo>
                    <a:pt x="1162308" y="216134"/>
                  </a:lnTo>
                  <a:lnTo>
                    <a:pt x="1265133" y="136948"/>
                  </a:lnTo>
                  <a:cubicBezTo>
                    <a:pt x="1402247" y="50486"/>
                    <a:pt x="1567540" y="0"/>
                    <a:pt x="1745467" y="0"/>
                  </a:cubicBezTo>
                  <a:close/>
                </a:path>
              </a:pathLst>
            </a:custGeom>
            <a:solidFill>
              <a:schemeClr val="bg1"/>
            </a:solidFill>
            <a:ln w="28575">
              <a:solidFill>
                <a:srgbClr val="795B1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TextBox 16">
              <a:extLst>
                <a:ext uri="{FF2B5EF4-FFF2-40B4-BE49-F238E27FC236}">
                  <a16:creationId xmlns:a16="http://schemas.microsoft.com/office/drawing/2014/main" id="{DAE04D39-0329-E8A7-D6B9-C25C8F521639}"/>
                </a:ext>
              </a:extLst>
            </p:cNvPr>
            <p:cNvSpPr txBox="1"/>
            <p:nvPr/>
          </p:nvSpPr>
          <p:spPr>
            <a:xfrm>
              <a:off x="912884" y="3089921"/>
              <a:ext cx="2020004" cy="830997"/>
            </a:xfrm>
            <a:prstGeom prst="rect">
              <a:avLst/>
            </a:prstGeom>
            <a:noFill/>
          </p:spPr>
          <p:txBody>
            <a:bodyPr wrap="square">
              <a:spAutoFit/>
            </a:bodyPr>
            <a:lstStyle/>
            <a:p>
              <a:pPr marL="0" marR="381000" indent="228600" algn="just">
                <a:spcBef>
                  <a:spcPts val="0"/>
                </a:spcBef>
                <a:spcAft>
                  <a:spcPts val="0"/>
                </a:spcAft>
              </a:pPr>
              <a:r>
                <a:rPr lang="en-US" sz="4800" b="1" dirty="0" err="1">
                  <a:ln>
                    <a:solidFill>
                      <a:schemeClr val="tx1">
                        <a:lumMod val="95000"/>
                        <a:lumOff val="5000"/>
                      </a:schemeClr>
                    </a:solidFill>
                  </a:ln>
                  <a:solidFill>
                    <a:srgbClr val="FFC000"/>
                  </a:solidFill>
                  <a:effectLst/>
                  <a:latin typeface="Cambria" panose="02040503050406030204" pitchFamily="18" charset="0"/>
                  <a:ea typeface="Times New Roman" panose="02020603050405020304" pitchFamily="18" charset="0"/>
                </a:rPr>
                <a:t>phô</a:t>
              </a:r>
              <a:endParaRPr lang="en-US" sz="4800" b="1" dirty="0">
                <a:ln>
                  <a:solidFill>
                    <a:schemeClr val="tx1">
                      <a:lumMod val="95000"/>
                      <a:lumOff val="5000"/>
                    </a:schemeClr>
                  </a:solidFill>
                </a:ln>
                <a:solidFill>
                  <a:srgbClr val="FFC000"/>
                </a:solidFill>
                <a:effectLst/>
                <a:latin typeface="Cambria" panose="02040503050406030204" pitchFamily="18" charset="0"/>
                <a:ea typeface="Times New Roman" panose="02020603050405020304" pitchFamily="18" charset="0"/>
              </a:endParaRPr>
            </a:p>
          </p:txBody>
        </p:sp>
      </p:grpSp>
      <p:grpSp>
        <p:nvGrpSpPr>
          <p:cNvPr id="21" name="Group 20">
            <a:extLst>
              <a:ext uri="{FF2B5EF4-FFF2-40B4-BE49-F238E27FC236}">
                <a16:creationId xmlns:a16="http://schemas.microsoft.com/office/drawing/2014/main" id="{7181EABB-A900-638B-3D35-7495084E68EC}"/>
              </a:ext>
            </a:extLst>
          </p:cNvPr>
          <p:cNvGrpSpPr/>
          <p:nvPr/>
        </p:nvGrpSpPr>
        <p:grpSpPr>
          <a:xfrm>
            <a:off x="3146992" y="2129288"/>
            <a:ext cx="2366982" cy="1200329"/>
            <a:chOff x="68146" y="2996118"/>
            <a:chExt cx="2366982" cy="1200329"/>
          </a:xfrm>
        </p:grpSpPr>
        <p:sp>
          <p:nvSpPr>
            <p:cNvPr id="22" name="任意多边形: 形状 34">
              <a:extLst>
                <a:ext uri="{FF2B5EF4-FFF2-40B4-BE49-F238E27FC236}">
                  <a16:creationId xmlns:a16="http://schemas.microsoft.com/office/drawing/2014/main" id="{F92D9B42-35B9-4C41-2BE0-EEAB7E00E71F}"/>
                </a:ext>
              </a:extLst>
            </p:cNvPr>
            <p:cNvSpPr/>
            <p:nvPr/>
          </p:nvSpPr>
          <p:spPr>
            <a:xfrm>
              <a:off x="68146" y="2996118"/>
              <a:ext cx="2172428" cy="1200329"/>
            </a:xfrm>
            <a:custGeom>
              <a:avLst/>
              <a:gdLst>
                <a:gd name="connsiteX0" fmla="*/ 1745467 w 3499936"/>
                <a:gd name="connsiteY0" fmla="*/ 0 h 1652856"/>
                <a:gd name="connsiteX1" fmla="*/ 2225801 w 3499936"/>
                <a:gd name="connsiteY1" fmla="*/ 136948 h 1652856"/>
                <a:gd name="connsiteX2" fmla="*/ 2346258 w 3499936"/>
                <a:gd name="connsiteY2" fmla="*/ 229712 h 1652856"/>
                <a:gd name="connsiteX3" fmla="*/ 2435041 w 3499936"/>
                <a:gd name="connsiteY3" fmla="*/ 182472 h 1652856"/>
                <a:gd name="connsiteX4" fmla="*/ 2757094 w 3499936"/>
                <a:gd name="connsiteY4" fmla="*/ 114662 h 1652856"/>
                <a:gd name="connsiteX5" fmla="*/ 3499936 w 3499936"/>
                <a:gd name="connsiteY5" fmla="*/ 802318 h 1652856"/>
                <a:gd name="connsiteX6" fmla="*/ 2757094 w 3499936"/>
                <a:gd name="connsiteY6" fmla="*/ 1489974 h 1652856"/>
                <a:gd name="connsiteX7" fmla="*/ 2682743 w 3499936"/>
                <a:gd name="connsiteY7" fmla="*/ 1483036 h 1652856"/>
                <a:gd name="connsiteX8" fmla="*/ 2616998 w 3499936"/>
                <a:gd name="connsiteY8" fmla="*/ 1535415 h 1652856"/>
                <a:gd name="connsiteX9" fmla="*/ 2218839 w 3499936"/>
                <a:gd name="connsiteY9" fmla="*/ 1652856 h 1652856"/>
                <a:gd name="connsiteX10" fmla="*/ 1941645 w 3499936"/>
                <a:gd name="connsiteY10" fmla="*/ 1598817 h 1652856"/>
                <a:gd name="connsiteX11" fmla="*/ 1919543 w 3499936"/>
                <a:gd name="connsiteY11" fmla="*/ 1587232 h 1652856"/>
                <a:gd name="connsiteX12" fmla="*/ 1918607 w 3499936"/>
                <a:gd name="connsiteY12" fmla="*/ 1587457 h 1652856"/>
                <a:gd name="connsiteX13" fmla="*/ 1745467 w 3499936"/>
                <a:gd name="connsiteY13" fmla="*/ 1603748 h 1652856"/>
                <a:gd name="connsiteX14" fmla="*/ 1265133 w 3499936"/>
                <a:gd name="connsiteY14" fmla="*/ 1466801 h 1652856"/>
                <a:gd name="connsiteX15" fmla="*/ 1259489 w 3499936"/>
                <a:gd name="connsiteY15" fmla="*/ 1462454 h 1652856"/>
                <a:gd name="connsiteX16" fmla="*/ 1193509 w 3499936"/>
                <a:gd name="connsiteY16" fmla="*/ 1491120 h 1652856"/>
                <a:gd name="connsiteX17" fmla="*/ 859106 w 3499936"/>
                <a:gd name="connsiteY17" fmla="*/ 1545159 h 1652856"/>
                <a:gd name="connsiteX18" fmla="*/ 0 w 3499936"/>
                <a:gd name="connsiteY18" fmla="*/ 857503 h 1652856"/>
                <a:gd name="connsiteX19" fmla="*/ 859106 w 3499936"/>
                <a:gd name="connsiteY19" fmla="*/ 169847 h 1652856"/>
                <a:gd name="connsiteX20" fmla="*/ 1032246 w 3499936"/>
                <a:gd name="connsiteY20" fmla="*/ 183818 h 1652856"/>
                <a:gd name="connsiteX21" fmla="*/ 1162308 w 3499936"/>
                <a:gd name="connsiteY21" fmla="*/ 216134 h 1652856"/>
                <a:gd name="connsiteX22" fmla="*/ 1265133 w 3499936"/>
                <a:gd name="connsiteY22" fmla="*/ 136948 h 1652856"/>
                <a:gd name="connsiteX23" fmla="*/ 1745467 w 3499936"/>
                <a:gd name="connsiteY23" fmla="*/ 0 h 1652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99936" h="1652856">
                  <a:moveTo>
                    <a:pt x="1745467" y="0"/>
                  </a:moveTo>
                  <a:cubicBezTo>
                    <a:pt x="1923394" y="0"/>
                    <a:pt x="2088687" y="50486"/>
                    <a:pt x="2225801" y="136948"/>
                  </a:cubicBezTo>
                  <a:lnTo>
                    <a:pt x="2346258" y="229712"/>
                  </a:lnTo>
                  <a:lnTo>
                    <a:pt x="2435041" y="182472"/>
                  </a:lnTo>
                  <a:cubicBezTo>
                    <a:pt x="2532467" y="139015"/>
                    <a:pt x="2641708" y="114662"/>
                    <a:pt x="2757094" y="114662"/>
                  </a:cubicBezTo>
                  <a:cubicBezTo>
                    <a:pt x="3167354" y="114662"/>
                    <a:pt x="3499936" y="422536"/>
                    <a:pt x="3499936" y="802318"/>
                  </a:cubicBezTo>
                  <a:cubicBezTo>
                    <a:pt x="3499936" y="1182100"/>
                    <a:pt x="3167354" y="1489974"/>
                    <a:pt x="2757094" y="1489974"/>
                  </a:cubicBezTo>
                  <a:lnTo>
                    <a:pt x="2682743" y="1483036"/>
                  </a:lnTo>
                  <a:lnTo>
                    <a:pt x="2616998" y="1535415"/>
                  </a:lnTo>
                  <a:cubicBezTo>
                    <a:pt x="2503341" y="1609561"/>
                    <a:pt x="2366326" y="1652856"/>
                    <a:pt x="2218839" y="1652856"/>
                  </a:cubicBezTo>
                  <a:cubicBezTo>
                    <a:pt x="2120514" y="1652856"/>
                    <a:pt x="2026844" y="1633614"/>
                    <a:pt x="1941645" y="1598817"/>
                  </a:cubicBezTo>
                  <a:lnTo>
                    <a:pt x="1919543" y="1587232"/>
                  </a:lnTo>
                  <a:lnTo>
                    <a:pt x="1918607" y="1587457"/>
                  </a:lnTo>
                  <a:cubicBezTo>
                    <a:pt x="1862681" y="1598139"/>
                    <a:pt x="1804776" y="1603748"/>
                    <a:pt x="1745467" y="1603748"/>
                  </a:cubicBezTo>
                  <a:cubicBezTo>
                    <a:pt x="1567540" y="1603748"/>
                    <a:pt x="1402247" y="1553262"/>
                    <a:pt x="1265133" y="1466801"/>
                  </a:cubicBezTo>
                  <a:lnTo>
                    <a:pt x="1259489" y="1462454"/>
                  </a:lnTo>
                  <a:lnTo>
                    <a:pt x="1193509" y="1491120"/>
                  </a:lnTo>
                  <a:cubicBezTo>
                    <a:pt x="1090727" y="1525917"/>
                    <a:pt x="977724" y="1545159"/>
                    <a:pt x="859106" y="1545159"/>
                  </a:cubicBezTo>
                  <a:cubicBezTo>
                    <a:pt x="384635" y="1545159"/>
                    <a:pt x="0" y="1237285"/>
                    <a:pt x="0" y="857503"/>
                  </a:cubicBezTo>
                  <a:cubicBezTo>
                    <a:pt x="0" y="477721"/>
                    <a:pt x="384635" y="169847"/>
                    <a:pt x="859106" y="169847"/>
                  </a:cubicBezTo>
                  <a:cubicBezTo>
                    <a:pt x="918415" y="169847"/>
                    <a:pt x="976320" y="174658"/>
                    <a:pt x="1032246" y="183818"/>
                  </a:cubicBezTo>
                  <a:lnTo>
                    <a:pt x="1162308" y="216134"/>
                  </a:lnTo>
                  <a:lnTo>
                    <a:pt x="1265133" y="136948"/>
                  </a:lnTo>
                  <a:cubicBezTo>
                    <a:pt x="1402247" y="50486"/>
                    <a:pt x="1567540" y="0"/>
                    <a:pt x="1745467" y="0"/>
                  </a:cubicBezTo>
                  <a:close/>
                </a:path>
              </a:pathLst>
            </a:custGeom>
            <a:solidFill>
              <a:schemeClr val="bg1"/>
            </a:solidFill>
            <a:ln w="28575">
              <a:solidFill>
                <a:srgbClr val="795B1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TextBox 22">
              <a:extLst>
                <a:ext uri="{FF2B5EF4-FFF2-40B4-BE49-F238E27FC236}">
                  <a16:creationId xmlns:a16="http://schemas.microsoft.com/office/drawing/2014/main" id="{2D8332DE-1BFC-BF0F-D43D-5FF9F7F38FC2}"/>
                </a:ext>
              </a:extLst>
            </p:cNvPr>
            <p:cNvSpPr txBox="1"/>
            <p:nvPr/>
          </p:nvSpPr>
          <p:spPr>
            <a:xfrm>
              <a:off x="141103" y="3211561"/>
              <a:ext cx="2294025" cy="769441"/>
            </a:xfrm>
            <a:prstGeom prst="rect">
              <a:avLst/>
            </a:prstGeom>
            <a:noFill/>
          </p:spPr>
          <p:txBody>
            <a:bodyPr wrap="square">
              <a:spAutoFit/>
            </a:bodyPr>
            <a:lstStyle/>
            <a:p>
              <a:pPr marL="0" marR="381000" indent="228600">
                <a:spcBef>
                  <a:spcPts val="0"/>
                </a:spcBef>
                <a:spcAft>
                  <a:spcPts val="0"/>
                </a:spcAft>
              </a:pPr>
              <a:r>
                <a:rPr lang="en-US" sz="4400" b="1" dirty="0" err="1">
                  <a:ln>
                    <a:solidFill>
                      <a:schemeClr val="tx1">
                        <a:lumMod val="95000"/>
                        <a:lumOff val="5000"/>
                      </a:schemeClr>
                    </a:solidFill>
                  </a:ln>
                  <a:solidFill>
                    <a:srgbClr val="FFC000"/>
                  </a:solidFill>
                  <a:effectLst/>
                  <a:latin typeface="Cambria" panose="02040503050406030204" pitchFamily="18" charset="0"/>
                  <a:ea typeface="Times New Roman" panose="02020603050405020304" pitchFamily="18" charset="0"/>
                </a:rPr>
                <a:t>rì</a:t>
              </a:r>
              <a:r>
                <a:rPr lang="en-US" sz="4400" b="1" dirty="0">
                  <a:ln>
                    <a:solidFill>
                      <a:schemeClr val="tx1">
                        <a:lumMod val="95000"/>
                        <a:lumOff val="5000"/>
                      </a:schemeClr>
                    </a:solidFill>
                  </a:ln>
                  <a:solidFill>
                    <a:srgbClr val="FFC000"/>
                  </a:solidFill>
                  <a:effectLst/>
                  <a:latin typeface="Cambria" panose="02040503050406030204" pitchFamily="18" charset="0"/>
                  <a:ea typeface="Times New Roman" panose="02020603050405020304" pitchFamily="18" charset="0"/>
                </a:rPr>
                <a:t> </a:t>
              </a:r>
              <a:r>
                <a:rPr lang="en-US" sz="4400" b="1" dirty="0" err="1">
                  <a:ln>
                    <a:solidFill>
                      <a:schemeClr val="tx1">
                        <a:lumMod val="95000"/>
                        <a:lumOff val="5000"/>
                      </a:schemeClr>
                    </a:solidFill>
                  </a:ln>
                  <a:solidFill>
                    <a:srgbClr val="FFC000"/>
                  </a:solidFill>
                  <a:effectLst/>
                  <a:latin typeface="Cambria" panose="02040503050406030204" pitchFamily="18" charset="0"/>
                  <a:ea typeface="Times New Roman" panose="02020603050405020304" pitchFamily="18" charset="0"/>
                </a:rPr>
                <a:t>rào</a:t>
              </a:r>
              <a:endParaRPr lang="en-US" sz="4400" b="1" dirty="0">
                <a:ln>
                  <a:solidFill>
                    <a:schemeClr val="tx1">
                      <a:lumMod val="95000"/>
                      <a:lumOff val="5000"/>
                    </a:schemeClr>
                  </a:solidFill>
                </a:ln>
                <a:solidFill>
                  <a:srgbClr val="FFC000"/>
                </a:solidFill>
                <a:effectLst/>
                <a:latin typeface="Cambria" panose="02040503050406030204" pitchFamily="18" charset="0"/>
                <a:ea typeface="Times New Roman" panose="02020603050405020304" pitchFamily="18" charset="0"/>
              </a:endParaRPr>
            </a:p>
          </p:txBody>
        </p:sp>
      </p:grpSp>
      <p:grpSp>
        <p:nvGrpSpPr>
          <p:cNvPr id="24" name="Group 23">
            <a:extLst>
              <a:ext uri="{FF2B5EF4-FFF2-40B4-BE49-F238E27FC236}">
                <a16:creationId xmlns:a16="http://schemas.microsoft.com/office/drawing/2014/main" id="{37F68E38-AF8B-1C82-63D8-E1927CEE9525}"/>
              </a:ext>
            </a:extLst>
          </p:cNvPr>
          <p:cNvGrpSpPr/>
          <p:nvPr/>
        </p:nvGrpSpPr>
        <p:grpSpPr>
          <a:xfrm>
            <a:off x="594251" y="3647841"/>
            <a:ext cx="3193862" cy="1368136"/>
            <a:chOff x="-53452" y="2996118"/>
            <a:chExt cx="3193862" cy="1368136"/>
          </a:xfrm>
        </p:grpSpPr>
        <p:sp>
          <p:nvSpPr>
            <p:cNvPr id="25" name="任意多边形: 形状 34">
              <a:extLst>
                <a:ext uri="{FF2B5EF4-FFF2-40B4-BE49-F238E27FC236}">
                  <a16:creationId xmlns:a16="http://schemas.microsoft.com/office/drawing/2014/main" id="{F37BC262-F37A-2359-20D7-BF9CE7D6C90B}"/>
                </a:ext>
              </a:extLst>
            </p:cNvPr>
            <p:cNvSpPr/>
            <p:nvPr/>
          </p:nvSpPr>
          <p:spPr>
            <a:xfrm>
              <a:off x="68145" y="2996118"/>
              <a:ext cx="2762603" cy="1368136"/>
            </a:xfrm>
            <a:custGeom>
              <a:avLst/>
              <a:gdLst>
                <a:gd name="connsiteX0" fmla="*/ 1745467 w 3499936"/>
                <a:gd name="connsiteY0" fmla="*/ 0 h 1652856"/>
                <a:gd name="connsiteX1" fmla="*/ 2225801 w 3499936"/>
                <a:gd name="connsiteY1" fmla="*/ 136948 h 1652856"/>
                <a:gd name="connsiteX2" fmla="*/ 2346258 w 3499936"/>
                <a:gd name="connsiteY2" fmla="*/ 229712 h 1652856"/>
                <a:gd name="connsiteX3" fmla="*/ 2435041 w 3499936"/>
                <a:gd name="connsiteY3" fmla="*/ 182472 h 1652856"/>
                <a:gd name="connsiteX4" fmla="*/ 2757094 w 3499936"/>
                <a:gd name="connsiteY4" fmla="*/ 114662 h 1652856"/>
                <a:gd name="connsiteX5" fmla="*/ 3499936 w 3499936"/>
                <a:gd name="connsiteY5" fmla="*/ 802318 h 1652856"/>
                <a:gd name="connsiteX6" fmla="*/ 2757094 w 3499936"/>
                <a:gd name="connsiteY6" fmla="*/ 1489974 h 1652856"/>
                <a:gd name="connsiteX7" fmla="*/ 2682743 w 3499936"/>
                <a:gd name="connsiteY7" fmla="*/ 1483036 h 1652856"/>
                <a:gd name="connsiteX8" fmla="*/ 2616998 w 3499936"/>
                <a:gd name="connsiteY8" fmla="*/ 1535415 h 1652856"/>
                <a:gd name="connsiteX9" fmla="*/ 2218839 w 3499936"/>
                <a:gd name="connsiteY9" fmla="*/ 1652856 h 1652856"/>
                <a:gd name="connsiteX10" fmla="*/ 1941645 w 3499936"/>
                <a:gd name="connsiteY10" fmla="*/ 1598817 h 1652856"/>
                <a:gd name="connsiteX11" fmla="*/ 1919543 w 3499936"/>
                <a:gd name="connsiteY11" fmla="*/ 1587232 h 1652856"/>
                <a:gd name="connsiteX12" fmla="*/ 1918607 w 3499936"/>
                <a:gd name="connsiteY12" fmla="*/ 1587457 h 1652856"/>
                <a:gd name="connsiteX13" fmla="*/ 1745467 w 3499936"/>
                <a:gd name="connsiteY13" fmla="*/ 1603748 h 1652856"/>
                <a:gd name="connsiteX14" fmla="*/ 1265133 w 3499936"/>
                <a:gd name="connsiteY14" fmla="*/ 1466801 h 1652856"/>
                <a:gd name="connsiteX15" fmla="*/ 1259489 w 3499936"/>
                <a:gd name="connsiteY15" fmla="*/ 1462454 h 1652856"/>
                <a:gd name="connsiteX16" fmla="*/ 1193509 w 3499936"/>
                <a:gd name="connsiteY16" fmla="*/ 1491120 h 1652856"/>
                <a:gd name="connsiteX17" fmla="*/ 859106 w 3499936"/>
                <a:gd name="connsiteY17" fmla="*/ 1545159 h 1652856"/>
                <a:gd name="connsiteX18" fmla="*/ 0 w 3499936"/>
                <a:gd name="connsiteY18" fmla="*/ 857503 h 1652856"/>
                <a:gd name="connsiteX19" fmla="*/ 859106 w 3499936"/>
                <a:gd name="connsiteY19" fmla="*/ 169847 h 1652856"/>
                <a:gd name="connsiteX20" fmla="*/ 1032246 w 3499936"/>
                <a:gd name="connsiteY20" fmla="*/ 183818 h 1652856"/>
                <a:gd name="connsiteX21" fmla="*/ 1162308 w 3499936"/>
                <a:gd name="connsiteY21" fmla="*/ 216134 h 1652856"/>
                <a:gd name="connsiteX22" fmla="*/ 1265133 w 3499936"/>
                <a:gd name="connsiteY22" fmla="*/ 136948 h 1652856"/>
                <a:gd name="connsiteX23" fmla="*/ 1745467 w 3499936"/>
                <a:gd name="connsiteY23" fmla="*/ 0 h 1652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99936" h="1652856">
                  <a:moveTo>
                    <a:pt x="1745467" y="0"/>
                  </a:moveTo>
                  <a:cubicBezTo>
                    <a:pt x="1923394" y="0"/>
                    <a:pt x="2088687" y="50486"/>
                    <a:pt x="2225801" y="136948"/>
                  </a:cubicBezTo>
                  <a:lnTo>
                    <a:pt x="2346258" y="229712"/>
                  </a:lnTo>
                  <a:lnTo>
                    <a:pt x="2435041" y="182472"/>
                  </a:lnTo>
                  <a:cubicBezTo>
                    <a:pt x="2532467" y="139015"/>
                    <a:pt x="2641708" y="114662"/>
                    <a:pt x="2757094" y="114662"/>
                  </a:cubicBezTo>
                  <a:cubicBezTo>
                    <a:pt x="3167354" y="114662"/>
                    <a:pt x="3499936" y="422536"/>
                    <a:pt x="3499936" y="802318"/>
                  </a:cubicBezTo>
                  <a:cubicBezTo>
                    <a:pt x="3499936" y="1182100"/>
                    <a:pt x="3167354" y="1489974"/>
                    <a:pt x="2757094" y="1489974"/>
                  </a:cubicBezTo>
                  <a:lnTo>
                    <a:pt x="2682743" y="1483036"/>
                  </a:lnTo>
                  <a:lnTo>
                    <a:pt x="2616998" y="1535415"/>
                  </a:lnTo>
                  <a:cubicBezTo>
                    <a:pt x="2503341" y="1609561"/>
                    <a:pt x="2366326" y="1652856"/>
                    <a:pt x="2218839" y="1652856"/>
                  </a:cubicBezTo>
                  <a:cubicBezTo>
                    <a:pt x="2120514" y="1652856"/>
                    <a:pt x="2026844" y="1633614"/>
                    <a:pt x="1941645" y="1598817"/>
                  </a:cubicBezTo>
                  <a:lnTo>
                    <a:pt x="1919543" y="1587232"/>
                  </a:lnTo>
                  <a:lnTo>
                    <a:pt x="1918607" y="1587457"/>
                  </a:lnTo>
                  <a:cubicBezTo>
                    <a:pt x="1862681" y="1598139"/>
                    <a:pt x="1804776" y="1603748"/>
                    <a:pt x="1745467" y="1603748"/>
                  </a:cubicBezTo>
                  <a:cubicBezTo>
                    <a:pt x="1567540" y="1603748"/>
                    <a:pt x="1402247" y="1553262"/>
                    <a:pt x="1265133" y="1466801"/>
                  </a:cubicBezTo>
                  <a:lnTo>
                    <a:pt x="1259489" y="1462454"/>
                  </a:lnTo>
                  <a:lnTo>
                    <a:pt x="1193509" y="1491120"/>
                  </a:lnTo>
                  <a:cubicBezTo>
                    <a:pt x="1090727" y="1525917"/>
                    <a:pt x="977724" y="1545159"/>
                    <a:pt x="859106" y="1545159"/>
                  </a:cubicBezTo>
                  <a:cubicBezTo>
                    <a:pt x="384635" y="1545159"/>
                    <a:pt x="0" y="1237285"/>
                    <a:pt x="0" y="857503"/>
                  </a:cubicBezTo>
                  <a:cubicBezTo>
                    <a:pt x="0" y="477721"/>
                    <a:pt x="384635" y="169847"/>
                    <a:pt x="859106" y="169847"/>
                  </a:cubicBezTo>
                  <a:cubicBezTo>
                    <a:pt x="918415" y="169847"/>
                    <a:pt x="976320" y="174658"/>
                    <a:pt x="1032246" y="183818"/>
                  </a:cubicBezTo>
                  <a:lnTo>
                    <a:pt x="1162308" y="216134"/>
                  </a:lnTo>
                  <a:lnTo>
                    <a:pt x="1265133" y="136948"/>
                  </a:lnTo>
                  <a:cubicBezTo>
                    <a:pt x="1402247" y="50486"/>
                    <a:pt x="1567540" y="0"/>
                    <a:pt x="1745467" y="0"/>
                  </a:cubicBezTo>
                  <a:close/>
                </a:path>
              </a:pathLst>
            </a:custGeom>
            <a:solidFill>
              <a:schemeClr val="bg1"/>
            </a:solidFill>
            <a:ln w="28575">
              <a:solidFill>
                <a:srgbClr val="795B1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6" name="TextBox 25">
              <a:extLst>
                <a:ext uri="{FF2B5EF4-FFF2-40B4-BE49-F238E27FC236}">
                  <a16:creationId xmlns:a16="http://schemas.microsoft.com/office/drawing/2014/main" id="{F356D9CE-B663-F71F-C883-1BDB9D9971E3}"/>
                </a:ext>
              </a:extLst>
            </p:cNvPr>
            <p:cNvSpPr txBox="1"/>
            <p:nvPr/>
          </p:nvSpPr>
          <p:spPr>
            <a:xfrm>
              <a:off x="-53452" y="3247946"/>
              <a:ext cx="3193862" cy="769441"/>
            </a:xfrm>
            <a:prstGeom prst="rect">
              <a:avLst/>
            </a:prstGeom>
            <a:noFill/>
          </p:spPr>
          <p:txBody>
            <a:bodyPr wrap="square">
              <a:spAutoFit/>
            </a:bodyPr>
            <a:lstStyle/>
            <a:p>
              <a:pPr marL="0" marR="381000" indent="228600">
                <a:spcBef>
                  <a:spcPts val="0"/>
                </a:spcBef>
                <a:spcAft>
                  <a:spcPts val="0"/>
                </a:spcAft>
              </a:pPr>
              <a:r>
                <a:rPr lang="en-US" sz="4400" b="1" dirty="0" err="1">
                  <a:ln>
                    <a:solidFill>
                      <a:schemeClr val="tx1">
                        <a:lumMod val="95000"/>
                        <a:lumOff val="5000"/>
                      </a:schemeClr>
                    </a:solidFill>
                  </a:ln>
                  <a:solidFill>
                    <a:srgbClr val="FFC000"/>
                  </a:solidFill>
                  <a:effectLst/>
                  <a:latin typeface="Cambria" panose="02040503050406030204" pitchFamily="18" charset="0"/>
                  <a:ea typeface="Times New Roman" panose="02020603050405020304" pitchFamily="18" charset="0"/>
                </a:rPr>
                <a:t>dập</a:t>
              </a:r>
              <a:r>
                <a:rPr lang="en-US" sz="4400" b="1" dirty="0">
                  <a:ln>
                    <a:solidFill>
                      <a:schemeClr val="tx1">
                        <a:lumMod val="95000"/>
                        <a:lumOff val="5000"/>
                      </a:schemeClr>
                    </a:solidFill>
                  </a:ln>
                  <a:solidFill>
                    <a:srgbClr val="FFC000"/>
                  </a:solidFill>
                  <a:effectLst/>
                  <a:latin typeface="Cambria" panose="02040503050406030204" pitchFamily="18" charset="0"/>
                  <a:ea typeface="Times New Roman" panose="02020603050405020304" pitchFamily="18" charset="0"/>
                </a:rPr>
                <a:t> </a:t>
              </a:r>
              <a:r>
                <a:rPr lang="en-US" sz="4400" b="1" dirty="0" err="1">
                  <a:ln>
                    <a:solidFill>
                      <a:schemeClr val="tx1">
                        <a:lumMod val="95000"/>
                        <a:lumOff val="5000"/>
                      </a:schemeClr>
                    </a:solidFill>
                  </a:ln>
                  <a:solidFill>
                    <a:srgbClr val="FFC000"/>
                  </a:solidFill>
                  <a:effectLst/>
                  <a:latin typeface="Cambria" panose="02040503050406030204" pitchFamily="18" charset="0"/>
                  <a:ea typeface="Times New Roman" panose="02020603050405020304" pitchFamily="18" charset="0"/>
                </a:rPr>
                <a:t>dành</a:t>
              </a:r>
              <a:endParaRPr lang="en-US" sz="4400" b="1" dirty="0">
                <a:ln>
                  <a:solidFill>
                    <a:schemeClr val="tx1">
                      <a:lumMod val="95000"/>
                      <a:lumOff val="5000"/>
                    </a:schemeClr>
                  </a:solidFill>
                </a:ln>
                <a:solidFill>
                  <a:srgbClr val="FFC000"/>
                </a:solidFill>
                <a:effectLst/>
                <a:latin typeface="Cambria" panose="02040503050406030204" pitchFamily="18" charset="0"/>
                <a:ea typeface="Times New Roman" panose="02020603050405020304" pitchFamily="18" charset="0"/>
              </a:endParaRPr>
            </a:p>
          </p:txBody>
        </p:sp>
      </p:grpSp>
    </p:spTree>
    <p:extLst>
      <p:ext uri="{BB962C8B-B14F-4D97-AF65-F5344CB8AC3E}">
        <p14:creationId xmlns:p14="http://schemas.microsoft.com/office/powerpoint/2010/main" val="1682292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4.16667E-7 2.22222E-6 L 0.21302 0.4375 " pathEditMode="relative" rAng="0" ptsTypes="AA">
                                      <p:cBhvr>
                                        <p:cTn id="43" dur="2000" fill="hold"/>
                                        <p:tgtEl>
                                          <p:spTgt spid="14"/>
                                        </p:tgtEl>
                                        <p:attrNameLst>
                                          <p:attrName>ppt_x</p:attrName>
                                          <p:attrName>ppt_y</p:attrName>
                                        </p:attrNameLst>
                                      </p:cBhvr>
                                      <p:rCtr x="10651" y="21875"/>
                                    </p:animMotion>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nodeType="clickEffect">
                                  <p:stCondLst>
                                    <p:cond delay="0"/>
                                  </p:stCondLst>
                                  <p:childTnLst>
                                    <p:animMotion origin="layout" path="M 1.875E-6 3.33333E-6 L -0.003 0.2125 " pathEditMode="relative" rAng="0" ptsTypes="AA">
                                      <p:cBhvr>
                                        <p:cTn id="47" dur="2000" fill="hold"/>
                                        <p:tgtEl>
                                          <p:spTgt spid="21"/>
                                        </p:tgtEl>
                                        <p:attrNameLst>
                                          <p:attrName>ppt_x</p:attrName>
                                          <p:attrName>ppt_y</p:attrName>
                                        </p:attrNameLst>
                                      </p:cBhvr>
                                      <p:rCtr x="-156" y="10625"/>
                                    </p:animMotion>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2.5E-6 -2.96296E-6 L 0.17539 -0.23379 " pathEditMode="relative" rAng="0" ptsTypes="AA">
                                      <p:cBhvr>
                                        <p:cTn id="51" dur="2000" fill="hold"/>
                                        <p:tgtEl>
                                          <p:spTgt spid="24"/>
                                        </p:tgtEl>
                                        <p:attrNameLst>
                                          <p:attrName>ppt_x</p:attrName>
                                          <p:attrName>ppt_y</p:attrName>
                                        </p:attrNameLst>
                                      </p:cBhvr>
                                      <p:rCtr x="7591" y="-124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A31241-6E7B-6A39-C623-A7E85585CCF8}"/>
              </a:ext>
            </a:extLst>
          </p:cNvPr>
          <p:cNvGrpSpPr/>
          <p:nvPr/>
        </p:nvGrpSpPr>
        <p:grpSpPr>
          <a:xfrm>
            <a:off x="1118681" y="618561"/>
            <a:ext cx="9974644" cy="759087"/>
            <a:chOff x="978150" y="641695"/>
            <a:chExt cx="10733952" cy="759087"/>
          </a:xfrm>
        </p:grpSpPr>
        <p:sp>
          <p:nvSpPr>
            <p:cNvPr id="4" name="Rectangle: Rounded Corners 3">
              <a:extLst>
                <a:ext uri="{FF2B5EF4-FFF2-40B4-BE49-F238E27FC236}">
                  <a16:creationId xmlns:a16="http://schemas.microsoft.com/office/drawing/2014/main" id="{649EAB1F-B1C6-2DFA-A4B9-DF1331BEA100}"/>
                </a:ext>
              </a:extLst>
            </p:cNvPr>
            <p:cNvSpPr/>
            <p:nvPr/>
          </p:nvSpPr>
          <p:spPr>
            <a:xfrm>
              <a:off x="978150" y="641695"/>
              <a:ext cx="10733952" cy="759087"/>
            </a:xfrm>
            <a:prstGeom prst="roundRect">
              <a:avLst/>
            </a:prstGeom>
            <a:solidFill>
              <a:srgbClr val="F5F6DA"/>
            </a:solidFill>
            <a:ln w="28575">
              <a:solidFill>
                <a:srgbClr val="D9AB4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00"/>
            </a:p>
          </p:txBody>
        </p:sp>
        <p:sp>
          <p:nvSpPr>
            <p:cNvPr id="5" name="TextBox 4">
              <a:extLst>
                <a:ext uri="{FF2B5EF4-FFF2-40B4-BE49-F238E27FC236}">
                  <a16:creationId xmlns:a16="http://schemas.microsoft.com/office/drawing/2014/main" id="{55324754-F572-6081-E421-35A0DFA81701}"/>
                </a:ext>
              </a:extLst>
            </p:cNvPr>
            <p:cNvSpPr txBox="1"/>
            <p:nvPr/>
          </p:nvSpPr>
          <p:spPr>
            <a:xfrm>
              <a:off x="978150" y="680606"/>
              <a:ext cx="10733952" cy="615553"/>
            </a:xfrm>
            <a:prstGeom prst="rect">
              <a:avLst/>
            </a:prstGeom>
            <a:noFill/>
          </p:spPr>
          <p:txBody>
            <a:bodyPr wrap="square">
              <a:spAutoFit/>
            </a:bodyPr>
            <a:lstStyle/>
            <a:p>
              <a:pPr algn="ctr"/>
              <a:r>
                <a:rPr lang="en-US" sz="3400" b="1" u="sng" dirty="0" err="1">
                  <a:effectLst/>
                  <a:latin typeface="Cambria" panose="02040503050406030204" pitchFamily="18" charset="0"/>
                  <a:ea typeface="Times New Roman" panose="02020603050405020304" pitchFamily="18" charset="0"/>
                </a:rPr>
                <a:t>Câu</a:t>
              </a:r>
              <a:r>
                <a:rPr lang="en-US" sz="3400" b="1" u="sng" dirty="0">
                  <a:effectLst/>
                  <a:latin typeface="Cambria" panose="02040503050406030204" pitchFamily="18" charset="0"/>
                  <a:ea typeface="Times New Roman" panose="02020603050405020304" pitchFamily="18" charset="0"/>
                </a:rPr>
                <a:t> 2</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Từ</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các</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tờ</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giấy</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cô</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giáo</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đã</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làm</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ra</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những</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gì</a:t>
              </a:r>
              <a:r>
                <a:rPr lang="en-US" sz="3400" b="1" dirty="0">
                  <a:effectLst/>
                  <a:latin typeface="Cambria" panose="02040503050406030204" pitchFamily="18" charset="0"/>
                  <a:ea typeface="Times New Roman" panose="02020603050405020304" pitchFamily="18" charset="0"/>
                </a:rPr>
                <a:t>?</a:t>
              </a:r>
              <a:endParaRPr lang="en-US" sz="3400" b="1" dirty="0">
                <a:latin typeface="Cambria" panose="02040503050406030204" pitchFamily="18" charset="0"/>
              </a:endParaRPr>
            </a:p>
          </p:txBody>
        </p:sp>
      </p:grpSp>
      <p:grpSp>
        <p:nvGrpSpPr>
          <p:cNvPr id="6" name="Group 5">
            <a:extLst>
              <a:ext uri="{FF2B5EF4-FFF2-40B4-BE49-F238E27FC236}">
                <a16:creationId xmlns:a16="http://schemas.microsoft.com/office/drawing/2014/main" id="{F3718112-FD44-30C4-5866-45704D27BACB}"/>
              </a:ext>
            </a:extLst>
          </p:cNvPr>
          <p:cNvGrpSpPr/>
          <p:nvPr/>
        </p:nvGrpSpPr>
        <p:grpSpPr>
          <a:xfrm>
            <a:off x="1172183" y="2437925"/>
            <a:ext cx="2962071" cy="759088"/>
            <a:chOff x="3271737" y="641696"/>
            <a:chExt cx="2962071" cy="759088"/>
          </a:xfrm>
        </p:grpSpPr>
        <p:sp>
          <p:nvSpPr>
            <p:cNvPr id="7" name="Rectangle: Rounded Corners 6">
              <a:extLst>
                <a:ext uri="{FF2B5EF4-FFF2-40B4-BE49-F238E27FC236}">
                  <a16:creationId xmlns:a16="http://schemas.microsoft.com/office/drawing/2014/main" id="{316A97EA-101E-F67B-F29C-2A393EC7A592}"/>
                </a:ext>
              </a:extLst>
            </p:cNvPr>
            <p:cNvSpPr/>
            <p:nvPr/>
          </p:nvSpPr>
          <p:spPr>
            <a:xfrm>
              <a:off x="3271737" y="641696"/>
              <a:ext cx="2962071" cy="759088"/>
            </a:xfrm>
            <a:prstGeom prst="roundRect">
              <a:avLst/>
            </a:prstGeom>
            <a:solidFill>
              <a:schemeClr val="bg1"/>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 name="TextBox 7">
              <a:extLst>
                <a:ext uri="{FF2B5EF4-FFF2-40B4-BE49-F238E27FC236}">
                  <a16:creationId xmlns:a16="http://schemas.microsoft.com/office/drawing/2014/main" id="{55BA702C-6E76-4B18-EE02-AB23C588315E}"/>
                </a:ext>
              </a:extLst>
            </p:cNvPr>
            <p:cNvSpPr txBox="1"/>
            <p:nvPr/>
          </p:nvSpPr>
          <p:spPr>
            <a:xfrm>
              <a:off x="3271737" y="723143"/>
              <a:ext cx="2855068" cy="584775"/>
            </a:xfrm>
            <a:prstGeom prst="rect">
              <a:avLst/>
            </a:prstGeom>
            <a:noFill/>
          </p:spPr>
          <p:txBody>
            <a:bodyPr wrap="square">
              <a:spAutoFit/>
            </a:bodyPr>
            <a:lstStyle/>
            <a:p>
              <a:pPr algn="ctr"/>
              <a:r>
                <a:rPr lang="en-US" sz="3200" b="1" dirty="0" err="1">
                  <a:effectLst/>
                  <a:latin typeface="Cambria" panose="02040503050406030204" pitchFamily="18" charset="0"/>
                  <a:ea typeface="Times New Roman" panose="02020603050405020304" pitchFamily="18" charset="0"/>
                </a:rPr>
                <a:t>tờ</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giấy</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trắng</a:t>
              </a:r>
              <a:endParaRPr lang="en-US" sz="4000" b="1" dirty="0">
                <a:latin typeface="Cambria" panose="02040503050406030204" pitchFamily="18" charset="0"/>
              </a:endParaRPr>
            </a:p>
          </p:txBody>
        </p:sp>
      </p:grpSp>
      <p:grpSp>
        <p:nvGrpSpPr>
          <p:cNvPr id="9" name="Group 8">
            <a:extLst>
              <a:ext uri="{FF2B5EF4-FFF2-40B4-BE49-F238E27FC236}">
                <a16:creationId xmlns:a16="http://schemas.microsoft.com/office/drawing/2014/main" id="{09010F32-824A-9C9F-6B4C-C02A88E380BC}"/>
              </a:ext>
            </a:extLst>
          </p:cNvPr>
          <p:cNvGrpSpPr/>
          <p:nvPr/>
        </p:nvGrpSpPr>
        <p:grpSpPr>
          <a:xfrm>
            <a:off x="1118681" y="3702521"/>
            <a:ext cx="2962071" cy="759088"/>
            <a:chOff x="3271737" y="641696"/>
            <a:chExt cx="2962071" cy="759088"/>
          </a:xfrm>
        </p:grpSpPr>
        <p:sp>
          <p:nvSpPr>
            <p:cNvPr id="10" name="Rectangle: Rounded Corners 9">
              <a:extLst>
                <a:ext uri="{FF2B5EF4-FFF2-40B4-BE49-F238E27FC236}">
                  <a16:creationId xmlns:a16="http://schemas.microsoft.com/office/drawing/2014/main" id="{DEB1CEA2-F389-9466-F05D-CEC04E6CBF3B}"/>
                </a:ext>
              </a:extLst>
            </p:cNvPr>
            <p:cNvSpPr/>
            <p:nvPr/>
          </p:nvSpPr>
          <p:spPr>
            <a:xfrm>
              <a:off x="3271737" y="641696"/>
              <a:ext cx="2962071" cy="759088"/>
            </a:xfrm>
            <a:prstGeom prst="roundRect">
              <a:avLst/>
            </a:prstGeom>
            <a:solidFill>
              <a:srgbClr val="FF8989"/>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1" name="TextBox 10">
              <a:extLst>
                <a:ext uri="{FF2B5EF4-FFF2-40B4-BE49-F238E27FC236}">
                  <a16:creationId xmlns:a16="http://schemas.microsoft.com/office/drawing/2014/main" id="{4E01CE76-51CC-9535-BE21-D29C570CE233}"/>
                </a:ext>
              </a:extLst>
            </p:cNvPr>
            <p:cNvSpPr txBox="1"/>
            <p:nvPr/>
          </p:nvSpPr>
          <p:spPr>
            <a:xfrm>
              <a:off x="3271737" y="723143"/>
              <a:ext cx="2855068" cy="584775"/>
            </a:xfrm>
            <a:prstGeom prst="rect">
              <a:avLst/>
            </a:prstGeom>
            <a:noFill/>
          </p:spPr>
          <p:txBody>
            <a:bodyPr wrap="square">
              <a:spAutoFit/>
            </a:bodyPr>
            <a:lstStyle/>
            <a:p>
              <a:pPr algn="ctr"/>
              <a:r>
                <a:rPr lang="en-US" sz="3200" b="1" dirty="0" err="1">
                  <a:effectLst/>
                  <a:latin typeface="Cambria" panose="02040503050406030204" pitchFamily="18" charset="0"/>
                  <a:ea typeface="Times New Roman" panose="02020603050405020304" pitchFamily="18" charset="0"/>
                </a:rPr>
                <a:t>tờ</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giấy</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đỏ</a:t>
              </a:r>
              <a:endParaRPr lang="en-US" sz="4000" b="1" dirty="0">
                <a:latin typeface="Cambria" panose="02040503050406030204" pitchFamily="18" charset="0"/>
              </a:endParaRPr>
            </a:p>
          </p:txBody>
        </p:sp>
      </p:grpSp>
      <p:grpSp>
        <p:nvGrpSpPr>
          <p:cNvPr id="12" name="Group 11">
            <a:extLst>
              <a:ext uri="{FF2B5EF4-FFF2-40B4-BE49-F238E27FC236}">
                <a16:creationId xmlns:a16="http://schemas.microsoft.com/office/drawing/2014/main" id="{528D3B9C-780D-6AC7-AD55-823F54014F86}"/>
              </a:ext>
            </a:extLst>
          </p:cNvPr>
          <p:cNvGrpSpPr/>
          <p:nvPr/>
        </p:nvGrpSpPr>
        <p:grpSpPr>
          <a:xfrm>
            <a:off x="1108678" y="5059983"/>
            <a:ext cx="2962071" cy="759088"/>
            <a:chOff x="3271737" y="641696"/>
            <a:chExt cx="2962071" cy="759088"/>
          </a:xfrm>
        </p:grpSpPr>
        <p:sp>
          <p:nvSpPr>
            <p:cNvPr id="13" name="Rectangle: Rounded Corners 12">
              <a:extLst>
                <a:ext uri="{FF2B5EF4-FFF2-40B4-BE49-F238E27FC236}">
                  <a16:creationId xmlns:a16="http://schemas.microsoft.com/office/drawing/2014/main" id="{2D8AC9C8-90AB-E9B6-DB3B-EAAF390AE73E}"/>
                </a:ext>
              </a:extLst>
            </p:cNvPr>
            <p:cNvSpPr/>
            <p:nvPr/>
          </p:nvSpPr>
          <p:spPr>
            <a:xfrm>
              <a:off x="3271737" y="641696"/>
              <a:ext cx="2962071" cy="759088"/>
            </a:xfrm>
            <a:prstGeom prst="roundRect">
              <a:avLst/>
            </a:prstGeom>
            <a:solidFill>
              <a:srgbClr val="97E4FF"/>
            </a:solidFill>
            <a:ln w="38100">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4" name="TextBox 13">
              <a:extLst>
                <a:ext uri="{FF2B5EF4-FFF2-40B4-BE49-F238E27FC236}">
                  <a16:creationId xmlns:a16="http://schemas.microsoft.com/office/drawing/2014/main" id="{67DA79F9-E509-7B3F-6B61-6706D99B04A8}"/>
                </a:ext>
              </a:extLst>
            </p:cNvPr>
            <p:cNvSpPr txBox="1"/>
            <p:nvPr/>
          </p:nvSpPr>
          <p:spPr>
            <a:xfrm>
              <a:off x="3271737" y="723143"/>
              <a:ext cx="2855068" cy="584775"/>
            </a:xfrm>
            <a:prstGeom prst="rect">
              <a:avLst/>
            </a:prstGeom>
            <a:noFill/>
          </p:spPr>
          <p:txBody>
            <a:bodyPr wrap="square">
              <a:spAutoFit/>
            </a:bodyPr>
            <a:lstStyle/>
            <a:p>
              <a:pPr algn="ctr"/>
              <a:r>
                <a:rPr lang="en-US" sz="3200" b="1" dirty="0" err="1">
                  <a:effectLst/>
                  <a:latin typeface="Cambria" panose="02040503050406030204" pitchFamily="18" charset="0"/>
                  <a:ea typeface="Times New Roman" panose="02020603050405020304" pitchFamily="18" charset="0"/>
                </a:rPr>
                <a:t>tờ</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giấy</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xanh</a:t>
              </a:r>
              <a:endParaRPr lang="en-US" sz="4000" b="1" dirty="0">
                <a:latin typeface="Cambria" panose="02040503050406030204" pitchFamily="18" charset="0"/>
              </a:endParaRPr>
            </a:p>
          </p:txBody>
        </p:sp>
      </p:grpSp>
      <p:grpSp>
        <p:nvGrpSpPr>
          <p:cNvPr id="15" name="Group 14">
            <a:extLst>
              <a:ext uri="{FF2B5EF4-FFF2-40B4-BE49-F238E27FC236}">
                <a16:creationId xmlns:a16="http://schemas.microsoft.com/office/drawing/2014/main" id="{23CE6638-8405-1211-75CA-8AEEC0BA46E3}"/>
              </a:ext>
            </a:extLst>
          </p:cNvPr>
          <p:cNvGrpSpPr/>
          <p:nvPr/>
        </p:nvGrpSpPr>
        <p:grpSpPr>
          <a:xfrm>
            <a:off x="6499697" y="2519372"/>
            <a:ext cx="4647129" cy="759087"/>
            <a:chOff x="3271736" y="641696"/>
            <a:chExt cx="4647129" cy="759087"/>
          </a:xfrm>
        </p:grpSpPr>
        <p:sp>
          <p:nvSpPr>
            <p:cNvPr id="16" name="Rectangle: Rounded Corners 15">
              <a:extLst>
                <a:ext uri="{FF2B5EF4-FFF2-40B4-BE49-F238E27FC236}">
                  <a16:creationId xmlns:a16="http://schemas.microsoft.com/office/drawing/2014/main" id="{BC16BA64-1927-393E-8B4B-08A24B454CB3}"/>
                </a:ext>
              </a:extLst>
            </p:cNvPr>
            <p:cNvSpPr/>
            <p:nvPr/>
          </p:nvSpPr>
          <p:spPr>
            <a:xfrm>
              <a:off x="3654633" y="641696"/>
              <a:ext cx="3871609" cy="759087"/>
            </a:xfrm>
            <a:prstGeom prst="roundRect">
              <a:avLst/>
            </a:prstGeom>
            <a:solidFill>
              <a:srgbClr val="F5F6DA"/>
            </a:solidFill>
            <a:ln w="28575">
              <a:solidFill>
                <a:srgbClr val="795B1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7" name="TextBox 16">
              <a:extLst>
                <a:ext uri="{FF2B5EF4-FFF2-40B4-BE49-F238E27FC236}">
                  <a16:creationId xmlns:a16="http://schemas.microsoft.com/office/drawing/2014/main" id="{B9B42B28-94E9-7B03-096C-1E0E261A621F}"/>
                </a:ext>
              </a:extLst>
            </p:cNvPr>
            <p:cNvSpPr txBox="1"/>
            <p:nvPr/>
          </p:nvSpPr>
          <p:spPr>
            <a:xfrm>
              <a:off x="3271736" y="723143"/>
              <a:ext cx="4647129" cy="584775"/>
            </a:xfrm>
            <a:prstGeom prst="rect">
              <a:avLst/>
            </a:prstGeom>
            <a:noFill/>
          </p:spPr>
          <p:txBody>
            <a:bodyPr wrap="square">
              <a:spAutoFit/>
            </a:bodyPr>
            <a:lstStyle/>
            <a:p>
              <a:pPr algn="ctr"/>
              <a:r>
                <a:rPr lang="en-US" sz="3200" b="1" dirty="0" err="1">
                  <a:effectLst/>
                  <a:latin typeface="Cambria" panose="02040503050406030204" pitchFamily="18" charset="0"/>
                  <a:ea typeface="Times New Roman" panose="02020603050405020304" pitchFamily="18" charset="0"/>
                </a:rPr>
                <a:t>mặt</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trời</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tỏ</a:t>
              </a:r>
              <a:r>
                <a:rPr lang="en-US" sz="3200" b="1" dirty="0" err="1">
                  <a:latin typeface="Cambria" panose="02040503050406030204" pitchFamily="18" charset="0"/>
                  <a:ea typeface="Times New Roman" panose="02020603050405020304" pitchFamily="18" charset="0"/>
                </a:rPr>
                <a:t>a</a:t>
              </a:r>
              <a:r>
                <a:rPr lang="en-US" sz="3200" b="1" dirty="0">
                  <a:latin typeface="Cambria" panose="02040503050406030204" pitchFamily="18" charset="0"/>
                  <a:ea typeface="Times New Roman" panose="02020603050405020304" pitchFamily="18" charset="0"/>
                </a:rPr>
                <a:t> </a:t>
              </a:r>
              <a:r>
                <a:rPr lang="en-US" sz="3200" b="1" dirty="0" err="1">
                  <a:latin typeface="Cambria" panose="02040503050406030204" pitchFamily="18" charset="0"/>
                  <a:ea typeface="Times New Roman" panose="02020603050405020304" pitchFamily="18" charset="0"/>
                </a:rPr>
                <a:t>nắng</a:t>
              </a:r>
              <a:endParaRPr lang="en-US" sz="4000" b="1" dirty="0">
                <a:latin typeface="Cambria" panose="02040503050406030204" pitchFamily="18" charset="0"/>
              </a:endParaRPr>
            </a:p>
          </p:txBody>
        </p:sp>
      </p:grpSp>
      <p:grpSp>
        <p:nvGrpSpPr>
          <p:cNvPr id="18" name="Group 17">
            <a:extLst>
              <a:ext uri="{FF2B5EF4-FFF2-40B4-BE49-F238E27FC236}">
                <a16:creationId xmlns:a16="http://schemas.microsoft.com/office/drawing/2014/main" id="{349DB20D-F496-ABA7-7910-19C91E6AE6DE}"/>
              </a:ext>
            </a:extLst>
          </p:cNvPr>
          <p:cNvGrpSpPr/>
          <p:nvPr/>
        </p:nvGrpSpPr>
        <p:grpSpPr>
          <a:xfrm>
            <a:off x="6494833" y="3819402"/>
            <a:ext cx="4647129" cy="759087"/>
            <a:chOff x="3271736" y="641696"/>
            <a:chExt cx="4647129" cy="759087"/>
          </a:xfrm>
        </p:grpSpPr>
        <p:sp>
          <p:nvSpPr>
            <p:cNvPr id="19" name="Rectangle: Rounded Corners 18">
              <a:extLst>
                <a:ext uri="{FF2B5EF4-FFF2-40B4-BE49-F238E27FC236}">
                  <a16:creationId xmlns:a16="http://schemas.microsoft.com/office/drawing/2014/main" id="{B1FEEE48-BACA-85F3-3F9E-B71B67401FE0}"/>
                </a:ext>
              </a:extLst>
            </p:cNvPr>
            <p:cNvSpPr/>
            <p:nvPr/>
          </p:nvSpPr>
          <p:spPr>
            <a:xfrm>
              <a:off x="3654633" y="641696"/>
              <a:ext cx="3871609" cy="759087"/>
            </a:xfrm>
            <a:prstGeom prst="roundRect">
              <a:avLst/>
            </a:prstGeom>
            <a:solidFill>
              <a:srgbClr val="F5F6DA"/>
            </a:solidFill>
            <a:ln w="28575">
              <a:solidFill>
                <a:srgbClr val="795B1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0" name="TextBox 19">
              <a:extLst>
                <a:ext uri="{FF2B5EF4-FFF2-40B4-BE49-F238E27FC236}">
                  <a16:creationId xmlns:a16="http://schemas.microsoft.com/office/drawing/2014/main" id="{1EDB235B-7483-3269-4369-644A18EEA5CE}"/>
                </a:ext>
              </a:extLst>
            </p:cNvPr>
            <p:cNvSpPr txBox="1"/>
            <p:nvPr/>
          </p:nvSpPr>
          <p:spPr>
            <a:xfrm>
              <a:off x="3271736" y="723143"/>
              <a:ext cx="4647129" cy="584775"/>
            </a:xfrm>
            <a:prstGeom prst="rect">
              <a:avLst/>
            </a:prstGeom>
            <a:noFill/>
          </p:spPr>
          <p:txBody>
            <a:bodyPr wrap="square">
              <a:spAutoFit/>
            </a:bodyPr>
            <a:lstStyle/>
            <a:p>
              <a:pPr algn="ctr"/>
              <a:r>
                <a:rPr lang="en-US" sz="3200" b="1" dirty="0" err="1">
                  <a:effectLst/>
                  <a:latin typeface="Cambria" panose="02040503050406030204" pitchFamily="18" charset="0"/>
                  <a:ea typeface="Times New Roman" panose="02020603050405020304" pitchFamily="18" charset="0"/>
                </a:rPr>
                <a:t>mặt</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nước</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dập</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dềnh</a:t>
              </a:r>
              <a:endParaRPr lang="en-US" sz="4000" b="1" dirty="0">
                <a:latin typeface="Cambria" panose="02040503050406030204" pitchFamily="18" charset="0"/>
              </a:endParaRPr>
            </a:p>
          </p:txBody>
        </p:sp>
      </p:grpSp>
      <p:grpSp>
        <p:nvGrpSpPr>
          <p:cNvPr id="21" name="Group 20">
            <a:extLst>
              <a:ext uri="{FF2B5EF4-FFF2-40B4-BE49-F238E27FC236}">
                <a16:creationId xmlns:a16="http://schemas.microsoft.com/office/drawing/2014/main" id="{101F6847-C15E-1F7C-712B-B4960F6ADB23}"/>
              </a:ext>
            </a:extLst>
          </p:cNvPr>
          <p:cNvGrpSpPr/>
          <p:nvPr/>
        </p:nvGrpSpPr>
        <p:grpSpPr>
          <a:xfrm>
            <a:off x="6499696" y="5054273"/>
            <a:ext cx="4647129" cy="759087"/>
            <a:chOff x="3271736" y="641696"/>
            <a:chExt cx="4647129" cy="759087"/>
          </a:xfrm>
        </p:grpSpPr>
        <p:sp>
          <p:nvSpPr>
            <p:cNvPr id="22" name="Rectangle: Rounded Corners 21">
              <a:extLst>
                <a:ext uri="{FF2B5EF4-FFF2-40B4-BE49-F238E27FC236}">
                  <a16:creationId xmlns:a16="http://schemas.microsoft.com/office/drawing/2014/main" id="{C76A87E5-AB82-E2FD-267E-5531A082604A}"/>
                </a:ext>
              </a:extLst>
            </p:cNvPr>
            <p:cNvSpPr/>
            <p:nvPr/>
          </p:nvSpPr>
          <p:spPr>
            <a:xfrm>
              <a:off x="3654633" y="641696"/>
              <a:ext cx="3871609" cy="759087"/>
            </a:xfrm>
            <a:prstGeom prst="roundRect">
              <a:avLst/>
            </a:prstGeom>
            <a:solidFill>
              <a:srgbClr val="F5F6DA"/>
            </a:solidFill>
            <a:ln w="28575">
              <a:solidFill>
                <a:srgbClr val="795B1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3" name="TextBox 22">
              <a:extLst>
                <a:ext uri="{FF2B5EF4-FFF2-40B4-BE49-F238E27FC236}">
                  <a16:creationId xmlns:a16="http://schemas.microsoft.com/office/drawing/2014/main" id="{DBBF5323-54FA-A561-0271-4EAEEC8D39B8}"/>
                </a:ext>
              </a:extLst>
            </p:cNvPr>
            <p:cNvSpPr txBox="1"/>
            <p:nvPr/>
          </p:nvSpPr>
          <p:spPr>
            <a:xfrm>
              <a:off x="3271736" y="723143"/>
              <a:ext cx="4647129" cy="584775"/>
            </a:xfrm>
            <a:prstGeom prst="rect">
              <a:avLst/>
            </a:prstGeom>
            <a:noFill/>
          </p:spPr>
          <p:txBody>
            <a:bodyPr wrap="square">
              <a:spAutoFit/>
            </a:bodyPr>
            <a:lstStyle/>
            <a:p>
              <a:pPr algn="ctr"/>
              <a:r>
                <a:rPr lang="en-US" sz="3200" b="1" dirty="0" err="1">
                  <a:effectLst/>
                  <a:latin typeface="Cambria" panose="02040503050406030204" pitchFamily="18" charset="0"/>
                  <a:ea typeface="Times New Roman" panose="02020603050405020304" pitchFamily="18" charset="0"/>
                </a:rPr>
                <a:t>chiếc</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thuyền</a:t>
              </a:r>
              <a:endParaRPr lang="en-US" sz="4000" b="1" dirty="0">
                <a:latin typeface="Cambria" panose="02040503050406030204" pitchFamily="18" charset="0"/>
              </a:endParaRPr>
            </a:p>
          </p:txBody>
        </p:sp>
      </p:grpSp>
      <p:cxnSp>
        <p:nvCxnSpPr>
          <p:cNvPr id="34" name="Straight Arrow Connector 33">
            <a:extLst>
              <a:ext uri="{FF2B5EF4-FFF2-40B4-BE49-F238E27FC236}">
                <a16:creationId xmlns:a16="http://schemas.microsoft.com/office/drawing/2014/main" id="{95E28D47-5CE6-3654-D646-700711557174}"/>
              </a:ext>
            </a:extLst>
          </p:cNvPr>
          <p:cNvCxnSpPr>
            <a:stCxn id="7" idx="3"/>
          </p:cNvCxnSpPr>
          <p:nvPr/>
        </p:nvCxnSpPr>
        <p:spPr>
          <a:xfrm>
            <a:off x="4134254" y="2817469"/>
            <a:ext cx="2743476" cy="271756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8265490-3087-881D-1C64-627227CD0777}"/>
              </a:ext>
            </a:extLst>
          </p:cNvPr>
          <p:cNvCxnSpPr>
            <a:cxnSpLocks/>
          </p:cNvCxnSpPr>
          <p:nvPr/>
        </p:nvCxnSpPr>
        <p:spPr>
          <a:xfrm flipV="1">
            <a:off x="4139117" y="2907365"/>
            <a:ext cx="2738613" cy="126888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098FFC4A-E19A-7409-1CB3-11C27DDDBF14}"/>
              </a:ext>
            </a:extLst>
          </p:cNvPr>
          <p:cNvCxnSpPr>
            <a:cxnSpLocks/>
          </p:cNvCxnSpPr>
          <p:nvPr/>
        </p:nvCxnSpPr>
        <p:spPr>
          <a:xfrm flipV="1">
            <a:off x="4121284" y="4190497"/>
            <a:ext cx="2738613" cy="126888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A3FAE84E-E122-D2AB-38D0-808BE20D0455}"/>
              </a:ext>
            </a:extLst>
          </p:cNvPr>
          <p:cNvPicPr>
            <a:picLocks noChangeAspect="1"/>
          </p:cNvPicPr>
          <p:nvPr/>
        </p:nvPicPr>
        <p:blipFill>
          <a:blip r:embed="rId3"/>
          <a:stretch>
            <a:fillRect/>
          </a:stretch>
        </p:blipFill>
        <p:spPr>
          <a:xfrm>
            <a:off x="2122820" y="1321081"/>
            <a:ext cx="1060796" cy="1286367"/>
          </a:xfrm>
          <a:prstGeom prst="rect">
            <a:avLst/>
          </a:prstGeom>
        </p:spPr>
      </p:pic>
      <p:pic>
        <p:nvPicPr>
          <p:cNvPr id="42" name="Picture 41">
            <a:extLst>
              <a:ext uri="{FF2B5EF4-FFF2-40B4-BE49-F238E27FC236}">
                <a16:creationId xmlns:a16="http://schemas.microsoft.com/office/drawing/2014/main" id="{E0FB4A46-F8D1-C8E8-B22D-7D92FAEF29CC}"/>
              </a:ext>
            </a:extLst>
          </p:cNvPr>
          <p:cNvPicPr>
            <a:picLocks noChangeAspect="1"/>
          </p:cNvPicPr>
          <p:nvPr/>
        </p:nvPicPr>
        <p:blipFill>
          <a:blip r:embed="rId4"/>
          <a:stretch>
            <a:fillRect/>
          </a:stretch>
        </p:blipFill>
        <p:spPr>
          <a:xfrm>
            <a:off x="8481036" y="1384560"/>
            <a:ext cx="1054699" cy="1286367"/>
          </a:xfrm>
          <a:prstGeom prst="rect">
            <a:avLst/>
          </a:prstGeom>
        </p:spPr>
      </p:pic>
    </p:spTree>
    <p:extLst>
      <p:ext uri="{BB962C8B-B14F-4D97-AF65-F5344CB8AC3E}">
        <p14:creationId xmlns:p14="http://schemas.microsoft.com/office/powerpoint/2010/main" val="4213930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par>
                                <p:cTn id="13" presetID="22" presetClass="entr" presetSubtype="4"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ipe(left)">
                                      <p:cBhvr>
                                        <p:cTn id="50" dur="500"/>
                                        <p:tgtEl>
                                          <p:spTgt spid="34"/>
                                        </p:tgtEl>
                                      </p:cBhvr>
                                    </p:animEffec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left)">
                                      <p:cBhvr>
                                        <p:cTn id="55" dur="500"/>
                                        <p:tgtEl>
                                          <p:spTgt spid="35"/>
                                        </p:tgtEl>
                                      </p:cBhvr>
                                    </p:animEffect>
                                  </p:childTnLst>
                                  <p:subTnLst>
                                    <p:audio>
                                      <p:cMediaNode>
                                        <p:cTn display="0" masterRel="sameClick">
                                          <p:stCondLst>
                                            <p:cond evt="begin" delay="0">
                                              <p:tn val="53"/>
                                            </p:cond>
                                          </p:stCondLst>
                                          <p:endCondLst>
                                            <p:cond evt="onStopAudio" delay="0">
                                              <p:tgtEl>
                                                <p:sldTgt/>
                                              </p:tgtEl>
                                            </p:cond>
                                          </p:endCondLst>
                                        </p:cTn>
                                        <p:tgtEl>
                                          <p:sndTgt r:embed="rId2" name="applause.wav"/>
                                        </p:tgtEl>
                                      </p:cMediaNode>
                                    </p:audio>
                                  </p:sub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left)">
                                      <p:cBhvr>
                                        <p:cTn id="60" dur="500"/>
                                        <p:tgtEl>
                                          <p:spTgt spid="38"/>
                                        </p:tgtEl>
                                      </p:cBhvr>
                                    </p:animEffect>
                                  </p:childTnLst>
                                  <p:subTnLst>
                                    <p:audio>
                                      <p:cMediaNode>
                                        <p:cTn display="0" masterRel="sameClick">
                                          <p:stCondLst>
                                            <p:cond evt="begin" delay="0">
                                              <p:tn val="5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5645DDB-3985-6AAB-154B-82CB9A018196}"/>
              </a:ext>
            </a:extLst>
          </p:cNvPr>
          <p:cNvGrpSpPr/>
          <p:nvPr/>
        </p:nvGrpSpPr>
        <p:grpSpPr>
          <a:xfrm>
            <a:off x="1108678" y="754747"/>
            <a:ext cx="9974644" cy="1661993"/>
            <a:chOff x="924064" y="641695"/>
            <a:chExt cx="10733952" cy="1661993"/>
          </a:xfrm>
        </p:grpSpPr>
        <p:sp>
          <p:nvSpPr>
            <p:cNvPr id="6" name="Rectangle: Rounded Corners 5">
              <a:extLst>
                <a:ext uri="{FF2B5EF4-FFF2-40B4-BE49-F238E27FC236}">
                  <a16:creationId xmlns:a16="http://schemas.microsoft.com/office/drawing/2014/main" id="{13B29C8E-4145-3210-A411-07D8FD01EE15}"/>
                </a:ext>
              </a:extLst>
            </p:cNvPr>
            <p:cNvSpPr/>
            <p:nvPr/>
          </p:nvSpPr>
          <p:spPr>
            <a:xfrm>
              <a:off x="978150" y="641695"/>
              <a:ext cx="10625781" cy="1661993"/>
            </a:xfrm>
            <a:prstGeom prst="roundRect">
              <a:avLst/>
            </a:prstGeom>
            <a:solidFill>
              <a:srgbClr val="F5F6DA"/>
            </a:solidFill>
            <a:ln w="28575">
              <a:solidFill>
                <a:srgbClr val="D9AB4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00"/>
            </a:p>
          </p:txBody>
        </p:sp>
        <p:sp>
          <p:nvSpPr>
            <p:cNvPr id="7" name="TextBox 6">
              <a:extLst>
                <a:ext uri="{FF2B5EF4-FFF2-40B4-BE49-F238E27FC236}">
                  <a16:creationId xmlns:a16="http://schemas.microsoft.com/office/drawing/2014/main" id="{3F7C2F88-BFBD-C350-5BE4-F8F68D07F27D}"/>
                </a:ext>
              </a:extLst>
            </p:cNvPr>
            <p:cNvSpPr txBox="1"/>
            <p:nvPr/>
          </p:nvSpPr>
          <p:spPr>
            <a:xfrm>
              <a:off x="924064" y="641695"/>
              <a:ext cx="10733952" cy="1661993"/>
            </a:xfrm>
            <a:prstGeom prst="rect">
              <a:avLst/>
            </a:prstGeom>
            <a:noFill/>
          </p:spPr>
          <p:txBody>
            <a:bodyPr wrap="square">
              <a:spAutoFit/>
            </a:bodyPr>
            <a:lstStyle/>
            <a:p>
              <a:pPr algn="ctr"/>
              <a:r>
                <a:rPr lang="en-US" sz="3400" b="1" u="sng" dirty="0" err="1">
                  <a:effectLst/>
                  <a:latin typeface="Cambria" panose="02040503050406030204" pitchFamily="18" charset="0"/>
                  <a:ea typeface="Times New Roman" panose="02020603050405020304" pitchFamily="18" charset="0"/>
                </a:rPr>
                <a:t>Câu</a:t>
              </a:r>
              <a:r>
                <a:rPr lang="en-US" sz="3400" b="1" u="sng" dirty="0">
                  <a:effectLst/>
                  <a:latin typeface="Cambria" panose="02040503050406030204" pitchFamily="18" charset="0"/>
                  <a:ea typeface="Times New Roman" panose="02020603050405020304" pitchFamily="18" charset="0"/>
                </a:rPr>
                <a:t> 3</a:t>
              </a:r>
              <a:r>
                <a:rPr lang="en-US" sz="3400" b="1" dirty="0">
                  <a:effectLst/>
                  <a:latin typeface="Cambria" panose="02040503050406030204" pitchFamily="18" charset="0"/>
                  <a:ea typeface="Times New Roman" panose="02020603050405020304" pitchFamily="18" charset="0"/>
                </a:rPr>
                <a:t>: Theo </a:t>
              </a:r>
              <a:r>
                <a:rPr lang="en-US" sz="3400" b="1" dirty="0" err="1">
                  <a:effectLst/>
                  <a:latin typeface="Cambria" panose="02040503050406030204" pitchFamily="18" charset="0"/>
                  <a:ea typeface="Times New Roman" panose="02020603050405020304" pitchFamily="18" charset="0"/>
                </a:rPr>
                <a:t>em</a:t>
              </a:r>
              <a:r>
                <a:rPr lang="en-US" sz="3400" b="1" dirty="0">
                  <a:effectLst/>
                  <a:latin typeface="Cambria" panose="02040503050406030204" pitchFamily="18" charset="0"/>
                  <a:ea typeface="Times New Roman" panose="02020603050405020304" pitchFamily="18" charset="0"/>
                </a:rPr>
                <a:t>, 2 </a:t>
              </a:r>
              <a:r>
                <a:rPr lang="en-US" sz="3400" b="1" dirty="0" err="1">
                  <a:effectLst/>
                  <a:latin typeface="Cambria" panose="02040503050406030204" pitchFamily="18" charset="0"/>
                  <a:ea typeface="Times New Roman" panose="02020603050405020304" pitchFamily="18" charset="0"/>
                </a:rPr>
                <a:t>dòng</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thơ</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Biết</a:t>
              </a:r>
              <a:r>
                <a:rPr lang="en-US" sz="3400" b="1" dirty="0">
                  <a:effectLst/>
                  <a:latin typeface="Cambria" panose="02040503050406030204" pitchFamily="18" charset="0"/>
                  <a:ea typeface="Times New Roman" panose="02020603050405020304" pitchFamily="18" charset="0"/>
                </a:rPr>
                <a:t> bao </a:t>
              </a:r>
              <a:r>
                <a:rPr lang="en-US" sz="3400" b="1" dirty="0" err="1">
                  <a:effectLst/>
                  <a:latin typeface="Cambria" panose="02040503050406030204" pitchFamily="18" charset="0"/>
                  <a:ea typeface="Times New Roman" panose="02020603050405020304" pitchFamily="18" charset="0"/>
                </a:rPr>
                <a:t>điều</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lạ</a:t>
              </a:r>
              <a:r>
                <a:rPr lang="en-US" sz="3400" b="1" dirty="0">
                  <a:effectLst/>
                  <a:latin typeface="Cambria" panose="02040503050406030204" pitchFamily="18" charset="0"/>
                  <a:ea typeface="Times New Roman" panose="02020603050405020304" pitchFamily="18" charset="0"/>
                </a:rPr>
                <a:t>/</a:t>
              </a:r>
              <a:r>
                <a:rPr lang="en-US" sz="3400" b="1" dirty="0" err="1">
                  <a:effectLst/>
                  <a:latin typeface="Cambria" panose="02040503050406030204" pitchFamily="18" charset="0"/>
                  <a:ea typeface="Times New Roman" panose="02020603050405020304" pitchFamily="18" charset="0"/>
                </a:rPr>
                <a:t>Từ</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bàn</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tay</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cô</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muốn</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nói</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điều</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gì</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Chọn</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câu</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trả</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lời</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hoặc</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nêu</a:t>
              </a:r>
              <a:r>
                <a:rPr lang="en-US" sz="3400" b="1" dirty="0">
                  <a:effectLst/>
                  <a:latin typeface="Cambria" panose="02040503050406030204" pitchFamily="18" charset="0"/>
                  <a:ea typeface="Times New Roman" panose="02020603050405020304" pitchFamily="18" charset="0"/>
                </a:rPr>
                <a:t> ý </a:t>
              </a:r>
              <a:r>
                <a:rPr lang="en-US" sz="3400" b="1" dirty="0" err="1">
                  <a:effectLst/>
                  <a:latin typeface="Cambria" panose="02040503050406030204" pitchFamily="18" charset="0"/>
                  <a:ea typeface="Times New Roman" panose="02020603050405020304" pitchFamily="18" charset="0"/>
                </a:rPr>
                <a:t>kiến</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khác</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của</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em</a:t>
              </a:r>
              <a:r>
                <a:rPr lang="en-US" sz="3400" b="1" dirty="0">
                  <a:effectLst/>
                  <a:latin typeface="Cambria" panose="02040503050406030204" pitchFamily="18" charset="0"/>
                  <a:ea typeface="Times New Roman" panose="02020603050405020304" pitchFamily="18" charset="0"/>
                </a:rPr>
                <a:t>.</a:t>
              </a:r>
              <a:endParaRPr lang="en-US" sz="3400" b="1" dirty="0">
                <a:latin typeface="Cambria" panose="02040503050406030204" pitchFamily="18" charset="0"/>
              </a:endParaRPr>
            </a:p>
          </p:txBody>
        </p:sp>
      </p:grpSp>
      <p:grpSp>
        <p:nvGrpSpPr>
          <p:cNvPr id="8" name="Group 7">
            <a:extLst>
              <a:ext uri="{FF2B5EF4-FFF2-40B4-BE49-F238E27FC236}">
                <a16:creationId xmlns:a16="http://schemas.microsoft.com/office/drawing/2014/main" id="{571A2650-18B8-F4F6-DACD-F389F401EE3E}"/>
              </a:ext>
            </a:extLst>
          </p:cNvPr>
          <p:cNvGrpSpPr/>
          <p:nvPr/>
        </p:nvGrpSpPr>
        <p:grpSpPr>
          <a:xfrm>
            <a:off x="6697573" y="2873532"/>
            <a:ext cx="4537107" cy="1129886"/>
            <a:chOff x="6830721" y="2864057"/>
            <a:chExt cx="4537107" cy="1129886"/>
          </a:xfrm>
        </p:grpSpPr>
        <p:sp>
          <p:nvSpPr>
            <p:cNvPr id="9" name="Rectangle: Rounded Corners 8">
              <a:extLst>
                <a:ext uri="{FF2B5EF4-FFF2-40B4-BE49-F238E27FC236}">
                  <a16:creationId xmlns:a16="http://schemas.microsoft.com/office/drawing/2014/main" id="{7324E697-6080-6A90-C7EB-B08C751AD3BD}"/>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00" dirty="0"/>
            </a:p>
          </p:txBody>
        </p:sp>
        <p:sp>
          <p:nvSpPr>
            <p:cNvPr id="10" name="TextBox 9">
              <a:extLst>
                <a:ext uri="{FF2B5EF4-FFF2-40B4-BE49-F238E27FC236}">
                  <a16:creationId xmlns:a16="http://schemas.microsoft.com/office/drawing/2014/main" id="{3E444BF1-6F62-EFB0-B227-BC66F4A4410C}"/>
                </a:ext>
              </a:extLst>
            </p:cNvPr>
            <p:cNvSpPr txBox="1"/>
            <p:nvPr/>
          </p:nvSpPr>
          <p:spPr>
            <a:xfrm>
              <a:off x="7302942" y="3097211"/>
              <a:ext cx="3750829" cy="615553"/>
            </a:xfrm>
            <a:prstGeom prst="rect">
              <a:avLst/>
            </a:prstGeom>
            <a:noFill/>
          </p:spPr>
          <p:txBody>
            <a:bodyPr wrap="square" rtlCol="0">
              <a:spAutoFit/>
            </a:bodyPr>
            <a:lstStyle/>
            <a:p>
              <a:r>
                <a:rPr lang="en-US" sz="3400" b="1" dirty="0" err="1">
                  <a:latin typeface="Cambria" panose="02040503050406030204" pitchFamily="18" charset="0"/>
                </a:rPr>
                <a:t>Cô</a:t>
              </a:r>
              <a:r>
                <a:rPr lang="en-US" sz="3400" b="1" dirty="0">
                  <a:latin typeface="Cambria" panose="02040503050406030204" pitchFamily="18" charset="0"/>
                </a:rPr>
                <a:t> </a:t>
              </a:r>
              <a:r>
                <a:rPr lang="en-US" sz="3400" b="1" dirty="0" err="1">
                  <a:latin typeface="Cambria" panose="02040503050406030204" pitchFamily="18" charset="0"/>
                </a:rPr>
                <a:t>rất</a:t>
              </a:r>
              <a:r>
                <a:rPr lang="en-US" sz="3400" b="1" dirty="0">
                  <a:latin typeface="Cambria" panose="02040503050406030204" pitchFamily="18" charset="0"/>
                </a:rPr>
                <a:t> </a:t>
              </a:r>
              <a:r>
                <a:rPr lang="en-US" sz="3400" b="1" dirty="0" err="1">
                  <a:latin typeface="Cambria" panose="02040503050406030204" pitchFamily="18" charset="0"/>
                </a:rPr>
                <a:t>khéo</a:t>
              </a:r>
              <a:r>
                <a:rPr lang="en-US" sz="3400" b="1" dirty="0">
                  <a:latin typeface="Cambria" panose="02040503050406030204" pitchFamily="18" charset="0"/>
                </a:rPr>
                <a:t> </a:t>
              </a:r>
              <a:r>
                <a:rPr lang="en-US" sz="3400" b="1" dirty="0" err="1">
                  <a:latin typeface="Cambria" panose="02040503050406030204" pitchFamily="18" charset="0"/>
                </a:rPr>
                <a:t>tay</a:t>
              </a:r>
              <a:endParaRPr lang="en-US" sz="3400" b="1" dirty="0">
                <a:latin typeface="Cambria" panose="02040503050406030204" pitchFamily="18" charset="0"/>
              </a:endParaRPr>
            </a:p>
          </p:txBody>
        </p:sp>
      </p:grpSp>
      <p:grpSp>
        <p:nvGrpSpPr>
          <p:cNvPr id="11" name="Group 10">
            <a:extLst>
              <a:ext uri="{FF2B5EF4-FFF2-40B4-BE49-F238E27FC236}">
                <a16:creationId xmlns:a16="http://schemas.microsoft.com/office/drawing/2014/main" id="{CD84B5EB-F80A-A4DB-844A-C05E802CCFBD}"/>
              </a:ext>
            </a:extLst>
          </p:cNvPr>
          <p:cNvGrpSpPr/>
          <p:nvPr/>
        </p:nvGrpSpPr>
        <p:grpSpPr>
          <a:xfrm>
            <a:off x="981375" y="2864057"/>
            <a:ext cx="4537107" cy="1129886"/>
            <a:chOff x="981375" y="2864057"/>
            <a:chExt cx="4537107" cy="1129886"/>
          </a:xfrm>
        </p:grpSpPr>
        <p:sp>
          <p:nvSpPr>
            <p:cNvPr id="12" name="Rectangle: Rounded Corners 11">
              <a:extLst>
                <a:ext uri="{FF2B5EF4-FFF2-40B4-BE49-F238E27FC236}">
                  <a16:creationId xmlns:a16="http://schemas.microsoft.com/office/drawing/2014/main" id="{1042834A-BCD1-E3C3-C362-96AC6454E008}"/>
                </a:ext>
              </a:extLst>
            </p:cNvPr>
            <p:cNvSpPr/>
            <p:nvPr/>
          </p:nvSpPr>
          <p:spPr>
            <a:xfrm>
              <a:off x="981375" y="2864057"/>
              <a:ext cx="4537107" cy="1129886"/>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00" dirty="0"/>
            </a:p>
          </p:txBody>
        </p:sp>
        <p:sp>
          <p:nvSpPr>
            <p:cNvPr id="13" name="TextBox 12">
              <a:extLst>
                <a:ext uri="{FF2B5EF4-FFF2-40B4-BE49-F238E27FC236}">
                  <a16:creationId xmlns:a16="http://schemas.microsoft.com/office/drawing/2014/main" id="{16F5067A-36E6-E4EB-2E62-18FAC5ABE4AB}"/>
                </a:ext>
              </a:extLst>
            </p:cNvPr>
            <p:cNvSpPr txBox="1"/>
            <p:nvPr/>
          </p:nvSpPr>
          <p:spPr>
            <a:xfrm>
              <a:off x="1558759" y="3126206"/>
              <a:ext cx="3750829" cy="615553"/>
            </a:xfrm>
            <a:prstGeom prst="rect">
              <a:avLst/>
            </a:prstGeom>
            <a:noFill/>
          </p:spPr>
          <p:txBody>
            <a:bodyPr wrap="square" rtlCol="0">
              <a:spAutoFit/>
            </a:bodyPr>
            <a:lstStyle/>
            <a:p>
              <a:r>
                <a:rPr lang="en-US" sz="3400" b="1" dirty="0" err="1">
                  <a:latin typeface="Cambria" panose="02040503050406030204" pitchFamily="18" charset="0"/>
                </a:rPr>
                <a:t>Cô</a:t>
              </a:r>
              <a:r>
                <a:rPr lang="en-US" sz="3400" b="1" dirty="0">
                  <a:latin typeface="Cambria" panose="02040503050406030204" pitchFamily="18" charset="0"/>
                </a:rPr>
                <a:t> </a:t>
              </a:r>
              <a:r>
                <a:rPr lang="en-US" sz="3400" b="1" dirty="0" err="1">
                  <a:latin typeface="Cambria" panose="02040503050406030204" pitchFamily="18" charset="0"/>
                </a:rPr>
                <a:t>có</a:t>
              </a:r>
              <a:r>
                <a:rPr lang="en-US" sz="3400" b="1" dirty="0">
                  <a:latin typeface="Cambria" panose="02040503050406030204" pitchFamily="18" charset="0"/>
                </a:rPr>
                <a:t> </a:t>
              </a:r>
              <a:r>
                <a:rPr lang="en-US" sz="3400" b="1" dirty="0" err="1">
                  <a:latin typeface="Cambria" panose="02040503050406030204" pitchFamily="18" charset="0"/>
                </a:rPr>
                <a:t>phép</a:t>
              </a:r>
              <a:r>
                <a:rPr lang="en-US" sz="3400" b="1" dirty="0">
                  <a:latin typeface="Cambria" panose="02040503050406030204" pitchFamily="18" charset="0"/>
                </a:rPr>
                <a:t> </a:t>
              </a:r>
              <a:r>
                <a:rPr lang="en-US" sz="3400" b="1" dirty="0" err="1">
                  <a:latin typeface="Cambria" panose="02040503050406030204" pitchFamily="18" charset="0"/>
                </a:rPr>
                <a:t>màu</a:t>
              </a:r>
              <a:endParaRPr lang="en-US" sz="3400" b="1" dirty="0">
                <a:latin typeface="Cambria" panose="02040503050406030204" pitchFamily="18" charset="0"/>
              </a:endParaRPr>
            </a:p>
          </p:txBody>
        </p:sp>
      </p:grpSp>
      <p:grpSp>
        <p:nvGrpSpPr>
          <p:cNvPr id="14" name="Group 13">
            <a:extLst>
              <a:ext uri="{FF2B5EF4-FFF2-40B4-BE49-F238E27FC236}">
                <a16:creationId xmlns:a16="http://schemas.microsoft.com/office/drawing/2014/main" id="{30EE259B-47CF-1364-135C-F1515BB56013}"/>
              </a:ext>
            </a:extLst>
          </p:cNvPr>
          <p:cNvGrpSpPr/>
          <p:nvPr/>
        </p:nvGrpSpPr>
        <p:grpSpPr>
          <a:xfrm>
            <a:off x="956935" y="4745740"/>
            <a:ext cx="4537107" cy="1176003"/>
            <a:chOff x="981375" y="4872764"/>
            <a:chExt cx="4537107" cy="1176003"/>
          </a:xfrm>
        </p:grpSpPr>
        <p:sp>
          <p:nvSpPr>
            <p:cNvPr id="15" name="Rectangle: Rounded Corners 14">
              <a:extLst>
                <a:ext uri="{FF2B5EF4-FFF2-40B4-BE49-F238E27FC236}">
                  <a16:creationId xmlns:a16="http://schemas.microsoft.com/office/drawing/2014/main" id="{CA32ECA3-9D2F-8951-2ADA-54CC1A39D1DC}"/>
                </a:ext>
              </a:extLst>
            </p:cNvPr>
            <p:cNvSpPr/>
            <p:nvPr/>
          </p:nvSpPr>
          <p:spPr>
            <a:xfrm>
              <a:off x="981375" y="4872764"/>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00" dirty="0"/>
            </a:p>
          </p:txBody>
        </p:sp>
        <p:sp>
          <p:nvSpPr>
            <p:cNvPr id="16" name="TextBox 15">
              <a:extLst>
                <a:ext uri="{FF2B5EF4-FFF2-40B4-BE49-F238E27FC236}">
                  <a16:creationId xmlns:a16="http://schemas.microsoft.com/office/drawing/2014/main" id="{E848F80D-15BC-E051-C157-DBF3C5157D67}"/>
                </a:ext>
              </a:extLst>
            </p:cNvPr>
            <p:cNvSpPr txBox="1"/>
            <p:nvPr/>
          </p:nvSpPr>
          <p:spPr>
            <a:xfrm>
              <a:off x="1430310" y="4909994"/>
              <a:ext cx="3660120" cy="1138773"/>
            </a:xfrm>
            <a:prstGeom prst="rect">
              <a:avLst/>
            </a:prstGeom>
            <a:noFill/>
          </p:spPr>
          <p:txBody>
            <a:bodyPr wrap="square" rtlCol="0">
              <a:spAutoFit/>
            </a:bodyPr>
            <a:lstStyle/>
            <a:p>
              <a:pPr algn="ctr"/>
              <a:r>
                <a:rPr lang="en-US" sz="3400" b="1" dirty="0" err="1">
                  <a:latin typeface="Cambria" panose="02040503050406030204" pitchFamily="18" charset="0"/>
                </a:rPr>
                <a:t>Cô</a:t>
              </a:r>
              <a:r>
                <a:rPr lang="en-US" sz="3400" b="1" dirty="0">
                  <a:latin typeface="Cambria" panose="02040503050406030204" pitchFamily="18" charset="0"/>
                </a:rPr>
                <a:t> </a:t>
              </a:r>
              <a:r>
                <a:rPr lang="en-US" sz="3400" b="1" dirty="0" err="1">
                  <a:latin typeface="Cambria" panose="02040503050406030204" pitchFamily="18" charset="0"/>
                </a:rPr>
                <a:t>được</a:t>
              </a:r>
              <a:r>
                <a:rPr lang="en-US" sz="3400" b="1" dirty="0">
                  <a:latin typeface="Cambria" panose="02040503050406030204" pitchFamily="18" charset="0"/>
                </a:rPr>
                <a:t> </a:t>
              </a:r>
              <a:r>
                <a:rPr lang="en-US" sz="3400" b="1" dirty="0" err="1">
                  <a:latin typeface="Cambria" panose="02040503050406030204" pitchFamily="18" charset="0"/>
                </a:rPr>
                <a:t>học</a:t>
              </a:r>
              <a:r>
                <a:rPr lang="en-US" sz="3400" b="1" dirty="0">
                  <a:latin typeface="Cambria" panose="02040503050406030204" pitchFamily="18" charset="0"/>
                </a:rPr>
                <a:t> </a:t>
              </a:r>
              <a:r>
                <a:rPr lang="en-US" sz="3400" b="1" dirty="0" err="1">
                  <a:latin typeface="Cambria" panose="02040503050406030204" pitchFamily="18" charset="0"/>
                </a:rPr>
                <a:t>sinh</a:t>
              </a:r>
              <a:r>
                <a:rPr lang="en-US" sz="3400" b="1" dirty="0">
                  <a:latin typeface="Cambria" panose="02040503050406030204" pitchFamily="18" charset="0"/>
                </a:rPr>
                <a:t> </a:t>
              </a:r>
              <a:r>
                <a:rPr lang="en-US" sz="3400" b="1" dirty="0" err="1">
                  <a:latin typeface="Cambria" panose="02040503050406030204" pitchFamily="18" charset="0"/>
                </a:rPr>
                <a:t>yêu</a:t>
              </a:r>
              <a:r>
                <a:rPr lang="en-US" sz="3400" b="1" dirty="0">
                  <a:latin typeface="Cambria" panose="02040503050406030204" pitchFamily="18" charset="0"/>
                </a:rPr>
                <a:t> </a:t>
              </a:r>
              <a:r>
                <a:rPr lang="en-US" sz="3400" b="1" dirty="0" err="1">
                  <a:latin typeface="Cambria" panose="02040503050406030204" pitchFamily="18" charset="0"/>
                </a:rPr>
                <a:t>quý</a:t>
              </a:r>
              <a:endParaRPr lang="en-US" sz="3400" b="1" dirty="0">
                <a:latin typeface="Cambria" panose="02040503050406030204" pitchFamily="18" charset="0"/>
              </a:endParaRPr>
            </a:p>
          </p:txBody>
        </p:sp>
      </p:grpSp>
      <p:pic>
        <p:nvPicPr>
          <p:cNvPr id="17" name="Picture 16">
            <a:extLst>
              <a:ext uri="{FF2B5EF4-FFF2-40B4-BE49-F238E27FC236}">
                <a16:creationId xmlns:a16="http://schemas.microsoft.com/office/drawing/2014/main" id="{D56E2869-768F-AFF8-D779-B44D7D6AA962}"/>
              </a:ext>
            </a:extLst>
          </p:cNvPr>
          <p:cNvPicPr>
            <a:picLocks noChangeAspect="1"/>
          </p:cNvPicPr>
          <p:nvPr/>
        </p:nvPicPr>
        <p:blipFill rotWithShape="1">
          <a:blip r:embed="rId4">
            <a:extLst>
              <a:ext uri="{28A0092B-C50C-407E-A947-70E740481C1C}">
                <a14:useLocalDpi xmlns:a14="http://schemas.microsoft.com/office/drawing/2010/main" val="0"/>
              </a:ext>
            </a:extLst>
          </a:blip>
          <a:srcRect r="54458" b="72760"/>
          <a:stretch/>
        </p:blipFill>
        <p:spPr>
          <a:xfrm>
            <a:off x="398834" y="2972232"/>
            <a:ext cx="1386240" cy="1031186"/>
          </a:xfrm>
          <a:prstGeom prst="rect">
            <a:avLst/>
          </a:prstGeom>
        </p:spPr>
      </p:pic>
      <p:pic>
        <p:nvPicPr>
          <p:cNvPr id="18" name="Picture 17">
            <a:extLst>
              <a:ext uri="{FF2B5EF4-FFF2-40B4-BE49-F238E27FC236}">
                <a16:creationId xmlns:a16="http://schemas.microsoft.com/office/drawing/2014/main" id="{5F7D1AAD-3EAD-0078-3B66-3CBB2F868B70}"/>
              </a:ext>
            </a:extLst>
          </p:cNvPr>
          <p:cNvPicPr>
            <a:picLocks noChangeAspect="1"/>
          </p:cNvPicPr>
          <p:nvPr/>
        </p:nvPicPr>
        <p:blipFill rotWithShape="1">
          <a:blip r:embed="rId5">
            <a:extLst>
              <a:ext uri="{28A0092B-C50C-407E-A947-70E740481C1C}">
                <a14:useLocalDpi xmlns:a14="http://schemas.microsoft.com/office/drawing/2010/main" val="0"/>
              </a:ext>
            </a:extLst>
          </a:blip>
          <a:srcRect l="44381" t="-111" r="10077" b="72871"/>
          <a:stretch/>
        </p:blipFill>
        <p:spPr>
          <a:xfrm>
            <a:off x="5822517" y="2981706"/>
            <a:ext cx="1445015" cy="1074907"/>
          </a:xfrm>
          <a:prstGeom prst="rect">
            <a:avLst/>
          </a:prstGeom>
        </p:spPr>
      </p:pic>
      <p:pic>
        <p:nvPicPr>
          <p:cNvPr id="19" name="Picture 18">
            <a:extLst>
              <a:ext uri="{FF2B5EF4-FFF2-40B4-BE49-F238E27FC236}">
                <a16:creationId xmlns:a16="http://schemas.microsoft.com/office/drawing/2014/main" id="{2C0925F2-8A7A-A09A-D0A4-AD2B66D35A60}"/>
              </a:ext>
            </a:extLst>
          </p:cNvPr>
          <p:cNvPicPr>
            <a:picLocks noChangeAspect="1"/>
          </p:cNvPicPr>
          <p:nvPr/>
        </p:nvPicPr>
        <p:blipFill rotWithShape="1">
          <a:blip r:embed="rId6">
            <a:extLst>
              <a:ext uri="{28A0092B-C50C-407E-A947-70E740481C1C}">
                <a14:useLocalDpi xmlns:a14="http://schemas.microsoft.com/office/drawing/2010/main" val="0"/>
              </a:ext>
            </a:extLst>
          </a:blip>
          <a:srcRect r="58208" b="61433"/>
          <a:stretch/>
        </p:blipFill>
        <p:spPr>
          <a:xfrm>
            <a:off x="10794259" y="3077543"/>
            <a:ext cx="953350" cy="857536"/>
          </a:xfrm>
          <a:prstGeom prst="rect">
            <a:avLst/>
          </a:prstGeom>
        </p:spPr>
      </p:pic>
      <p:pic>
        <p:nvPicPr>
          <p:cNvPr id="20" name="Picture 19">
            <a:extLst>
              <a:ext uri="{FF2B5EF4-FFF2-40B4-BE49-F238E27FC236}">
                <a16:creationId xmlns:a16="http://schemas.microsoft.com/office/drawing/2014/main" id="{752210B2-B969-135A-5A01-9845B38F696F}"/>
              </a:ext>
            </a:extLst>
          </p:cNvPr>
          <p:cNvPicPr>
            <a:picLocks noChangeAspect="1"/>
          </p:cNvPicPr>
          <p:nvPr/>
        </p:nvPicPr>
        <p:blipFill rotWithShape="1">
          <a:blip r:embed="rId7">
            <a:extLst>
              <a:ext uri="{28A0092B-C50C-407E-A947-70E740481C1C}">
                <a14:useLocalDpi xmlns:a14="http://schemas.microsoft.com/office/drawing/2010/main" val="0"/>
              </a:ext>
            </a:extLst>
          </a:blip>
          <a:srcRect l="60604" t="-2269" r="334" b="61951"/>
          <a:stretch/>
        </p:blipFill>
        <p:spPr>
          <a:xfrm>
            <a:off x="4958270" y="2917255"/>
            <a:ext cx="891076" cy="896464"/>
          </a:xfrm>
          <a:prstGeom prst="rect">
            <a:avLst/>
          </a:prstGeom>
        </p:spPr>
      </p:pic>
      <p:pic>
        <p:nvPicPr>
          <p:cNvPr id="21" name="Picture 20">
            <a:extLst>
              <a:ext uri="{FF2B5EF4-FFF2-40B4-BE49-F238E27FC236}">
                <a16:creationId xmlns:a16="http://schemas.microsoft.com/office/drawing/2014/main" id="{BFA9E9BC-3B77-B3E2-C028-EF4964CD9BA9}"/>
              </a:ext>
            </a:extLst>
          </p:cNvPr>
          <p:cNvPicPr>
            <a:picLocks noChangeAspect="1"/>
          </p:cNvPicPr>
          <p:nvPr/>
        </p:nvPicPr>
        <p:blipFill rotWithShape="1">
          <a:blip r:embed="rId7">
            <a:extLst>
              <a:ext uri="{28A0092B-C50C-407E-A947-70E740481C1C}">
                <a14:useLocalDpi xmlns:a14="http://schemas.microsoft.com/office/drawing/2010/main" val="0"/>
              </a:ext>
            </a:extLst>
          </a:blip>
          <a:srcRect l="60604" t="-2269" r="334" b="61951"/>
          <a:stretch/>
        </p:blipFill>
        <p:spPr>
          <a:xfrm>
            <a:off x="4928416" y="4876301"/>
            <a:ext cx="891076" cy="896464"/>
          </a:xfrm>
          <a:prstGeom prst="rect">
            <a:avLst/>
          </a:prstGeom>
        </p:spPr>
      </p:pic>
      <p:grpSp>
        <p:nvGrpSpPr>
          <p:cNvPr id="22" name="Group 21">
            <a:extLst>
              <a:ext uri="{FF2B5EF4-FFF2-40B4-BE49-F238E27FC236}">
                <a16:creationId xmlns:a16="http://schemas.microsoft.com/office/drawing/2014/main" id="{4E67C32F-7FFF-C7D4-9FF3-1BD3D0060966}"/>
              </a:ext>
            </a:extLst>
          </p:cNvPr>
          <p:cNvGrpSpPr/>
          <p:nvPr/>
        </p:nvGrpSpPr>
        <p:grpSpPr>
          <a:xfrm>
            <a:off x="6697573" y="4714800"/>
            <a:ext cx="4537107" cy="1129886"/>
            <a:chOff x="6830721" y="4714800"/>
            <a:chExt cx="4537107" cy="1129886"/>
          </a:xfrm>
        </p:grpSpPr>
        <p:sp>
          <p:nvSpPr>
            <p:cNvPr id="23" name="Rectangle: Rounded Corners 22">
              <a:extLst>
                <a:ext uri="{FF2B5EF4-FFF2-40B4-BE49-F238E27FC236}">
                  <a16:creationId xmlns:a16="http://schemas.microsoft.com/office/drawing/2014/main" id="{5F6A3747-97A2-C0F9-CBA9-6CC736128612}"/>
                </a:ext>
              </a:extLst>
            </p:cNvPr>
            <p:cNvSpPr/>
            <p:nvPr/>
          </p:nvSpPr>
          <p:spPr>
            <a:xfrm>
              <a:off x="6830721" y="4714800"/>
              <a:ext cx="4537107" cy="1129886"/>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00" dirty="0"/>
            </a:p>
          </p:txBody>
        </p:sp>
        <p:sp>
          <p:nvSpPr>
            <p:cNvPr id="24" name="TextBox 23">
              <a:extLst>
                <a:ext uri="{FF2B5EF4-FFF2-40B4-BE49-F238E27FC236}">
                  <a16:creationId xmlns:a16="http://schemas.microsoft.com/office/drawing/2014/main" id="{C2919B1E-EDB2-314A-F517-BB0DEAAA3AD1}"/>
                </a:ext>
              </a:extLst>
            </p:cNvPr>
            <p:cNvSpPr txBox="1"/>
            <p:nvPr/>
          </p:nvSpPr>
          <p:spPr>
            <a:xfrm>
              <a:off x="7156171" y="4876301"/>
              <a:ext cx="4159419" cy="615553"/>
            </a:xfrm>
            <a:prstGeom prst="rect">
              <a:avLst/>
            </a:prstGeom>
            <a:noFill/>
          </p:spPr>
          <p:txBody>
            <a:bodyPr wrap="square" rtlCol="0">
              <a:spAutoFit/>
            </a:bodyPr>
            <a:lstStyle/>
            <a:p>
              <a:r>
                <a:rPr lang="en-US" sz="3400" b="1" dirty="0">
                  <a:solidFill>
                    <a:srgbClr val="28A3B4"/>
                  </a:solidFill>
                  <a:latin typeface="Cambria" panose="02040503050406030204" pitchFamily="18" charset="0"/>
                </a:rPr>
                <a:t>Ý </a:t>
              </a:r>
              <a:r>
                <a:rPr lang="en-US" sz="3400" b="1" dirty="0" err="1">
                  <a:solidFill>
                    <a:srgbClr val="28A3B4"/>
                  </a:solidFill>
                  <a:latin typeface="Cambria" panose="02040503050406030204" pitchFamily="18" charset="0"/>
                </a:rPr>
                <a:t>kiến</a:t>
              </a:r>
              <a:r>
                <a:rPr lang="en-US" sz="3400" b="1" dirty="0">
                  <a:solidFill>
                    <a:srgbClr val="28A3B4"/>
                  </a:solidFill>
                  <a:latin typeface="Cambria" panose="02040503050406030204" pitchFamily="18" charset="0"/>
                </a:rPr>
                <a:t> </a:t>
              </a:r>
              <a:r>
                <a:rPr lang="en-US" sz="3400" b="1" dirty="0" err="1">
                  <a:solidFill>
                    <a:srgbClr val="28A3B4"/>
                  </a:solidFill>
                  <a:latin typeface="Cambria" panose="02040503050406030204" pitchFamily="18" charset="0"/>
                </a:rPr>
                <a:t>khác</a:t>
              </a:r>
              <a:r>
                <a:rPr lang="en-US" sz="3400" b="1" dirty="0">
                  <a:solidFill>
                    <a:srgbClr val="28A3B4"/>
                  </a:solidFill>
                  <a:latin typeface="Cambria" panose="02040503050406030204" pitchFamily="18" charset="0"/>
                </a:rPr>
                <a:t> </a:t>
              </a:r>
              <a:r>
                <a:rPr lang="en-US" sz="3400" b="1" dirty="0" err="1">
                  <a:solidFill>
                    <a:srgbClr val="28A3B4"/>
                  </a:solidFill>
                  <a:latin typeface="Cambria" panose="02040503050406030204" pitchFamily="18" charset="0"/>
                </a:rPr>
                <a:t>của</a:t>
              </a:r>
              <a:r>
                <a:rPr lang="en-US" sz="3400" b="1" dirty="0">
                  <a:solidFill>
                    <a:srgbClr val="28A3B4"/>
                  </a:solidFill>
                  <a:latin typeface="Cambria" panose="02040503050406030204" pitchFamily="18" charset="0"/>
                </a:rPr>
                <a:t> </a:t>
              </a:r>
              <a:r>
                <a:rPr lang="en-US" sz="3400" b="1" dirty="0" err="1">
                  <a:solidFill>
                    <a:srgbClr val="28A3B4"/>
                  </a:solidFill>
                  <a:latin typeface="Cambria" panose="02040503050406030204" pitchFamily="18" charset="0"/>
                </a:rPr>
                <a:t>em</a:t>
              </a:r>
              <a:endParaRPr lang="en-US" sz="3400" b="1" dirty="0">
                <a:solidFill>
                  <a:srgbClr val="28A3B4"/>
                </a:solidFill>
                <a:latin typeface="Cambria" panose="02040503050406030204" pitchFamily="18" charset="0"/>
              </a:endParaRPr>
            </a:p>
          </p:txBody>
        </p:sp>
      </p:grpSp>
      <p:pic>
        <p:nvPicPr>
          <p:cNvPr id="25" name="Picture 24">
            <a:extLst>
              <a:ext uri="{FF2B5EF4-FFF2-40B4-BE49-F238E27FC236}">
                <a16:creationId xmlns:a16="http://schemas.microsoft.com/office/drawing/2014/main" id="{BA2A1471-3FE3-E410-4478-8E32909C2704}"/>
              </a:ext>
            </a:extLst>
          </p:cNvPr>
          <p:cNvPicPr>
            <a:picLocks noChangeAspect="1"/>
          </p:cNvPicPr>
          <p:nvPr/>
        </p:nvPicPr>
        <p:blipFill rotWithShape="1">
          <a:blip r:embed="rId5">
            <a:extLst>
              <a:ext uri="{28A0092B-C50C-407E-A947-70E740481C1C}">
                <a14:useLocalDpi xmlns:a14="http://schemas.microsoft.com/office/drawing/2010/main" val="0"/>
              </a:ext>
            </a:extLst>
          </a:blip>
          <a:srcRect l="7059" t="27697" r="64244" b="39386"/>
          <a:stretch/>
        </p:blipFill>
        <p:spPr>
          <a:xfrm>
            <a:off x="544771" y="4714800"/>
            <a:ext cx="878394" cy="1253060"/>
          </a:xfrm>
          <a:prstGeom prst="rect">
            <a:avLst/>
          </a:prstGeom>
        </p:spPr>
      </p:pic>
    </p:spTree>
    <p:extLst>
      <p:ext uri="{BB962C8B-B14F-4D97-AF65-F5344CB8AC3E}">
        <p14:creationId xmlns:p14="http://schemas.microsoft.com/office/powerpoint/2010/main" val="3566572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strVal val="4*#ppt_w"/>
                                          </p:val>
                                        </p:tav>
                                        <p:tav tm="100000">
                                          <p:val>
                                            <p:strVal val="#ppt_w"/>
                                          </p:val>
                                        </p:tav>
                                      </p:tavLst>
                                    </p:anim>
                                    <p:anim calcmode="lin" valueType="num">
                                      <p:cBhvr>
                                        <p:cTn id="8"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1"/>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strVal val="4*#ppt_w"/>
                                          </p:val>
                                        </p:tav>
                                        <p:tav tm="100000">
                                          <p:val>
                                            <p:strVal val="#ppt_w"/>
                                          </p:val>
                                        </p:tav>
                                      </p:tavLst>
                                    </p:anim>
                                    <p:anim calcmode="lin" valueType="num">
                                      <p:cBhvr>
                                        <p:cTn id="15"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strVal val="4*#ppt_w"/>
                                          </p:val>
                                        </p:tav>
                                        <p:tav tm="100000">
                                          <p:val>
                                            <p:strVal val="#ppt_w"/>
                                          </p:val>
                                        </p:tav>
                                      </p:tavLst>
                                    </p:anim>
                                    <p:anim calcmode="lin" valueType="num">
                                      <p:cBhvr>
                                        <p:cTn id="22"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C38918E-BC7C-6AD8-D0D8-4CF50A823B25}"/>
              </a:ext>
            </a:extLst>
          </p:cNvPr>
          <p:cNvGrpSpPr/>
          <p:nvPr/>
        </p:nvGrpSpPr>
        <p:grpSpPr>
          <a:xfrm>
            <a:off x="1108678" y="583656"/>
            <a:ext cx="9974644" cy="1138773"/>
            <a:chOff x="924064" y="599379"/>
            <a:chExt cx="10733952" cy="1238342"/>
          </a:xfrm>
        </p:grpSpPr>
        <p:sp>
          <p:nvSpPr>
            <p:cNvPr id="4" name="Rectangle: Rounded Corners 3">
              <a:extLst>
                <a:ext uri="{FF2B5EF4-FFF2-40B4-BE49-F238E27FC236}">
                  <a16:creationId xmlns:a16="http://schemas.microsoft.com/office/drawing/2014/main" id="{5D2EC731-B9E8-A801-ED85-E7DC2E49D361}"/>
                </a:ext>
              </a:extLst>
            </p:cNvPr>
            <p:cNvSpPr/>
            <p:nvPr/>
          </p:nvSpPr>
          <p:spPr>
            <a:xfrm>
              <a:off x="978150" y="641695"/>
              <a:ext cx="10625781" cy="1138773"/>
            </a:xfrm>
            <a:prstGeom prst="roundRect">
              <a:avLst/>
            </a:prstGeom>
            <a:solidFill>
              <a:srgbClr val="F5F6DA"/>
            </a:solidFill>
            <a:ln w="28575">
              <a:solidFill>
                <a:srgbClr val="D9AB4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00"/>
            </a:p>
          </p:txBody>
        </p:sp>
        <p:sp>
          <p:nvSpPr>
            <p:cNvPr id="5" name="TextBox 4">
              <a:extLst>
                <a:ext uri="{FF2B5EF4-FFF2-40B4-BE49-F238E27FC236}">
                  <a16:creationId xmlns:a16="http://schemas.microsoft.com/office/drawing/2014/main" id="{A0733CE1-4C79-C651-7E99-1E22E8496ADE}"/>
                </a:ext>
              </a:extLst>
            </p:cNvPr>
            <p:cNvSpPr txBox="1"/>
            <p:nvPr/>
          </p:nvSpPr>
          <p:spPr>
            <a:xfrm>
              <a:off x="924064" y="599379"/>
              <a:ext cx="10733952" cy="1238342"/>
            </a:xfrm>
            <a:prstGeom prst="rect">
              <a:avLst/>
            </a:prstGeom>
            <a:noFill/>
          </p:spPr>
          <p:txBody>
            <a:bodyPr wrap="square">
              <a:spAutoFit/>
            </a:bodyPr>
            <a:lstStyle/>
            <a:p>
              <a:pPr algn="ctr"/>
              <a:r>
                <a:rPr lang="en-US" sz="3400" b="1" u="sng" dirty="0" err="1">
                  <a:effectLst/>
                  <a:latin typeface="Cambria" panose="02040503050406030204" pitchFamily="18" charset="0"/>
                  <a:ea typeface="Times New Roman" panose="02020603050405020304" pitchFamily="18" charset="0"/>
                </a:rPr>
                <a:t>Câu</a:t>
              </a:r>
              <a:r>
                <a:rPr lang="en-US" sz="3400" b="1" u="sng" dirty="0">
                  <a:effectLst/>
                  <a:latin typeface="Cambria" panose="02040503050406030204" pitchFamily="18" charset="0"/>
                  <a:ea typeface="Times New Roman" panose="02020603050405020304" pitchFamily="18" charset="0"/>
                </a:rPr>
                <a:t> 4</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Tìm</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những</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câu</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thơ</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nói</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về</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sự</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khéo</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léo</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của</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cô</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giáo</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khi</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hướng</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dẫn</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học</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sinh</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làm</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thủ</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công</a:t>
              </a:r>
              <a:r>
                <a:rPr lang="en-US" sz="3400" b="1" dirty="0">
                  <a:effectLst/>
                  <a:latin typeface="Cambria" panose="02040503050406030204" pitchFamily="18" charset="0"/>
                  <a:ea typeface="Times New Roman" panose="02020603050405020304" pitchFamily="18" charset="0"/>
                </a:rPr>
                <a:t>.</a:t>
              </a:r>
              <a:endParaRPr lang="en-US" sz="3400" b="1" dirty="0">
                <a:latin typeface="Cambria" panose="02040503050406030204" pitchFamily="18" charset="0"/>
              </a:endParaRPr>
            </a:p>
          </p:txBody>
        </p:sp>
      </p:grpSp>
      <p:pic>
        <p:nvPicPr>
          <p:cNvPr id="39" name="Picture 38">
            <a:extLst>
              <a:ext uri="{FF2B5EF4-FFF2-40B4-BE49-F238E27FC236}">
                <a16:creationId xmlns:a16="http://schemas.microsoft.com/office/drawing/2014/main" id="{3A383DA7-D12C-1060-A7CB-C2773AF76AE2}"/>
              </a:ext>
            </a:extLst>
          </p:cNvPr>
          <p:cNvPicPr>
            <a:picLocks noChangeAspect="1"/>
          </p:cNvPicPr>
          <p:nvPr/>
        </p:nvPicPr>
        <p:blipFill>
          <a:blip r:embed="rId2"/>
          <a:stretch>
            <a:fillRect/>
          </a:stretch>
        </p:blipFill>
        <p:spPr>
          <a:xfrm>
            <a:off x="2441644" y="1636913"/>
            <a:ext cx="7417856" cy="4832233"/>
          </a:xfrm>
          <a:prstGeom prst="rect">
            <a:avLst/>
          </a:prstGeom>
        </p:spPr>
      </p:pic>
      <p:cxnSp>
        <p:nvCxnSpPr>
          <p:cNvPr id="9" name="Straight Connector 8">
            <a:extLst>
              <a:ext uri="{FF2B5EF4-FFF2-40B4-BE49-F238E27FC236}">
                <a16:creationId xmlns:a16="http://schemas.microsoft.com/office/drawing/2014/main" id="{A5BB47B8-DB5F-E4C8-5451-1F356E762C01}"/>
              </a:ext>
            </a:extLst>
          </p:cNvPr>
          <p:cNvCxnSpPr>
            <a:cxnSpLocks/>
          </p:cNvCxnSpPr>
          <p:nvPr/>
        </p:nvCxnSpPr>
        <p:spPr>
          <a:xfrm>
            <a:off x="2587559" y="2891709"/>
            <a:ext cx="195525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48608EB-7572-A18B-043C-8AD454BFB024}"/>
              </a:ext>
            </a:extLst>
          </p:cNvPr>
          <p:cNvCxnSpPr>
            <a:cxnSpLocks/>
          </p:cNvCxnSpPr>
          <p:nvPr/>
        </p:nvCxnSpPr>
        <p:spPr>
          <a:xfrm>
            <a:off x="2587559" y="3209478"/>
            <a:ext cx="195525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913B7CB-3E10-B1F9-B895-C196274AA85F}"/>
              </a:ext>
            </a:extLst>
          </p:cNvPr>
          <p:cNvCxnSpPr>
            <a:cxnSpLocks/>
          </p:cNvCxnSpPr>
          <p:nvPr/>
        </p:nvCxnSpPr>
        <p:spPr>
          <a:xfrm>
            <a:off x="2587559" y="4480559"/>
            <a:ext cx="176070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2121753-A8B8-995D-3C08-39AAB2FD84D3}"/>
              </a:ext>
            </a:extLst>
          </p:cNvPr>
          <p:cNvCxnSpPr>
            <a:cxnSpLocks/>
          </p:cNvCxnSpPr>
          <p:nvPr/>
        </p:nvCxnSpPr>
        <p:spPr>
          <a:xfrm>
            <a:off x="5560979" y="2891709"/>
            <a:ext cx="188716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EC6829B-F493-05D6-5034-B754BC72E1BA}"/>
              </a:ext>
            </a:extLst>
          </p:cNvPr>
          <p:cNvCxnSpPr>
            <a:cxnSpLocks/>
          </p:cNvCxnSpPr>
          <p:nvPr/>
        </p:nvCxnSpPr>
        <p:spPr>
          <a:xfrm>
            <a:off x="5560979" y="5714350"/>
            <a:ext cx="173476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510889B-A1D8-46DA-DEFF-6C4574DD653A}"/>
              </a:ext>
            </a:extLst>
          </p:cNvPr>
          <p:cNvCxnSpPr>
            <a:cxnSpLocks/>
          </p:cNvCxnSpPr>
          <p:nvPr/>
        </p:nvCxnSpPr>
        <p:spPr>
          <a:xfrm>
            <a:off x="5541523" y="6041849"/>
            <a:ext cx="163749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9638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par>
                          <p:cTn id="28" fill="hold">
                            <p:stCondLst>
                              <p:cond delay="1500"/>
                            </p:stCondLst>
                            <p:childTnLst>
                              <p:par>
                                <p:cTn id="29" presetID="2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childTnLst>
                          </p:cTn>
                        </p:par>
                        <p:par>
                          <p:cTn id="36" fill="hold">
                            <p:stCondLst>
                              <p:cond delay="2500"/>
                            </p:stCondLst>
                            <p:childTnLst>
                              <p:par>
                                <p:cTn id="37" presetID="22" presetClass="entr" presetSubtype="8"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C023982-0FFD-2EDE-FA89-4CC9929ED72D}"/>
              </a:ext>
            </a:extLst>
          </p:cNvPr>
          <p:cNvGrpSpPr/>
          <p:nvPr/>
        </p:nvGrpSpPr>
        <p:grpSpPr>
          <a:xfrm>
            <a:off x="1108678" y="583656"/>
            <a:ext cx="9974644" cy="1138773"/>
            <a:chOff x="924064" y="599379"/>
            <a:chExt cx="10733952" cy="1238342"/>
          </a:xfrm>
        </p:grpSpPr>
        <p:sp>
          <p:nvSpPr>
            <p:cNvPr id="4" name="Rectangle: Rounded Corners 3">
              <a:extLst>
                <a:ext uri="{FF2B5EF4-FFF2-40B4-BE49-F238E27FC236}">
                  <a16:creationId xmlns:a16="http://schemas.microsoft.com/office/drawing/2014/main" id="{CE7525A6-6F15-92F9-55E6-9A203FF3D9EA}"/>
                </a:ext>
              </a:extLst>
            </p:cNvPr>
            <p:cNvSpPr/>
            <p:nvPr/>
          </p:nvSpPr>
          <p:spPr>
            <a:xfrm>
              <a:off x="978150" y="641695"/>
              <a:ext cx="10625781" cy="1138773"/>
            </a:xfrm>
            <a:prstGeom prst="roundRect">
              <a:avLst/>
            </a:prstGeom>
            <a:solidFill>
              <a:srgbClr val="F5F6DA"/>
            </a:solidFill>
            <a:ln w="28575">
              <a:solidFill>
                <a:srgbClr val="D9AB4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00"/>
            </a:p>
          </p:txBody>
        </p:sp>
        <p:sp>
          <p:nvSpPr>
            <p:cNvPr id="5" name="TextBox 4">
              <a:extLst>
                <a:ext uri="{FF2B5EF4-FFF2-40B4-BE49-F238E27FC236}">
                  <a16:creationId xmlns:a16="http://schemas.microsoft.com/office/drawing/2014/main" id="{08F9D652-8C5A-B25A-9F67-59A830A23F79}"/>
                </a:ext>
              </a:extLst>
            </p:cNvPr>
            <p:cNvSpPr txBox="1"/>
            <p:nvPr/>
          </p:nvSpPr>
          <p:spPr>
            <a:xfrm>
              <a:off x="924064" y="599379"/>
              <a:ext cx="10733952" cy="1238342"/>
            </a:xfrm>
            <a:prstGeom prst="rect">
              <a:avLst/>
            </a:prstGeom>
            <a:noFill/>
          </p:spPr>
          <p:txBody>
            <a:bodyPr wrap="square">
              <a:spAutoFit/>
            </a:bodyPr>
            <a:lstStyle/>
            <a:p>
              <a:pPr algn="ctr"/>
              <a:r>
                <a:rPr lang="en-US" sz="3400" b="1" u="sng" dirty="0" err="1">
                  <a:effectLst/>
                  <a:latin typeface="Cambria" panose="02040503050406030204" pitchFamily="18" charset="0"/>
                  <a:ea typeface="Times New Roman" panose="02020603050405020304" pitchFamily="18" charset="0"/>
                </a:rPr>
                <a:t>Câu</a:t>
              </a:r>
              <a:r>
                <a:rPr lang="en-US" sz="3400" b="1" u="sng" dirty="0">
                  <a:effectLst/>
                  <a:latin typeface="Cambria" panose="02040503050406030204" pitchFamily="18" charset="0"/>
                  <a:ea typeface="Times New Roman" panose="02020603050405020304" pitchFamily="18" charset="0"/>
                </a:rPr>
                <a:t> 5</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Dựa</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vào</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bài</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thơ</a:t>
              </a:r>
              <a:r>
                <a:rPr lang="en-US" sz="3400" b="1" dirty="0">
                  <a:latin typeface="Cambria" panose="02040503050406030204" pitchFamily="18" charset="0"/>
                  <a:ea typeface="Times New Roman" panose="02020603050405020304" pitchFamily="18" charset="0"/>
                </a:rPr>
                <a:t>, </a:t>
              </a:r>
              <a:r>
                <a:rPr lang="en-US" sz="3400" b="1" dirty="0" err="1">
                  <a:latin typeface="Cambria" panose="02040503050406030204" pitchFamily="18" charset="0"/>
                  <a:ea typeface="Times New Roman" panose="02020603050405020304" pitchFamily="18" charset="0"/>
                </a:rPr>
                <a:t>em</a:t>
              </a:r>
              <a:r>
                <a:rPr lang="en-US" sz="3400" b="1" dirty="0">
                  <a:latin typeface="Cambria" panose="02040503050406030204" pitchFamily="18" charset="0"/>
                  <a:ea typeface="Times New Roman" panose="02020603050405020304" pitchFamily="18" charset="0"/>
                </a:rPr>
                <a:t> </a:t>
              </a:r>
              <a:r>
                <a:rPr lang="en-US" sz="3400" b="1" dirty="0" err="1">
                  <a:latin typeface="Cambria" panose="02040503050406030204" pitchFamily="18" charset="0"/>
                  <a:ea typeface="Times New Roman" panose="02020603050405020304" pitchFamily="18" charset="0"/>
                </a:rPr>
                <a:t>hãy</a:t>
              </a:r>
              <a:r>
                <a:rPr lang="en-US" sz="3400" b="1" dirty="0">
                  <a:latin typeface="Cambria" panose="02040503050406030204" pitchFamily="18" charset="0"/>
                  <a:ea typeface="Times New Roman" panose="02020603050405020304" pitchFamily="18" charset="0"/>
                </a:rPr>
                <a:t> </a:t>
              </a:r>
              <a:r>
                <a:rPr lang="en-US" sz="3400" b="1" dirty="0" err="1">
                  <a:latin typeface="Cambria" panose="02040503050406030204" pitchFamily="18" charset="0"/>
                  <a:ea typeface="Times New Roman" panose="02020603050405020304" pitchFamily="18" charset="0"/>
                </a:rPr>
                <a:t>giới</a:t>
              </a:r>
              <a:r>
                <a:rPr lang="en-US" sz="3400" b="1" dirty="0">
                  <a:latin typeface="Cambria" panose="02040503050406030204" pitchFamily="18" charset="0"/>
                  <a:ea typeface="Times New Roman" panose="02020603050405020304" pitchFamily="18" charset="0"/>
                </a:rPr>
                <a:t> </a:t>
              </a:r>
              <a:r>
                <a:rPr lang="en-US" sz="3400" b="1" dirty="0" err="1">
                  <a:latin typeface="Cambria" panose="02040503050406030204" pitchFamily="18" charset="0"/>
                  <a:ea typeface="Times New Roman" panose="02020603050405020304" pitchFamily="18" charset="0"/>
                </a:rPr>
                <a:t>thiệu</a:t>
              </a:r>
              <a:endParaRPr lang="en-US" sz="3400" b="1" dirty="0">
                <a:latin typeface="Cambria" panose="02040503050406030204" pitchFamily="18" charset="0"/>
                <a:ea typeface="Times New Roman" panose="02020603050405020304" pitchFamily="18" charset="0"/>
              </a:endParaRPr>
            </a:p>
            <a:p>
              <a:pPr algn="ctr"/>
              <a:r>
                <a:rPr lang="en-US" sz="3400" b="1" dirty="0">
                  <a:latin typeface="Cambria" panose="02040503050406030204" pitchFamily="18" charset="0"/>
                  <a:ea typeface="Times New Roman" panose="02020603050405020304" pitchFamily="18" charset="0"/>
                </a:rPr>
                <a:t> </a:t>
              </a:r>
              <a:r>
                <a:rPr lang="en-US" sz="3400" b="1" dirty="0" err="1">
                  <a:latin typeface="Cambria" panose="02040503050406030204" pitchFamily="18" charset="0"/>
                  <a:ea typeface="Times New Roman" panose="02020603050405020304" pitchFamily="18" charset="0"/>
                </a:rPr>
                <a:t>bức</a:t>
              </a:r>
              <a:r>
                <a:rPr lang="en-US" sz="3400" b="1" dirty="0">
                  <a:latin typeface="Cambria" panose="02040503050406030204" pitchFamily="18" charset="0"/>
                  <a:ea typeface="Times New Roman" panose="02020603050405020304" pitchFamily="18" charset="0"/>
                </a:rPr>
                <a:t> </a:t>
              </a:r>
              <a:r>
                <a:rPr lang="en-US" sz="3400" b="1" dirty="0" err="1">
                  <a:latin typeface="Cambria" panose="02040503050406030204" pitchFamily="18" charset="0"/>
                  <a:ea typeface="Times New Roman" panose="02020603050405020304" pitchFamily="18" charset="0"/>
                </a:rPr>
                <a:t>tranh</a:t>
              </a:r>
              <a:r>
                <a:rPr lang="en-US" sz="3400" b="1" dirty="0">
                  <a:latin typeface="Cambria" panose="02040503050406030204" pitchFamily="18" charset="0"/>
                  <a:ea typeface="Times New Roman" panose="02020603050405020304" pitchFamily="18" charset="0"/>
                </a:rPr>
                <a:t> </a:t>
              </a:r>
              <a:r>
                <a:rPr lang="en-US" sz="3400" b="1" dirty="0" err="1">
                  <a:latin typeface="Cambria" panose="02040503050406030204" pitchFamily="18" charset="0"/>
                  <a:ea typeface="Times New Roman" panose="02020603050405020304" pitchFamily="18" charset="0"/>
                </a:rPr>
                <a:t>cô</a:t>
              </a:r>
              <a:r>
                <a:rPr lang="en-US" sz="3400" b="1" dirty="0">
                  <a:latin typeface="Cambria" panose="02040503050406030204" pitchFamily="18" charset="0"/>
                  <a:ea typeface="Times New Roman" panose="02020603050405020304" pitchFamily="18" charset="0"/>
                </a:rPr>
                <a:t> </a:t>
              </a:r>
              <a:r>
                <a:rPr lang="en-US" sz="3400" b="1" dirty="0" err="1">
                  <a:latin typeface="Cambria" panose="02040503050406030204" pitchFamily="18" charset="0"/>
                  <a:ea typeface="Times New Roman" panose="02020603050405020304" pitchFamily="18" charset="0"/>
                </a:rPr>
                <a:t>giáo</a:t>
              </a:r>
              <a:r>
                <a:rPr lang="en-US" sz="3400" b="1" dirty="0">
                  <a:latin typeface="Cambria" panose="02040503050406030204" pitchFamily="18" charset="0"/>
                  <a:ea typeface="Times New Roman" panose="02020603050405020304" pitchFamily="18" charset="0"/>
                </a:rPr>
                <a:t> </a:t>
              </a:r>
              <a:r>
                <a:rPr lang="en-US" sz="3400" b="1" dirty="0" err="1">
                  <a:latin typeface="Cambria" panose="02040503050406030204" pitchFamily="18" charset="0"/>
                  <a:ea typeface="Times New Roman" panose="02020603050405020304" pitchFamily="18" charset="0"/>
                </a:rPr>
                <a:t>đã</a:t>
              </a:r>
              <a:r>
                <a:rPr lang="en-US" sz="3400" b="1" dirty="0">
                  <a:latin typeface="Cambria" panose="02040503050406030204" pitchFamily="18" charset="0"/>
                  <a:ea typeface="Times New Roman" panose="02020603050405020304" pitchFamily="18" charset="0"/>
                </a:rPr>
                <a:t> </a:t>
              </a:r>
              <a:r>
                <a:rPr lang="en-US" sz="3400" b="1" dirty="0" err="1">
                  <a:latin typeface="Cambria" panose="02040503050406030204" pitchFamily="18" charset="0"/>
                  <a:ea typeface="Times New Roman" panose="02020603050405020304" pitchFamily="18" charset="0"/>
                </a:rPr>
                <a:t>đã</a:t>
              </a:r>
              <a:r>
                <a:rPr lang="en-US" sz="3400" b="1" dirty="0">
                  <a:latin typeface="Cambria" panose="02040503050406030204" pitchFamily="18" charset="0"/>
                  <a:ea typeface="Times New Roman" panose="02020603050405020304" pitchFamily="18" charset="0"/>
                </a:rPr>
                <a:t> </a:t>
              </a:r>
              <a:r>
                <a:rPr lang="en-US" sz="3400" b="1" dirty="0" err="1">
                  <a:latin typeface="Cambria" panose="02040503050406030204" pitchFamily="18" charset="0"/>
                  <a:ea typeface="Times New Roman" panose="02020603050405020304" pitchFamily="18" charset="0"/>
                </a:rPr>
                <a:t>tạo</a:t>
              </a:r>
              <a:r>
                <a:rPr lang="en-US" sz="3400" b="1" dirty="0">
                  <a:latin typeface="Cambria" panose="02040503050406030204" pitchFamily="18" charset="0"/>
                  <a:ea typeface="Times New Roman" panose="02020603050405020304" pitchFamily="18" charset="0"/>
                </a:rPr>
                <a:t> </a:t>
              </a:r>
              <a:r>
                <a:rPr lang="en-US" sz="3400" b="1" dirty="0" err="1">
                  <a:latin typeface="Cambria" panose="02040503050406030204" pitchFamily="18" charset="0"/>
                  <a:ea typeface="Times New Roman" panose="02020603050405020304" pitchFamily="18" charset="0"/>
                </a:rPr>
                <a:t>ra.</a:t>
              </a:r>
              <a:endParaRPr lang="en-US" sz="3400" b="1" dirty="0">
                <a:latin typeface="Cambria" panose="02040503050406030204" pitchFamily="18" charset="0"/>
              </a:endParaRPr>
            </a:p>
          </p:txBody>
        </p:sp>
      </p:grpSp>
      <p:pic>
        <p:nvPicPr>
          <p:cNvPr id="7" name="Picture 6">
            <a:extLst>
              <a:ext uri="{FF2B5EF4-FFF2-40B4-BE49-F238E27FC236}">
                <a16:creationId xmlns:a16="http://schemas.microsoft.com/office/drawing/2014/main" id="{A52ADF18-DCE3-CD67-E2FF-25E89E9BA3A1}"/>
              </a:ext>
            </a:extLst>
          </p:cNvPr>
          <p:cNvPicPr>
            <a:picLocks noChangeAspect="1"/>
          </p:cNvPicPr>
          <p:nvPr/>
        </p:nvPicPr>
        <p:blipFill rotWithShape="1">
          <a:blip r:embed="rId2"/>
          <a:srcRect l="56170" t="17305" r="15809" b="54610"/>
          <a:stretch/>
        </p:blipFill>
        <p:spPr>
          <a:xfrm>
            <a:off x="5777961" y="1984440"/>
            <a:ext cx="5728305" cy="3229587"/>
          </a:xfrm>
          <a:prstGeom prst="rect">
            <a:avLst/>
          </a:prstGeom>
        </p:spPr>
      </p:pic>
      <p:pic>
        <p:nvPicPr>
          <p:cNvPr id="9" name="Picture 8">
            <a:extLst>
              <a:ext uri="{FF2B5EF4-FFF2-40B4-BE49-F238E27FC236}">
                <a16:creationId xmlns:a16="http://schemas.microsoft.com/office/drawing/2014/main" id="{D47879CA-53B6-F94B-CC7F-258F560FE97A}"/>
              </a:ext>
            </a:extLst>
          </p:cNvPr>
          <p:cNvPicPr>
            <a:picLocks noChangeAspect="1"/>
          </p:cNvPicPr>
          <p:nvPr/>
        </p:nvPicPr>
        <p:blipFill>
          <a:blip r:embed="rId3"/>
          <a:stretch>
            <a:fillRect/>
          </a:stretch>
        </p:blipFill>
        <p:spPr>
          <a:xfrm>
            <a:off x="716134" y="1868348"/>
            <a:ext cx="6129457" cy="4191985"/>
          </a:xfrm>
          <a:prstGeom prst="rect">
            <a:avLst/>
          </a:prstGeom>
        </p:spPr>
      </p:pic>
    </p:spTree>
    <p:extLst>
      <p:ext uri="{BB962C8B-B14F-4D97-AF65-F5344CB8AC3E}">
        <p14:creationId xmlns:p14="http://schemas.microsoft.com/office/powerpoint/2010/main" val="779306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C023982-0FFD-2EDE-FA89-4CC9929ED72D}"/>
              </a:ext>
            </a:extLst>
          </p:cNvPr>
          <p:cNvGrpSpPr/>
          <p:nvPr/>
        </p:nvGrpSpPr>
        <p:grpSpPr>
          <a:xfrm>
            <a:off x="1108678" y="583656"/>
            <a:ext cx="9974644" cy="1138773"/>
            <a:chOff x="924064" y="599379"/>
            <a:chExt cx="10733952" cy="1238342"/>
          </a:xfrm>
        </p:grpSpPr>
        <p:sp>
          <p:nvSpPr>
            <p:cNvPr id="4" name="Rectangle: Rounded Corners 3">
              <a:extLst>
                <a:ext uri="{FF2B5EF4-FFF2-40B4-BE49-F238E27FC236}">
                  <a16:creationId xmlns:a16="http://schemas.microsoft.com/office/drawing/2014/main" id="{CE7525A6-6F15-92F9-55E6-9A203FF3D9EA}"/>
                </a:ext>
              </a:extLst>
            </p:cNvPr>
            <p:cNvSpPr/>
            <p:nvPr/>
          </p:nvSpPr>
          <p:spPr>
            <a:xfrm>
              <a:off x="978150" y="641695"/>
              <a:ext cx="10625781" cy="1138773"/>
            </a:xfrm>
            <a:prstGeom prst="roundRect">
              <a:avLst/>
            </a:prstGeom>
            <a:solidFill>
              <a:srgbClr val="F5F6DA"/>
            </a:solidFill>
            <a:ln w="28575">
              <a:solidFill>
                <a:srgbClr val="D9AB4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00"/>
            </a:p>
          </p:txBody>
        </p:sp>
        <p:sp>
          <p:nvSpPr>
            <p:cNvPr id="5" name="TextBox 4">
              <a:extLst>
                <a:ext uri="{FF2B5EF4-FFF2-40B4-BE49-F238E27FC236}">
                  <a16:creationId xmlns:a16="http://schemas.microsoft.com/office/drawing/2014/main" id="{08F9D652-8C5A-B25A-9F67-59A830A23F79}"/>
                </a:ext>
              </a:extLst>
            </p:cNvPr>
            <p:cNvSpPr txBox="1"/>
            <p:nvPr/>
          </p:nvSpPr>
          <p:spPr>
            <a:xfrm>
              <a:off x="924064" y="599379"/>
              <a:ext cx="10733952" cy="1238342"/>
            </a:xfrm>
            <a:prstGeom prst="rect">
              <a:avLst/>
            </a:prstGeom>
            <a:noFill/>
          </p:spPr>
          <p:txBody>
            <a:bodyPr wrap="square">
              <a:spAutoFit/>
            </a:bodyPr>
            <a:lstStyle/>
            <a:p>
              <a:pPr algn="ctr"/>
              <a:r>
                <a:rPr lang="en-US" sz="3400" b="1" u="sng" dirty="0" err="1">
                  <a:effectLst/>
                  <a:latin typeface="Cambria" panose="02040503050406030204" pitchFamily="18" charset="0"/>
                  <a:ea typeface="Times New Roman" panose="02020603050405020304" pitchFamily="18" charset="0"/>
                </a:rPr>
                <a:t>Câu</a:t>
              </a:r>
              <a:r>
                <a:rPr lang="en-US" sz="3400" b="1" u="sng" dirty="0">
                  <a:effectLst/>
                  <a:latin typeface="Cambria" panose="02040503050406030204" pitchFamily="18" charset="0"/>
                  <a:ea typeface="Times New Roman" panose="02020603050405020304" pitchFamily="18" charset="0"/>
                </a:rPr>
                <a:t> 5</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Dựa</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vào</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bài</a:t>
              </a:r>
              <a:r>
                <a:rPr lang="en-US" sz="3400" b="1" dirty="0">
                  <a:effectLst/>
                  <a:latin typeface="Cambria" panose="02040503050406030204" pitchFamily="18" charset="0"/>
                  <a:ea typeface="Times New Roman" panose="02020603050405020304" pitchFamily="18" charset="0"/>
                </a:rPr>
                <a:t> </a:t>
              </a:r>
              <a:r>
                <a:rPr lang="en-US" sz="3400" b="1" dirty="0" err="1">
                  <a:effectLst/>
                  <a:latin typeface="Cambria" panose="02040503050406030204" pitchFamily="18" charset="0"/>
                  <a:ea typeface="Times New Roman" panose="02020603050405020304" pitchFamily="18" charset="0"/>
                </a:rPr>
                <a:t>thơ</a:t>
              </a:r>
              <a:r>
                <a:rPr lang="en-US" sz="3400" b="1" dirty="0">
                  <a:latin typeface="Cambria" panose="02040503050406030204" pitchFamily="18" charset="0"/>
                  <a:ea typeface="Times New Roman" panose="02020603050405020304" pitchFamily="18" charset="0"/>
                </a:rPr>
                <a:t>, </a:t>
              </a:r>
              <a:r>
                <a:rPr lang="en-US" sz="3400" b="1" dirty="0" err="1">
                  <a:latin typeface="Cambria" panose="02040503050406030204" pitchFamily="18" charset="0"/>
                  <a:ea typeface="Times New Roman" panose="02020603050405020304" pitchFamily="18" charset="0"/>
                </a:rPr>
                <a:t>em</a:t>
              </a:r>
              <a:r>
                <a:rPr lang="en-US" sz="3400" b="1" dirty="0">
                  <a:latin typeface="Cambria" panose="02040503050406030204" pitchFamily="18" charset="0"/>
                  <a:ea typeface="Times New Roman" panose="02020603050405020304" pitchFamily="18" charset="0"/>
                </a:rPr>
                <a:t> </a:t>
              </a:r>
              <a:r>
                <a:rPr lang="en-US" sz="3400" b="1" dirty="0" err="1">
                  <a:latin typeface="Cambria" panose="02040503050406030204" pitchFamily="18" charset="0"/>
                  <a:ea typeface="Times New Roman" panose="02020603050405020304" pitchFamily="18" charset="0"/>
                </a:rPr>
                <a:t>hãy</a:t>
              </a:r>
              <a:r>
                <a:rPr lang="en-US" sz="3400" b="1" dirty="0">
                  <a:latin typeface="Cambria" panose="02040503050406030204" pitchFamily="18" charset="0"/>
                  <a:ea typeface="Times New Roman" panose="02020603050405020304" pitchFamily="18" charset="0"/>
                </a:rPr>
                <a:t> </a:t>
              </a:r>
              <a:r>
                <a:rPr lang="en-US" sz="3400" b="1" dirty="0" err="1">
                  <a:latin typeface="Cambria" panose="02040503050406030204" pitchFamily="18" charset="0"/>
                  <a:ea typeface="Times New Roman" panose="02020603050405020304" pitchFamily="18" charset="0"/>
                </a:rPr>
                <a:t>giới</a:t>
              </a:r>
              <a:r>
                <a:rPr lang="en-US" sz="3400" b="1" dirty="0">
                  <a:latin typeface="Cambria" panose="02040503050406030204" pitchFamily="18" charset="0"/>
                  <a:ea typeface="Times New Roman" panose="02020603050405020304" pitchFamily="18" charset="0"/>
                </a:rPr>
                <a:t> </a:t>
              </a:r>
              <a:r>
                <a:rPr lang="en-US" sz="3400" b="1" dirty="0" err="1">
                  <a:latin typeface="Cambria" panose="02040503050406030204" pitchFamily="18" charset="0"/>
                  <a:ea typeface="Times New Roman" panose="02020603050405020304" pitchFamily="18" charset="0"/>
                </a:rPr>
                <a:t>thiệu</a:t>
              </a:r>
              <a:endParaRPr lang="en-US" sz="3400" b="1" dirty="0">
                <a:latin typeface="Cambria" panose="02040503050406030204" pitchFamily="18" charset="0"/>
                <a:ea typeface="Times New Roman" panose="02020603050405020304" pitchFamily="18" charset="0"/>
              </a:endParaRPr>
            </a:p>
            <a:p>
              <a:pPr algn="ctr"/>
              <a:r>
                <a:rPr lang="en-US" sz="3400" b="1" dirty="0">
                  <a:latin typeface="Cambria" panose="02040503050406030204" pitchFamily="18" charset="0"/>
                  <a:ea typeface="Times New Roman" panose="02020603050405020304" pitchFamily="18" charset="0"/>
                </a:rPr>
                <a:t> </a:t>
              </a:r>
              <a:r>
                <a:rPr lang="en-US" sz="3400" b="1" dirty="0" err="1">
                  <a:latin typeface="Cambria" panose="02040503050406030204" pitchFamily="18" charset="0"/>
                  <a:ea typeface="Times New Roman" panose="02020603050405020304" pitchFamily="18" charset="0"/>
                </a:rPr>
                <a:t>bức</a:t>
              </a:r>
              <a:r>
                <a:rPr lang="en-US" sz="3400" b="1" dirty="0">
                  <a:latin typeface="Cambria" panose="02040503050406030204" pitchFamily="18" charset="0"/>
                  <a:ea typeface="Times New Roman" panose="02020603050405020304" pitchFamily="18" charset="0"/>
                </a:rPr>
                <a:t> </a:t>
              </a:r>
              <a:r>
                <a:rPr lang="en-US" sz="3400" b="1" dirty="0" err="1">
                  <a:latin typeface="Cambria" panose="02040503050406030204" pitchFamily="18" charset="0"/>
                  <a:ea typeface="Times New Roman" panose="02020603050405020304" pitchFamily="18" charset="0"/>
                </a:rPr>
                <a:t>tranh</a:t>
              </a:r>
              <a:r>
                <a:rPr lang="en-US" sz="3400" b="1" dirty="0">
                  <a:latin typeface="Cambria" panose="02040503050406030204" pitchFamily="18" charset="0"/>
                  <a:ea typeface="Times New Roman" panose="02020603050405020304" pitchFamily="18" charset="0"/>
                </a:rPr>
                <a:t> </a:t>
              </a:r>
              <a:r>
                <a:rPr lang="en-US" sz="3400" b="1" dirty="0" err="1">
                  <a:latin typeface="Cambria" panose="02040503050406030204" pitchFamily="18" charset="0"/>
                  <a:ea typeface="Times New Roman" panose="02020603050405020304" pitchFamily="18" charset="0"/>
                </a:rPr>
                <a:t>cô</a:t>
              </a:r>
              <a:r>
                <a:rPr lang="en-US" sz="3400" b="1" dirty="0">
                  <a:latin typeface="Cambria" panose="02040503050406030204" pitchFamily="18" charset="0"/>
                  <a:ea typeface="Times New Roman" panose="02020603050405020304" pitchFamily="18" charset="0"/>
                </a:rPr>
                <a:t> </a:t>
              </a:r>
              <a:r>
                <a:rPr lang="en-US" sz="3400" b="1" dirty="0" err="1">
                  <a:latin typeface="Cambria" panose="02040503050406030204" pitchFamily="18" charset="0"/>
                  <a:ea typeface="Times New Roman" panose="02020603050405020304" pitchFamily="18" charset="0"/>
                </a:rPr>
                <a:t>giáo</a:t>
              </a:r>
              <a:r>
                <a:rPr lang="en-US" sz="3400" b="1" dirty="0">
                  <a:latin typeface="Cambria" panose="02040503050406030204" pitchFamily="18" charset="0"/>
                  <a:ea typeface="Times New Roman" panose="02020603050405020304" pitchFamily="18" charset="0"/>
                </a:rPr>
                <a:t> </a:t>
              </a:r>
              <a:r>
                <a:rPr lang="en-US" sz="3400" b="1" dirty="0" err="1">
                  <a:latin typeface="Cambria" panose="02040503050406030204" pitchFamily="18" charset="0"/>
                  <a:ea typeface="Times New Roman" panose="02020603050405020304" pitchFamily="18" charset="0"/>
                </a:rPr>
                <a:t>đã</a:t>
              </a:r>
              <a:r>
                <a:rPr lang="en-US" sz="3400" b="1" dirty="0">
                  <a:latin typeface="Cambria" panose="02040503050406030204" pitchFamily="18" charset="0"/>
                  <a:ea typeface="Times New Roman" panose="02020603050405020304" pitchFamily="18" charset="0"/>
                </a:rPr>
                <a:t> </a:t>
              </a:r>
              <a:r>
                <a:rPr lang="en-US" sz="3400" b="1" dirty="0" err="1">
                  <a:latin typeface="Cambria" panose="02040503050406030204" pitchFamily="18" charset="0"/>
                  <a:ea typeface="Times New Roman" panose="02020603050405020304" pitchFamily="18" charset="0"/>
                </a:rPr>
                <a:t>đã</a:t>
              </a:r>
              <a:r>
                <a:rPr lang="en-US" sz="3400" b="1" dirty="0">
                  <a:latin typeface="Cambria" panose="02040503050406030204" pitchFamily="18" charset="0"/>
                  <a:ea typeface="Times New Roman" panose="02020603050405020304" pitchFamily="18" charset="0"/>
                </a:rPr>
                <a:t> </a:t>
              </a:r>
              <a:r>
                <a:rPr lang="en-US" sz="3400" b="1" dirty="0" err="1">
                  <a:latin typeface="Cambria" panose="02040503050406030204" pitchFamily="18" charset="0"/>
                  <a:ea typeface="Times New Roman" panose="02020603050405020304" pitchFamily="18" charset="0"/>
                </a:rPr>
                <a:t>tạo</a:t>
              </a:r>
              <a:r>
                <a:rPr lang="en-US" sz="3400" b="1" dirty="0">
                  <a:latin typeface="Cambria" panose="02040503050406030204" pitchFamily="18" charset="0"/>
                  <a:ea typeface="Times New Roman" panose="02020603050405020304" pitchFamily="18" charset="0"/>
                </a:rPr>
                <a:t> </a:t>
              </a:r>
              <a:r>
                <a:rPr lang="en-US" sz="3400" b="1" dirty="0" err="1">
                  <a:latin typeface="Cambria" panose="02040503050406030204" pitchFamily="18" charset="0"/>
                  <a:ea typeface="Times New Roman" panose="02020603050405020304" pitchFamily="18" charset="0"/>
                </a:rPr>
                <a:t>ra.</a:t>
              </a:r>
              <a:endParaRPr lang="en-US" sz="3400" b="1" dirty="0">
                <a:latin typeface="Cambria" panose="02040503050406030204" pitchFamily="18" charset="0"/>
              </a:endParaRPr>
            </a:p>
          </p:txBody>
        </p:sp>
      </p:grpSp>
      <p:pic>
        <p:nvPicPr>
          <p:cNvPr id="7" name="Picture 6">
            <a:extLst>
              <a:ext uri="{FF2B5EF4-FFF2-40B4-BE49-F238E27FC236}">
                <a16:creationId xmlns:a16="http://schemas.microsoft.com/office/drawing/2014/main" id="{A52ADF18-DCE3-CD67-E2FF-25E89E9BA3A1}"/>
              </a:ext>
            </a:extLst>
          </p:cNvPr>
          <p:cNvPicPr>
            <a:picLocks noChangeAspect="1"/>
          </p:cNvPicPr>
          <p:nvPr/>
        </p:nvPicPr>
        <p:blipFill rotWithShape="1">
          <a:blip r:embed="rId2"/>
          <a:srcRect l="56170" t="17305" r="15809" b="54610"/>
          <a:stretch/>
        </p:blipFill>
        <p:spPr>
          <a:xfrm>
            <a:off x="5734418" y="2093297"/>
            <a:ext cx="5728305" cy="3229587"/>
          </a:xfrm>
          <a:prstGeom prst="rect">
            <a:avLst/>
          </a:prstGeom>
        </p:spPr>
      </p:pic>
      <p:sp>
        <p:nvSpPr>
          <p:cNvPr id="6" name="TextBox 5">
            <a:extLst>
              <a:ext uri="{FF2B5EF4-FFF2-40B4-BE49-F238E27FC236}">
                <a16:creationId xmlns:a16="http://schemas.microsoft.com/office/drawing/2014/main" id="{776A8D71-C255-17A1-4FCB-346DD77E4641}"/>
              </a:ext>
            </a:extLst>
          </p:cNvPr>
          <p:cNvSpPr txBox="1"/>
          <p:nvPr/>
        </p:nvSpPr>
        <p:spPr>
          <a:xfrm>
            <a:off x="830139" y="2214341"/>
            <a:ext cx="4641672" cy="3108543"/>
          </a:xfrm>
          <a:prstGeom prst="rect">
            <a:avLst/>
          </a:prstGeom>
          <a:noFill/>
        </p:spPr>
        <p:txBody>
          <a:bodyPr wrap="square">
            <a:spAutoFit/>
          </a:bodyPr>
          <a:lstStyle/>
          <a:p>
            <a:pPr algn="just"/>
            <a:r>
              <a:rPr lang="en-US" sz="2800" b="1" dirty="0">
                <a:solidFill>
                  <a:srgbClr val="795B19"/>
                </a:solidFill>
                <a:effectLst/>
                <a:latin typeface="Cambria" panose="02040503050406030204" pitchFamily="18" charset="0"/>
                <a:ea typeface="Times New Roman" panose="02020603050405020304" pitchFamily="18" charset="0"/>
              </a:rPr>
              <a:t>   </a:t>
            </a:r>
            <a:r>
              <a:rPr lang="en-US" sz="2800" b="1" dirty="0" err="1">
                <a:solidFill>
                  <a:srgbClr val="795B19"/>
                </a:solidFill>
                <a:effectLst/>
                <a:latin typeface="Cambria" panose="02040503050406030204" pitchFamily="18" charset="0"/>
                <a:ea typeface="Times New Roman" panose="02020603050405020304" pitchFamily="18" charset="0"/>
              </a:rPr>
              <a:t>Bức</a:t>
            </a:r>
            <a:r>
              <a:rPr lang="en-US" sz="2800" b="1" dirty="0">
                <a:solidFill>
                  <a:srgbClr val="795B19"/>
                </a:solidFill>
                <a:effectLst/>
                <a:latin typeface="Cambria" panose="02040503050406030204" pitchFamily="18" charset="0"/>
                <a:ea typeface="Times New Roman" panose="02020603050405020304" pitchFamily="18" charset="0"/>
              </a:rPr>
              <a:t> </a:t>
            </a:r>
            <a:r>
              <a:rPr lang="en-US" sz="2800" b="1" dirty="0" err="1">
                <a:solidFill>
                  <a:srgbClr val="795B19"/>
                </a:solidFill>
                <a:effectLst/>
                <a:latin typeface="Cambria" panose="02040503050406030204" pitchFamily="18" charset="0"/>
                <a:ea typeface="Times New Roman" panose="02020603050405020304" pitchFamily="18" charset="0"/>
              </a:rPr>
              <a:t>tranh</a:t>
            </a:r>
            <a:r>
              <a:rPr lang="en-US" sz="2800" b="1" dirty="0">
                <a:solidFill>
                  <a:srgbClr val="795B19"/>
                </a:solidFill>
                <a:effectLst/>
                <a:latin typeface="Cambria" panose="02040503050406030204" pitchFamily="18" charset="0"/>
                <a:ea typeface="Times New Roman" panose="02020603050405020304" pitchFamily="18" charset="0"/>
              </a:rPr>
              <a:t> </a:t>
            </a:r>
            <a:r>
              <a:rPr lang="en-US" sz="2800" b="1" dirty="0" err="1">
                <a:solidFill>
                  <a:srgbClr val="795B19"/>
                </a:solidFill>
                <a:effectLst/>
                <a:latin typeface="Cambria" panose="02040503050406030204" pitchFamily="18" charset="0"/>
                <a:ea typeface="Times New Roman" panose="02020603050405020304" pitchFamily="18" charset="0"/>
              </a:rPr>
              <a:t>cô</a:t>
            </a:r>
            <a:r>
              <a:rPr lang="en-US" sz="2800" b="1" dirty="0">
                <a:solidFill>
                  <a:srgbClr val="795B19"/>
                </a:solidFill>
                <a:effectLst/>
                <a:latin typeface="Cambria" panose="02040503050406030204" pitchFamily="18" charset="0"/>
                <a:ea typeface="Times New Roman" panose="02020603050405020304" pitchFamily="18" charset="0"/>
              </a:rPr>
              <a:t> </a:t>
            </a:r>
            <a:r>
              <a:rPr lang="en-US" sz="2800" b="1" dirty="0" err="1">
                <a:solidFill>
                  <a:srgbClr val="795B19"/>
                </a:solidFill>
                <a:effectLst/>
                <a:latin typeface="Cambria" panose="02040503050406030204" pitchFamily="18" charset="0"/>
                <a:ea typeface="Times New Roman" panose="02020603050405020304" pitchFamily="18" charset="0"/>
              </a:rPr>
              <a:t>giáo</a:t>
            </a:r>
            <a:r>
              <a:rPr lang="en-US" sz="2800" b="1" dirty="0">
                <a:solidFill>
                  <a:srgbClr val="795B19"/>
                </a:solidFill>
                <a:effectLst/>
                <a:latin typeface="Cambria" panose="02040503050406030204" pitchFamily="18" charset="0"/>
                <a:ea typeface="Times New Roman" panose="02020603050405020304" pitchFamily="18" charset="0"/>
              </a:rPr>
              <a:t> </a:t>
            </a:r>
            <a:r>
              <a:rPr lang="en-US" sz="2800" b="1" dirty="0" err="1">
                <a:solidFill>
                  <a:srgbClr val="795B19"/>
                </a:solidFill>
                <a:effectLst/>
                <a:latin typeface="Cambria" panose="02040503050406030204" pitchFamily="18" charset="0"/>
                <a:ea typeface="Times New Roman" panose="02020603050405020304" pitchFamily="18" charset="0"/>
              </a:rPr>
              <a:t>tạo</a:t>
            </a:r>
            <a:r>
              <a:rPr lang="en-US" sz="2800" b="1" dirty="0">
                <a:solidFill>
                  <a:srgbClr val="795B19"/>
                </a:solidFill>
                <a:effectLst/>
                <a:latin typeface="Cambria" panose="02040503050406030204" pitchFamily="18" charset="0"/>
                <a:ea typeface="Times New Roman" panose="02020603050405020304" pitchFamily="18" charset="0"/>
              </a:rPr>
              <a:t> </a:t>
            </a:r>
            <a:r>
              <a:rPr lang="en-US" sz="2800" b="1" dirty="0" err="1">
                <a:solidFill>
                  <a:srgbClr val="795B19"/>
                </a:solidFill>
                <a:effectLst/>
                <a:latin typeface="Cambria" panose="02040503050406030204" pitchFamily="18" charset="0"/>
                <a:ea typeface="Times New Roman" panose="02020603050405020304" pitchFamily="18" charset="0"/>
              </a:rPr>
              <a:t>ra</a:t>
            </a:r>
            <a:r>
              <a:rPr lang="en-US" sz="2800" b="1" dirty="0">
                <a:solidFill>
                  <a:srgbClr val="795B19"/>
                </a:solidFill>
                <a:effectLst/>
                <a:latin typeface="Cambria" panose="02040503050406030204" pitchFamily="18" charset="0"/>
                <a:ea typeface="Times New Roman" panose="02020603050405020304" pitchFamily="18" charset="0"/>
              </a:rPr>
              <a:t>  </a:t>
            </a:r>
            <a:r>
              <a:rPr lang="en-US" sz="2800" b="1" dirty="0" err="1">
                <a:solidFill>
                  <a:srgbClr val="795B19"/>
                </a:solidFill>
                <a:effectLst/>
                <a:latin typeface="Cambria" panose="02040503050406030204" pitchFamily="18" charset="0"/>
                <a:ea typeface="Times New Roman" panose="02020603050405020304" pitchFamily="18" charset="0"/>
              </a:rPr>
              <a:t>từ</a:t>
            </a:r>
            <a:r>
              <a:rPr lang="en-US" sz="2800" b="1" dirty="0">
                <a:solidFill>
                  <a:srgbClr val="795B19"/>
                </a:solidFill>
                <a:effectLst/>
                <a:latin typeface="Cambria" panose="02040503050406030204" pitchFamily="18" charset="0"/>
                <a:ea typeface="Times New Roman" panose="02020603050405020304" pitchFamily="18" charset="0"/>
              </a:rPr>
              <a:t> </a:t>
            </a:r>
            <a:r>
              <a:rPr lang="en-US" sz="2800" b="1" dirty="0" err="1">
                <a:solidFill>
                  <a:srgbClr val="795B19"/>
                </a:solidFill>
                <a:effectLst/>
                <a:latin typeface="Cambria" panose="02040503050406030204" pitchFamily="18" charset="0"/>
                <a:ea typeface="Times New Roman" panose="02020603050405020304" pitchFamily="18" charset="0"/>
              </a:rPr>
              <a:t>cách</a:t>
            </a:r>
            <a:r>
              <a:rPr lang="en-US" sz="2800" b="1" dirty="0">
                <a:solidFill>
                  <a:srgbClr val="795B19"/>
                </a:solidFill>
                <a:effectLst/>
                <a:latin typeface="Cambria" panose="02040503050406030204" pitchFamily="18" charset="0"/>
                <a:ea typeface="Times New Roman" panose="02020603050405020304" pitchFamily="18" charset="0"/>
              </a:rPr>
              <a:t> </a:t>
            </a:r>
            <a:r>
              <a:rPr lang="en-US" sz="2800" b="1" dirty="0" err="1">
                <a:solidFill>
                  <a:srgbClr val="795B19"/>
                </a:solidFill>
                <a:effectLst/>
                <a:latin typeface="Cambria" panose="02040503050406030204" pitchFamily="18" charset="0"/>
                <a:ea typeface="Times New Roman" panose="02020603050405020304" pitchFamily="18" charset="0"/>
              </a:rPr>
              <a:t>cắt</a:t>
            </a:r>
            <a:r>
              <a:rPr lang="en-US" sz="2800" b="1" dirty="0">
                <a:solidFill>
                  <a:srgbClr val="795B19"/>
                </a:solidFill>
                <a:effectLst/>
                <a:latin typeface="Cambria" panose="02040503050406030204" pitchFamily="18" charset="0"/>
                <a:ea typeface="Times New Roman" panose="02020603050405020304" pitchFamily="18" charset="0"/>
              </a:rPr>
              <a:t> </a:t>
            </a:r>
            <a:r>
              <a:rPr lang="en-US" sz="2800" b="1" dirty="0" err="1">
                <a:solidFill>
                  <a:srgbClr val="795B19"/>
                </a:solidFill>
                <a:effectLst/>
                <a:latin typeface="Cambria" panose="02040503050406030204" pitchFamily="18" charset="0"/>
                <a:ea typeface="Times New Roman" panose="02020603050405020304" pitchFamily="18" charset="0"/>
              </a:rPr>
              <a:t>gấp</a:t>
            </a:r>
            <a:r>
              <a:rPr lang="en-US" sz="2800" b="1" dirty="0">
                <a:solidFill>
                  <a:srgbClr val="795B19"/>
                </a:solidFill>
                <a:effectLst/>
                <a:latin typeface="Cambria" panose="02040503050406030204" pitchFamily="18" charset="0"/>
                <a:ea typeface="Times New Roman" panose="02020603050405020304" pitchFamily="18" charset="0"/>
              </a:rPr>
              <a:t> </a:t>
            </a:r>
            <a:r>
              <a:rPr lang="en-US" sz="2800" b="1" dirty="0" err="1">
                <a:solidFill>
                  <a:srgbClr val="795B19"/>
                </a:solidFill>
                <a:effectLst/>
                <a:latin typeface="Cambria" panose="02040503050406030204" pitchFamily="18" charset="0"/>
                <a:ea typeface="Times New Roman" panose="02020603050405020304" pitchFamily="18" charset="0"/>
              </a:rPr>
              <a:t>giấy</a:t>
            </a:r>
            <a:r>
              <a:rPr lang="en-US" sz="2800" b="1" dirty="0">
                <a:solidFill>
                  <a:srgbClr val="795B19"/>
                </a:solidFill>
                <a:effectLst/>
                <a:latin typeface="Cambria" panose="02040503050406030204" pitchFamily="18" charset="0"/>
                <a:ea typeface="Times New Roman" panose="02020603050405020304" pitchFamily="18" charset="0"/>
              </a:rPr>
              <a:t> </a:t>
            </a:r>
            <a:r>
              <a:rPr lang="en-US" sz="2800" b="1" dirty="0" err="1">
                <a:solidFill>
                  <a:srgbClr val="795B19"/>
                </a:solidFill>
                <a:effectLst/>
                <a:latin typeface="Cambria" panose="02040503050406030204" pitchFamily="18" charset="0"/>
                <a:ea typeface="Times New Roman" panose="02020603050405020304" pitchFamily="18" charset="0"/>
              </a:rPr>
              <a:t>là</a:t>
            </a:r>
            <a:r>
              <a:rPr lang="en-US" sz="2800" b="1" dirty="0">
                <a:solidFill>
                  <a:srgbClr val="795B19"/>
                </a:solidFill>
                <a:effectLst/>
                <a:latin typeface="Cambria" panose="02040503050406030204" pitchFamily="18" charset="0"/>
                <a:ea typeface="Times New Roman" panose="02020603050405020304" pitchFamily="18" charset="0"/>
              </a:rPr>
              <a:t> </a:t>
            </a:r>
            <a:r>
              <a:rPr lang="en-US" sz="2800" b="1" dirty="0" err="1">
                <a:solidFill>
                  <a:srgbClr val="795B19"/>
                </a:solidFill>
                <a:effectLst/>
                <a:latin typeface="Cambria" panose="02040503050406030204" pitchFamily="18" charset="0"/>
                <a:ea typeface="Times New Roman" panose="02020603050405020304" pitchFamily="18" charset="0"/>
              </a:rPr>
              <a:t>bức</a:t>
            </a:r>
            <a:r>
              <a:rPr lang="en-US" sz="2800" b="1" dirty="0">
                <a:solidFill>
                  <a:srgbClr val="795B19"/>
                </a:solidFill>
                <a:effectLst/>
                <a:latin typeface="Cambria" panose="02040503050406030204" pitchFamily="18" charset="0"/>
                <a:ea typeface="Times New Roman" panose="02020603050405020304" pitchFamily="18" charset="0"/>
              </a:rPr>
              <a:t> </a:t>
            </a:r>
            <a:r>
              <a:rPr lang="en-US" sz="2800" b="1" dirty="0" err="1">
                <a:solidFill>
                  <a:srgbClr val="795B19"/>
                </a:solidFill>
                <a:effectLst/>
                <a:latin typeface="Cambria" panose="02040503050406030204" pitchFamily="18" charset="0"/>
                <a:ea typeface="Times New Roman" panose="02020603050405020304" pitchFamily="18" charset="0"/>
              </a:rPr>
              <a:t>tranh</a:t>
            </a:r>
            <a:r>
              <a:rPr lang="en-US" sz="2800" b="1" dirty="0">
                <a:solidFill>
                  <a:srgbClr val="795B19"/>
                </a:solidFill>
                <a:effectLst/>
                <a:latin typeface="Cambria" panose="02040503050406030204" pitchFamily="18" charset="0"/>
                <a:ea typeface="Times New Roman" panose="02020603050405020304" pitchFamily="18" charset="0"/>
              </a:rPr>
              <a:t> </a:t>
            </a:r>
            <a:r>
              <a:rPr lang="en-US" sz="2800" b="1" dirty="0" err="1">
                <a:solidFill>
                  <a:srgbClr val="795B19"/>
                </a:solidFill>
                <a:effectLst/>
                <a:latin typeface="Cambria" panose="02040503050406030204" pitchFamily="18" charset="0"/>
                <a:ea typeface="Times New Roman" panose="02020603050405020304" pitchFamily="18" charset="0"/>
              </a:rPr>
              <a:t>về</a:t>
            </a:r>
            <a:r>
              <a:rPr lang="en-US" sz="2800" b="1" dirty="0">
                <a:solidFill>
                  <a:srgbClr val="795B19"/>
                </a:solidFill>
                <a:effectLst/>
                <a:latin typeface="Cambria" panose="02040503050406030204" pitchFamily="18" charset="0"/>
                <a:ea typeface="Times New Roman" panose="02020603050405020304" pitchFamily="18" charset="0"/>
              </a:rPr>
              <a:t>  </a:t>
            </a:r>
            <a:r>
              <a:rPr lang="en-US" sz="2800" b="1" dirty="0" err="1">
                <a:solidFill>
                  <a:srgbClr val="795B19"/>
                </a:solidFill>
                <a:effectLst/>
                <a:latin typeface="Cambria" panose="02040503050406030204" pitchFamily="18" charset="0"/>
                <a:ea typeface="Times New Roman" panose="02020603050405020304" pitchFamily="18" charset="0"/>
              </a:rPr>
              <a:t>cảnh</a:t>
            </a:r>
            <a:r>
              <a:rPr lang="en-US" sz="2800" b="1" dirty="0">
                <a:solidFill>
                  <a:srgbClr val="795B19"/>
                </a:solidFill>
                <a:effectLst/>
                <a:latin typeface="Cambria" panose="02040503050406030204" pitchFamily="18" charset="0"/>
                <a:ea typeface="Times New Roman" panose="02020603050405020304" pitchFamily="18" charset="0"/>
              </a:rPr>
              <a:t> </a:t>
            </a:r>
            <a:r>
              <a:rPr lang="en-US" sz="2800" b="1" dirty="0" err="1">
                <a:solidFill>
                  <a:srgbClr val="795B19"/>
                </a:solidFill>
                <a:effectLst/>
                <a:latin typeface="Cambria" panose="02040503050406030204" pitchFamily="18" charset="0"/>
                <a:ea typeface="Times New Roman" panose="02020603050405020304" pitchFamily="18" charset="0"/>
              </a:rPr>
              <a:t>biển</a:t>
            </a:r>
            <a:r>
              <a:rPr lang="en-US" sz="2800" b="1" dirty="0">
                <a:solidFill>
                  <a:srgbClr val="795B19"/>
                </a:solidFill>
                <a:effectLst/>
                <a:latin typeface="Cambria" panose="02040503050406030204" pitchFamily="18" charset="0"/>
                <a:ea typeface="Times New Roman" panose="02020603050405020304" pitchFamily="18" charset="0"/>
              </a:rPr>
              <a:t> </a:t>
            </a:r>
            <a:r>
              <a:rPr lang="en-US" sz="2800" b="1" dirty="0" err="1">
                <a:solidFill>
                  <a:srgbClr val="795B19"/>
                </a:solidFill>
                <a:effectLst/>
                <a:latin typeface="Cambria" panose="02040503050406030204" pitchFamily="18" charset="0"/>
                <a:ea typeface="Times New Roman" panose="02020603050405020304" pitchFamily="18" charset="0"/>
              </a:rPr>
              <a:t>lúc</a:t>
            </a:r>
            <a:r>
              <a:rPr lang="en-US" sz="2800" b="1" dirty="0">
                <a:solidFill>
                  <a:srgbClr val="795B19"/>
                </a:solidFill>
                <a:effectLst/>
                <a:latin typeface="Cambria" panose="02040503050406030204" pitchFamily="18" charset="0"/>
                <a:ea typeface="Times New Roman" panose="02020603050405020304" pitchFamily="18" charset="0"/>
              </a:rPr>
              <a:t> </a:t>
            </a:r>
            <a:r>
              <a:rPr lang="en-US" sz="2800" b="1" dirty="0" err="1">
                <a:solidFill>
                  <a:srgbClr val="795B19"/>
                </a:solidFill>
                <a:effectLst/>
                <a:latin typeface="Cambria" panose="02040503050406030204" pitchFamily="18" charset="0"/>
                <a:ea typeface="Times New Roman" panose="02020603050405020304" pitchFamily="18" charset="0"/>
              </a:rPr>
              <a:t>bình</a:t>
            </a:r>
            <a:r>
              <a:rPr lang="en-US" sz="2800" b="1" dirty="0">
                <a:solidFill>
                  <a:srgbClr val="795B19"/>
                </a:solidFill>
                <a:effectLst/>
                <a:latin typeface="Cambria" panose="02040503050406030204" pitchFamily="18" charset="0"/>
                <a:ea typeface="Times New Roman" panose="02020603050405020304" pitchFamily="18" charset="0"/>
              </a:rPr>
              <a:t> </a:t>
            </a:r>
            <a:r>
              <a:rPr lang="en-US" sz="2800" b="1" dirty="0" err="1">
                <a:solidFill>
                  <a:srgbClr val="795B19"/>
                </a:solidFill>
                <a:effectLst/>
                <a:latin typeface="Cambria" panose="02040503050406030204" pitchFamily="18" charset="0"/>
                <a:ea typeface="Times New Roman" panose="02020603050405020304" pitchFamily="18" charset="0"/>
              </a:rPr>
              <a:t>minh</a:t>
            </a:r>
            <a:r>
              <a:rPr lang="en-US" sz="2800" b="1" dirty="0">
                <a:solidFill>
                  <a:srgbClr val="795B19"/>
                </a:solidFill>
                <a:effectLst/>
                <a:latin typeface="Cambria" panose="02040503050406030204" pitchFamily="18" charset="0"/>
                <a:ea typeface="Times New Roman" panose="02020603050405020304" pitchFamily="18" charset="0"/>
              </a:rPr>
              <a:t>, </a:t>
            </a:r>
            <a:r>
              <a:rPr lang="en-US" sz="2800" b="1" dirty="0" err="1">
                <a:solidFill>
                  <a:srgbClr val="795B19"/>
                </a:solidFill>
                <a:effectLst/>
                <a:latin typeface="Cambria" panose="02040503050406030204" pitchFamily="18" charset="0"/>
                <a:ea typeface="Times New Roman" panose="02020603050405020304" pitchFamily="18" charset="0"/>
              </a:rPr>
              <a:t>mặt</a:t>
            </a:r>
            <a:r>
              <a:rPr lang="en-US" sz="2800" b="1" dirty="0">
                <a:solidFill>
                  <a:srgbClr val="795B19"/>
                </a:solidFill>
                <a:effectLst/>
                <a:latin typeface="Cambria" panose="02040503050406030204" pitchFamily="18" charset="0"/>
                <a:ea typeface="Times New Roman" panose="02020603050405020304" pitchFamily="18" charset="0"/>
              </a:rPr>
              <a:t> </a:t>
            </a:r>
            <a:r>
              <a:rPr lang="en-US" sz="2800" b="1" dirty="0" err="1">
                <a:solidFill>
                  <a:srgbClr val="795B19"/>
                </a:solidFill>
                <a:effectLst/>
                <a:latin typeface="Cambria" panose="02040503050406030204" pitchFamily="18" charset="0"/>
                <a:ea typeface="Times New Roman" panose="02020603050405020304" pitchFamily="18" charset="0"/>
              </a:rPr>
              <a:t>trời</a:t>
            </a:r>
            <a:r>
              <a:rPr lang="en-US" sz="2800" b="1" dirty="0">
                <a:solidFill>
                  <a:srgbClr val="795B19"/>
                </a:solidFill>
                <a:effectLst/>
                <a:latin typeface="Cambria" panose="02040503050406030204" pitchFamily="18" charset="0"/>
                <a:ea typeface="Times New Roman" panose="02020603050405020304" pitchFamily="18" charset="0"/>
              </a:rPr>
              <a:t> </a:t>
            </a:r>
            <a:r>
              <a:rPr lang="en-US" sz="2800" b="1" dirty="0" err="1">
                <a:solidFill>
                  <a:srgbClr val="795B19"/>
                </a:solidFill>
                <a:effectLst/>
                <a:latin typeface="Cambria" panose="02040503050406030204" pitchFamily="18" charset="0"/>
                <a:ea typeface="Times New Roman" panose="02020603050405020304" pitchFamily="18" charset="0"/>
              </a:rPr>
              <a:t>rực</a:t>
            </a:r>
            <a:r>
              <a:rPr lang="en-US" sz="2800" b="1" dirty="0">
                <a:solidFill>
                  <a:srgbClr val="795B19"/>
                </a:solidFill>
                <a:effectLst/>
                <a:latin typeface="Cambria" panose="02040503050406030204" pitchFamily="18" charset="0"/>
                <a:ea typeface="Times New Roman" panose="02020603050405020304" pitchFamily="18" charset="0"/>
              </a:rPr>
              <a:t> </a:t>
            </a:r>
            <a:r>
              <a:rPr lang="en-US" sz="2800" b="1" dirty="0" err="1">
                <a:solidFill>
                  <a:srgbClr val="795B19"/>
                </a:solidFill>
                <a:effectLst/>
                <a:latin typeface="Cambria" panose="02040503050406030204" pitchFamily="18" charset="0"/>
                <a:ea typeface="Times New Roman" panose="02020603050405020304" pitchFamily="18" charset="0"/>
              </a:rPr>
              <a:t>rỡ</a:t>
            </a:r>
            <a:r>
              <a:rPr lang="en-US" sz="2800" b="1" dirty="0">
                <a:solidFill>
                  <a:srgbClr val="795B19"/>
                </a:solidFill>
                <a:effectLst/>
                <a:latin typeface="Cambria" panose="02040503050406030204" pitchFamily="18" charset="0"/>
                <a:ea typeface="Times New Roman" panose="02020603050405020304" pitchFamily="18" charset="0"/>
              </a:rPr>
              <a:t>. </a:t>
            </a:r>
            <a:r>
              <a:rPr lang="en-US" sz="2800" b="1" dirty="0" err="1">
                <a:solidFill>
                  <a:srgbClr val="795B19"/>
                </a:solidFill>
                <a:effectLst/>
                <a:latin typeface="Cambria" panose="02040503050406030204" pitchFamily="18" charset="0"/>
                <a:ea typeface="Times New Roman" panose="02020603050405020304" pitchFamily="18" charset="0"/>
              </a:rPr>
              <a:t>Trên</a:t>
            </a:r>
            <a:r>
              <a:rPr lang="en-US" sz="2800" b="1" dirty="0">
                <a:solidFill>
                  <a:srgbClr val="795B19"/>
                </a:solidFill>
                <a:effectLst/>
                <a:latin typeface="Cambria" panose="02040503050406030204" pitchFamily="18" charset="0"/>
                <a:ea typeface="Times New Roman" panose="02020603050405020304" pitchFamily="18" charset="0"/>
              </a:rPr>
              <a:t> </a:t>
            </a:r>
            <a:r>
              <a:rPr lang="en-US" sz="2800" b="1" dirty="0" err="1">
                <a:solidFill>
                  <a:srgbClr val="795B19"/>
                </a:solidFill>
                <a:effectLst/>
                <a:latin typeface="Cambria" panose="02040503050406030204" pitchFamily="18" charset="0"/>
                <a:ea typeface="Times New Roman" panose="02020603050405020304" pitchFamily="18" charset="0"/>
              </a:rPr>
              <a:t>mặt</a:t>
            </a:r>
            <a:r>
              <a:rPr lang="en-US" sz="2800" b="1" dirty="0">
                <a:solidFill>
                  <a:srgbClr val="795B19"/>
                </a:solidFill>
                <a:effectLst/>
                <a:latin typeface="Cambria" panose="02040503050406030204" pitchFamily="18" charset="0"/>
                <a:ea typeface="Times New Roman" panose="02020603050405020304" pitchFamily="18" charset="0"/>
              </a:rPr>
              <a:t> </a:t>
            </a:r>
            <a:r>
              <a:rPr lang="en-US" sz="2800" b="1" dirty="0" err="1">
                <a:solidFill>
                  <a:srgbClr val="795B19"/>
                </a:solidFill>
                <a:effectLst/>
                <a:latin typeface="Cambria" panose="02040503050406030204" pitchFamily="18" charset="0"/>
                <a:ea typeface="Times New Roman" panose="02020603050405020304" pitchFamily="18" charset="0"/>
              </a:rPr>
              <a:t>biển</a:t>
            </a:r>
            <a:r>
              <a:rPr lang="en-US" sz="2800" b="1" dirty="0">
                <a:solidFill>
                  <a:srgbClr val="795B19"/>
                </a:solidFill>
                <a:effectLst/>
                <a:latin typeface="Cambria" panose="02040503050406030204" pitchFamily="18" charset="0"/>
                <a:ea typeface="Times New Roman" panose="02020603050405020304" pitchFamily="18" charset="0"/>
              </a:rPr>
              <a:t> </a:t>
            </a:r>
            <a:r>
              <a:rPr lang="en-US" sz="2800" b="1" dirty="0" err="1">
                <a:solidFill>
                  <a:srgbClr val="795B19"/>
                </a:solidFill>
                <a:effectLst/>
                <a:latin typeface="Cambria" panose="02040503050406030204" pitchFamily="18" charset="0"/>
                <a:ea typeface="Times New Roman" panose="02020603050405020304" pitchFamily="18" charset="0"/>
              </a:rPr>
              <a:t>xanh</a:t>
            </a:r>
            <a:r>
              <a:rPr lang="en-US" sz="2800" b="1" dirty="0">
                <a:solidFill>
                  <a:srgbClr val="795B19"/>
                </a:solidFill>
                <a:effectLst/>
                <a:latin typeface="Cambria" panose="02040503050406030204" pitchFamily="18" charset="0"/>
                <a:ea typeface="Times New Roman" panose="02020603050405020304" pitchFamily="18" charset="0"/>
              </a:rPr>
              <a:t> </a:t>
            </a:r>
            <a:r>
              <a:rPr lang="en-US" sz="2800" b="1" dirty="0" err="1">
                <a:solidFill>
                  <a:srgbClr val="795B19"/>
                </a:solidFill>
                <a:effectLst/>
                <a:latin typeface="Cambria" panose="02040503050406030204" pitchFamily="18" charset="0"/>
                <a:ea typeface="Times New Roman" panose="02020603050405020304" pitchFamily="18" charset="0"/>
              </a:rPr>
              <a:t>biếc</a:t>
            </a:r>
            <a:r>
              <a:rPr lang="en-US" sz="2800" b="1" dirty="0">
                <a:solidFill>
                  <a:srgbClr val="795B19"/>
                </a:solidFill>
                <a:effectLst/>
                <a:latin typeface="Cambria" panose="02040503050406030204" pitchFamily="18" charset="0"/>
                <a:ea typeface="Times New Roman" panose="02020603050405020304" pitchFamily="18" charset="0"/>
              </a:rPr>
              <a:t>, </a:t>
            </a:r>
            <a:r>
              <a:rPr lang="en-US" sz="2800" b="1" dirty="0" err="1">
                <a:solidFill>
                  <a:srgbClr val="795B19"/>
                </a:solidFill>
                <a:effectLst/>
                <a:latin typeface="Cambria" panose="02040503050406030204" pitchFamily="18" charset="0"/>
                <a:ea typeface="Times New Roman" panose="02020603050405020304" pitchFamily="18" charset="0"/>
              </a:rPr>
              <a:t>dập</a:t>
            </a:r>
            <a:r>
              <a:rPr lang="en-US" sz="2800" b="1" dirty="0">
                <a:solidFill>
                  <a:srgbClr val="795B19"/>
                </a:solidFill>
                <a:effectLst/>
                <a:latin typeface="Cambria" panose="02040503050406030204" pitchFamily="18" charset="0"/>
                <a:ea typeface="Times New Roman" panose="02020603050405020304" pitchFamily="18" charset="0"/>
              </a:rPr>
              <a:t> </a:t>
            </a:r>
            <a:r>
              <a:rPr lang="en-US" sz="2800" b="1" dirty="0" err="1">
                <a:solidFill>
                  <a:srgbClr val="795B19"/>
                </a:solidFill>
                <a:effectLst/>
                <a:latin typeface="Cambria" panose="02040503050406030204" pitchFamily="18" charset="0"/>
                <a:ea typeface="Times New Roman" panose="02020603050405020304" pitchFamily="18" charset="0"/>
              </a:rPr>
              <a:t>dềnh</a:t>
            </a:r>
            <a:r>
              <a:rPr lang="en-US" sz="2800" b="1" dirty="0">
                <a:solidFill>
                  <a:srgbClr val="795B19"/>
                </a:solidFill>
                <a:effectLst/>
                <a:latin typeface="Cambria" panose="02040503050406030204" pitchFamily="18" charset="0"/>
                <a:ea typeface="Times New Roman" panose="02020603050405020304" pitchFamily="18" charset="0"/>
              </a:rPr>
              <a:t> </a:t>
            </a:r>
            <a:r>
              <a:rPr lang="en-US" sz="2800" b="1" dirty="0" err="1">
                <a:solidFill>
                  <a:srgbClr val="795B19"/>
                </a:solidFill>
                <a:effectLst/>
                <a:latin typeface="Cambria" panose="02040503050406030204" pitchFamily="18" charset="0"/>
                <a:ea typeface="Times New Roman" panose="02020603050405020304" pitchFamily="18" charset="0"/>
              </a:rPr>
              <a:t>sóng</a:t>
            </a:r>
            <a:r>
              <a:rPr lang="en-US" sz="2800" b="1" dirty="0">
                <a:solidFill>
                  <a:srgbClr val="795B19"/>
                </a:solidFill>
                <a:effectLst/>
                <a:latin typeface="Cambria" panose="02040503050406030204" pitchFamily="18" charset="0"/>
                <a:ea typeface="Times New Roman" panose="02020603050405020304" pitchFamily="18" charset="0"/>
              </a:rPr>
              <a:t> </a:t>
            </a:r>
            <a:r>
              <a:rPr lang="en-US" sz="2800" b="1" dirty="0" err="1">
                <a:solidFill>
                  <a:srgbClr val="795B19"/>
                </a:solidFill>
                <a:effectLst/>
                <a:latin typeface="Cambria" panose="02040503050406030204" pitchFamily="18" charset="0"/>
                <a:ea typeface="Times New Roman" panose="02020603050405020304" pitchFamily="18" charset="0"/>
              </a:rPr>
              <a:t>vỗ</a:t>
            </a:r>
            <a:r>
              <a:rPr lang="en-US" sz="2800" b="1" dirty="0">
                <a:solidFill>
                  <a:srgbClr val="795B19"/>
                </a:solidFill>
                <a:effectLst/>
                <a:latin typeface="Cambria" panose="02040503050406030204" pitchFamily="18" charset="0"/>
                <a:ea typeface="Times New Roman" panose="02020603050405020304" pitchFamily="18" charset="0"/>
              </a:rPr>
              <a:t> </a:t>
            </a:r>
            <a:r>
              <a:rPr lang="en-US" sz="2800" b="1" dirty="0" err="1">
                <a:solidFill>
                  <a:srgbClr val="795B19"/>
                </a:solidFill>
                <a:effectLst/>
                <a:latin typeface="Cambria" panose="02040503050406030204" pitchFamily="18" charset="0"/>
                <a:ea typeface="Times New Roman" panose="02020603050405020304" pitchFamily="18" charset="0"/>
              </a:rPr>
              <a:t>có</a:t>
            </a:r>
            <a:r>
              <a:rPr lang="en-US" sz="2800" b="1" dirty="0">
                <a:solidFill>
                  <a:srgbClr val="795B19"/>
                </a:solidFill>
                <a:effectLst/>
                <a:latin typeface="Cambria" panose="02040503050406030204" pitchFamily="18" charset="0"/>
                <a:ea typeface="Times New Roman" panose="02020603050405020304" pitchFamily="18" charset="0"/>
              </a:rPr>
              <a:t> </a:t>
            </a:r>
            <a:r>
              <a:rPr lang="en-US" sz="2800" b="1" dirty="0" err="1">
                <a:solidFill>
                  <a:srgbClr val="795B19"/>
                </a:solidFill>
                <a:effectLst/>
                <a:latin typeface="Cambria" panose="02040503050406030204" pitchFamily="18" charset="0"/>
                <a:ea typeface="Times New Roman" panose="02020603050405020304" pitchFamily="18" charset="0"/>
              </a:rPr>
              <a:t>một</a:t>
            </a:r>
            <a:r>
              <a:rPr lang="en-US" sz="2800" b="1" dirty="0">
                <a:solidFill>
                  <a:srgbClr val="795B19"/>
                </a:solidFill>
                <a:effectLst/>
                <a:latin typeface="Cambria" panose="02040503050406030204" pitchFamily="18" charset="0"/>
                <a:ea typeface="Times New Roman" panose="02020603050405020304" pitchFamily="18" charset="0"/>
              </a:rPr>
              <a:t> con </a:t>
            </a:r>
            <a:r>
              <a:rPr lang="en-US" sz="2800" b="1" dirty="0" err="1">
                <a:solidFill>
                  <a:srgbClr val="795B19"/>
                </a:solidFill>
                <a:effectLst/>
                <a:latin typeface="Cambria" panose="02040503050406030204" pitchFamily="18" charset="0"/>
                <a:ea typeface="Times New Roman" panose="02020603050405020304" pitchFamily="18" charset="0"/>
              </a:rPr>
              <a:t>thuyền</a:t>
            </a:r>
            <a:r>
              <a:rPr lang="en-US" sz="2800" b="1" dirty="0">
                <a:solidFill>
                  <a:srgbClr val="795B19"/>
                </a:solidFill>
                <a:effectLst/>
                <a:latin typeface="Cambria" panose="02040503050406030204" pitchFamily="18" charset="0"/>
                <a:ea typeface="Times New Roman" panose="02020603050405020304" pitchFamily="18" charset="0"/>
              </a:rPr>
              <a:t> </a:t>
            </a:r>
            <a:r>
              <a:rPr lang="en-US" sz="2800" b="1" dirty="0" err="1">
                <a:solidFill>
                  <a:srgbClr val="795B19"/>
                </a:solidFill>
                <a:effectLst/>
                <a:latin typeface="Cambria" panose="02040503050406030204" pitchFamily="18" charset="0"/>
                <a:ea typeface="Times New Roman" panose="02020603050405020304" pitchFamily="18" charset="0"/>
              </a:rPr>
              <a:t>trắng</a:t>
            </a:r>
            <a:r>
              <a:rPr lang="en-US" sz="2800" b="1" dirty="0">
                <a:solidFill>
                  <a:srgbClr val="795B19"/>
                </a:solidFill>
                <a:effectLst/>
                <a:latin typeface="Cambria" panose="02040503050406030204" pitchFamily="18" charset="0"/>
                <a:ea typeface="Times New Roman" panose="02020603050405020304" pitchFamily="18" charset="0"/>
              </a:rPr>
              <a:t>. </a:t>
            </a:r>
            <a:endParaRPr lang="en-US" sz="3600" b="1" dirty="0">
              <a:solidFill>
                <a:srgbClr val="795B19"/>
              </a:solidFill>
              <a:latin typeface="Cambria" panose="02040503050406030204" pitchFamily="18" charset="0"/>
            </a:endParaRPr>
          </a:p>
        </p:txBody>
      </p:sp>
    </p:spTree>
    <p:extLst>
      <p:ext uri="{BB962C8B-B14F-4D97-AF65-F5344CB8AC3E}">
        <p14:creationId xmlns:p14="http://schemas.microsoft.com/office/powerpoint/2010/main" val="1142318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D55376B-6CE4-4C85-B848-B272EE044B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0089" y="1935804"/>
            <a:ext cx="4440260" cy="4440260"/>
          </a:xfrm>
          <a:prstGeom prst="rect">
            <a:avLst/>
          </a:prstGeom>
        </p:spPr>
      </p:pic>
      <p:grpSp>
        <p:nvGrpSpPr>
          <p:cNvPr id="6" name="Group 5">
            <a:extLst>
              <a:ext uri="{FF2B5EF4-FFF2-40B4-BE49-F238E27FC236}">
                <a16:creationId xmlns:a16="http://schemas.microsoft.com/office/drawing/2014/main" id="{2FE382C4-0BED-1EC0-C28A-15CED0B09779}"/>
              </a:ext>
            </a:extLst>
          </p:cNvPr>
          <p:cNvGrpSpPr/>
          <p:nvPr/>
        </p:nvGrpSpPr>
        <p:grpSpPr>
          <a:xfrm>
            <a:off x="660968" y="1772518"/>
            <a:ext cx="7470869" cy="4189860"/>
            <a:chOff x="562997" y="1935804"/>
            <a:chExt cx="7470869" cy="4189860"/>
          </a:xfrm>
        </p:grpSpPr>
        <p:sp>
          <p:nvSpPr>
            <p:cNvPr id="3" name="TextBox 2">
              <a:extLst>
                <a:ext uri="{FF2B5EF4-FFF2-40B4-BE49-F238E27FC236}">
                  <a16:creationId xmlns:a16="http://schemas.microsoft.com/office/drawing/2014/main" id="{10780A17-02D8-D04E-C226-83D83B949161}"/>
                </a:ext>
              </a:extLst>
            </p:cNvPr>
            <p:cNvSpPr txBox="1"/>
            <p:nvPr/>
          </p:nvSpPr>
          <p:spPr>
            <a:xfrm>
              <a:off x="1186773" y="2534427"/>
              <a:ext cx="6223315" cy="2992614"/>
            </a:xfrm>
            <a:prstGeom prst="rect">
              <a:avLst/>
            </a:prstGeom>
            <a:noFill/>
          </p:spPr>
          <p:txBody>
            <a:bodyPr wrap="square">
              <a:spAutoFit/>
            </a:bodyPr>
            <a:lstStyle/>
            <a:p>
              <a:pPr marL="0" marR="0" indent="228600" algn="just">
                <a:lnSpc>
                  <a:spcPct val="120000"/>
                </a:lnSpc>
                <a:spcBef>
                  <a:spcPts val="0"/>
                </a:spcBef>
                <a:spcAft>
                  <a:spcPts val="0"/>
                </a:spcAft>
              </a:pPr>
              <a:r>
                <a:rPr lang="nl-NL" sz="3200" b="1" dirty="0">
                  <a:effectLst/>
                  <a:latin typeface="Cambria" panose="02040503050406030204" pitchFamily="18" charset="0"/>
                  <a:ea typeface="Times New Roman" panose="02020603050405020304" pitchFamily="18" charset="0"/>
                </a:rPr>
                <a:t>Bài thơ ca ngợi sự khéo léo của cô giáo khi dạy học sinh làm thủ công và thể hiện tình cảm yêu thương, quý trọng cô giáo của các bạn học sinh</a:t>
              </a:r>
              <a:endParaRPr lang="en-US" sz="2800" b="1" dirty="0">
                <a:effectLst/>
                <a:latin typeface="Cambria" panose="02040503050406030204" pitchFamily="18" charset="0"/>
                <a:ea typeface="Times New Roman" panose="02020603050405020304" pitchFamily="18" charset="0"/>
              </a:endParaRPr>
            </a:p>
          </p:txBody>
        </p:sp>
        <p:sp>
          <p:nvSpPr>
            <p:cNvPr id="4" name="任意多边形: 形状 34">
              <a:extLst>
                <a:ext uri="{FF2B5EF4-FFF2-40B4-BE49-F238E27FC236}">
                  <a16:creationId xmlns:a16="http://schemas.microsoft.com/office/drawing/2014/main" id="{4585999F-4293-E1AA-E226-D1232DBE4E5B}"/>
                </a:ext>
              </a:extLst>
            </p:cNvPr>
            <p:cNvSpPr/>
            <p:nvPr/>
          </p:nvSpPr>
          <p:spPr>
            <a:xfrm>
              <a:off x="562997" y="1935804"/>
              <a:ext cx="7470869" cy="4189860"/>
            </a:xfrm>
            <a:custGeom>
              <a:avLst/>
              <a:gdLst>
                <a:gd name="connsiteX0" fmla="*/ 1745467 w 3499936"/>
                <a:gd name="connsiteY0" fmla="*/ 0 h 1652856"/>
                <a:gd name="connsiteX1" fmla="*/ 2225801 w 3499936"/>
                <a:gd name="connsiteY1" fmla="*/ 136948 h 1652856"/>
                <a:gd name="connsiteX2" fmla="*/ 2346258 w 3499936"/>
                <a:gd name="connsiteY2" fmla="*/ 229712 h 1652856"/>
                <a:gd name="connsiteX3" fmla="*/ 2435041 w 3499936"/>
                <a:gd name="connsiteY3" fmla="*/ 182472 h 1652856"/>
                <a:gd name="connsiteX4" fmla="*/ 2757094 w 3499936"/>
                <a:gd name="connsiteY4" fmla="*/ 114662 h 1652856"/>
                <a:gd name="connsiteX5" fmla="*/ 3499936 w 3499936"/>
                <a:gd name="connsiteY5" fmla="*/ 802318 h 1652856"/>
                <a:gd name="connsiteX6" fmla="*/ 2757094 w 3499936"/>
                <a:gd name="connsiteY6" fmla="*/ 1489974 h 1652856"/>
                <a:gd name="connsiteX7" fmla="*/ 2682743 w 3499936"/>
                <a:gd name="connsiteY7" fmla="*/ 1483036 h 1652856"/>
                <a:gd name="connsiteX8" fmla="*/ 2616998 w 3499936"/>
                <a:gd name="connsiteY8" fmla="*/ 1535415 h 1652856"/>
                <a:gd name="connsiteX9" fmla="*/ 2218839 w 3499936"/>
                <a:gd name="connsiteY9" fmla="*/ 1652856 h 1652856"/>
                <a:gd name="connsiteX10" fmla="*/ 1941645 w 3499936"/>
                <a:gd name="connsiteY10" fmla="*/ 1598817 h 1652856"/>
                <a:gd name="connsiteX11" fmla="*/ 1919543 w 3499936"/>
                <a:gd name="connsiteY11" fmla="*/ 1587232 h 1652856"/>
                <a:gd name="connsiteX12" fmla="*/ 1918607 w 3499936"/>
                <a:gd name="connsiteY12" fmla="*/ 1587457 h 1652856"/>
                <a:gd name="connsiteX13" fmla="*/ 1745467 w 3499936"/>
                <a:gd name="connsiteY13" fmla="*/ 1603748 h 1652856"/>
                <a:gd name="connsiteX14" fmla="*/ 1265133 w 3499936"/>
                <a:gd name="connsiteY14" fmla="*/ 1466801 h 1652856"/>
                <a:gd name="connsiteX15" fmla="*/ 1259489 w 3499936"/>
                <a:gd name="connsiteY15" fmla="*/ 1462454 h 1652856"/>
                <a:gd name="connsiteX16" fmla="*/ 1193509 w 3499936"/>
                <a:gd name="connsiteY16" fmla="*/ 1491120 h 1652856"/>
                <a:gd name="connsiteX17" fmla="*/ 859106 w 3499936"/>
                <a:gd name="connsiteY17" fmla="*/ 1545159 h 1652856"/>
                <a:gd name="connsiteX18" fmla="*/ 0 w 3499936"/>
                <a:gd name="connsiteY18" fmla="*/ 857503 h 1652856"/>
                <a:gd name="connsiteX19" fmla="*/ 859106 w 3499936"/>
                <a:gd name="connsiteY19" fmla="*/ 169847 h 1652856"/>
                <a:gd name="connsiteX20" fmla="*/ 1032246 w 3499936"/>
                <a:gd name="connsiteY20" fmla="*/ 183818 h 1652856"/>
                <a:gd name="connsiteX21" fmla="*/ 1162308 w 3499936"/>
                <a:gd name="connsiteY21" fmla="*/ 216134 h 1652856"/>
                <a:gd name="connsiteX22" fmla="*/ 1265133 w 3499936"/>
                <a:gd name="connsiteY22" fmla="*/ 136948 h 1652856"/>
                <a:gd name="connsiteX23" fmla="*/ 1745467 w 3499936"/>
                <a:gd name="connsiteY23" fmla="*/ 0 h 1652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99936" h="1652856">
                  <a:moveTo>
                    <a:pt x="1745467" y="0"/>
                  </a:moveTo>
                  <a:cubicBezTo>
                    <a:pt x="1923394" y="0"/>
                    <a:pt x="2088687" y="50486"/>
                    <a:pt x="2225801" y="136948"/>
                  </a:cubicBezTo>
                  <a:lnTo>
                    <a:pt x="2346258" y="229712"/>
                  </a:lnTo>
                  <a:lnTo>
                    <a:pt x="2435041" y="182472"/>
                  </a:lnTo>
                  <a:cubicBezTo>
                    <a:pt x="2532467" y="139015"/>
                    <a:pt x="2641708" y="114662"/>
                    <a:pt x="2757094" y="114662"/>
                  </a:cubicBezTo>
                  <a:cubicBezTo>
                    <a:pt x="3167354" y="114662"/>
                    <a:pt x="3499936" y="422536"/>
                    <a:pt x="3499936" y="802318"/>
                  </a:cubicBezTo>
                  <a:cubicBezTo>
                    <a:pt x="3499936" y="1182100"/>
                    <a:pt x="3167354" y="1489974"/>
                    <a:pt x="2757094" y="1489974"/>
                  </a:cubicBezTo>
                  <a:lnTo>
                    <a:pt x="2682743" y="1483036"/>
                  </a:lnTo>
                  <a:lnTo>
                    <a:pt x="2616998" y="1535415"/>
                  </a:lnTo>
                  <a:cubicBezTo>
                    <a:pt x="2503341" y="1609561"/>
                    <a:pt x="2366326" y="1652856"/>
                    <a:pt x="2218839" y="1652856"/>
                  </a:cubicBezTo>
                  <a:cubicBezTo>
                    <a:pt x="2120514" y="1652856"/>
                    <a:pt x="2026844" y="1633614"/>
                    <a:pt x="1941645" y="1598817"/>
                  </a:cubicBezTo>
                  <a:lnTo>
                    <a:pt x="1919543" y="1587232"/>
                  </a:lnTo>
                  <a:lnTo>
                    <a:pt x="1918607" y="1587457"/>
                  </a:lnTo>
                  <a:cubicBezTo>
                    <a:pt x="1862681" y="1598139"/>
                    <a:pt x="1804776" y="1603748"/>
                    <a:pt x="1745467" y="1603748"/>
                  </a:cubicBezTo>
                  <a:cubicBezTo>
                    <a:pt x="1567540" y="1603748"/>
                    <a:pt x="1402247" y="1553262"/>
                    <a:pt x="1265133" y="1466801"/>
                  </a:cubicBezTo>
                  <a:lnTo>
                    <a:pt x="1259489" y="1462454"/>
                  </a:lnTo>
                  <a:lnTo>
                    <a:pt x="1193509" y="1491120"/>
                  </a:lnTo>
                  <a:cubicBezTo>
                    <a:pt x="1090727" y="1525917"/>
                    <a:pt x="977724" y="1545159"/>
                    <a:pt x="859106" y="1545159"/>
                  </a:cubicBezTo>
                  <a:cubicBezTo>
                    <a:pt x="384635" y="1545159"/>
                    <a:pt x="0" y="1237285"/>
                    <a:pt x="0" y="857503"/>
                  </a:cubicBezTo>
                  <a:cubicBezTo>
                    <a:pt x="0" y="477721"/>
                    <a:pt x="384635" y="169847"/>
                    <a:pt x="859106" y="169847"/>
                  </a:cubicBezTo>
                  <a:cubicBezTo>
                    <a:pt x="918415" y="169847"/>
                    <a:pt x="976320" y="174658"/>
                    <a:pt x="1032246" y="183818"/>
                  </a:cubicBezTo>
                  <a:lnTo>
                    <a:pt x="1162308" y="216134"/>
                  </a:lnTo>
                  <a:lnTo>
                    <a:pt x="1265133" y="136948"/>
                  </a:lnTo>
                  <a:cubicBezTo>
                    <a:pt x="1402247" y="50486"/>
                    <a:pt x="1567540" y="0"/>
                    <a:pt x="1745467" y="0"/>
                  </a:cubicBezTo>
                  <a:close/>
                </a:path>
              </a:pathLst>
            </a:custGeom>
            <a:noFill/>
            <a:ln w="28575">
              <a:solidFill>
                <a:srgbClr val="795B1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pic>
        <p:nvPicPr>
          <p:cNvPr id="11" name="Picture 10">
            <a:extLst>
              <a:ext uri="{FF2B5EF4-FFF2-40B4-BE49-F238E27FC236}">
                <a16:creationId xmlns:a16="http://schemas.microsoft.com/office/drawing/2014/main" id="{2BC41FA2-AC7F-23B2-DA61-55086EC4B0B5}"/>
              </a:ext>
            </a:extLst>
          </p:cNvPr>
          <p:cNvPicPr>
            <a:picLocks noChangeAspect="1"/>
          </p:cNvPicPr>
          <p:nvPr/>
        </p:nvPicPr>
        <p:blipFill rotWithShape="1">
          <a:blip r:embed="rId3"/>
          <a:srcRect l="25738" t="9041" r="28696" b="18801"/>
          <a:stretch/>
        </p:blipFill>
        <p:spPr>
          <a:xfrm>
            <a:off x="2324017" y="523692"/>
            <a:ext cx="4144772" cy="1412112"/>
          </a:xfrm>
          <a:prstGeom prst="rect">
            <a:avLst/>
          </a:prstGeom>
        </p:spPr>
      </p:pic>
    </p:spTree>
    <p:extLst>
      <p:ext uri="{BB962C8B-B14F-4D97-AF65-F5344CB8AC3E}">
        <p14:creationId xmlns:p14="http://schemas.microsoft.com/office/powerpoint/2010/main" val="3562459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9">
            <a:extLst>
              <a:ext uri="{FF2B5EF4-FFF2-40B4-BE49-F238E27FC236}">
                <a16:creationId xmlns:a16="http://schemas.microsoft.com/office/drawing/2014/main" id="{47C8D274-73B1-8296-0E3F-F1A2A5417F81}"/>
              </a:ext>
            </a:extLst>
          </p:cNvPr>
          <p:cNvPicPr>
            <a:picLocks noChangeAspect="1"/>
          </p:cNvPicPr>
          <p:nvPr/>
        </p:nvPicPr>
        <p:blipFill rotWithShape="1">
          <a:blip r:embed="rId2">
            <a:extLst>
              <a:ext uri="{28A0092B-C50C-407E-A947-70E740481C1C}">
                <a14:useLocalDpi xmlns:a14="http://schemas.microsoft.com/office/drawing/2010/main" val="0"/>
              </a:ext>
            </a:extLst>
          </a:blip>
          <a:srcRect t="9145" r="18499"/>
          <a:stretch/>
        </p:blipFill>
        <p:spPr>
          <a:xfrm flipH="1">
            <a:off x="8515047" y="1846723"/>
            <a:ext cx="5257464" cy="5860912"/>
          </a:xfrm>
          <a:prstGeom prst="rect">
            <a:avLst/>
          </a:prstGeom>
        </p:spPr>
      </p:pic>
      <p:pic>
        <p:nvPicPr>
          <p:cNvPr id="10" name="图片 16">
            <a:extLst>
              <a:ext uri="{FF2B5EF4-FFF2-40B4-BE49-F238E27FC236}">
                <a16:creationId xmlns:a16="http://schemas.microsoft.com/office/drawing/2014/main" id="{BECDFEBC-02C1-19E8-B475-866E00869E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6391" y="4306647"/>
            <a:ext cx="12277187" cy="2551353"/>
          </a:xfrm>
          <a:prstGeom prst="rect">
            <a:avLst/>
          </a:prstGeom>
        </p:spPr>
      </p:pic>
      <p:pic>
        <p:nvPicPr>
          <p:cNvPr id="13" name="Picture 12">
            <a:extLst>
              <a:ext uri="{FF2B5EF4-FFF2-40B4-BE49-F238E27FC236}">
                <a16:creationId xmlns:a16="http://schemas.microsoft.com/office/drawing/2014/main" id="{BAED4020-843A-D755-6975-B6E25F0D8427}"/>
              </a:ext>
            </a:extLst>
          </p:cNvPr>
          <p:cNvPicPr>
            <a:picLocks noChangeAspect="1"/>
          </p:cNvPicPr>
          <p:nvPr/>
        </p:nvPicPr>
        <p:blipFill>
          <a:blip r:embed="rId4"/>
          <a:stretch>
            <a:fillRect/>
          </a:stretch>
        </p:blipFill>
        <p:spPr>
          <a:xfrm rot="21378855">
            <a:off x="-60474" y="22308"/>
            <a:ext cx="10086289" cy="6108758"/>
          </a:xfrm>
          <a:prstGeom prst="rect">
            <a:avLst/>
          </a:prstGeom>
        </p:spPr>
      </p:pic>
    </p:spTree>
    <p:extLst>
      <p:ext uri="{BB962C8B-B14F-4D97-AF65-F5344CB8AC3E}">
        <p14:creationId xmlns:p14="http://schemas.microsoft.com/office/powerpoint/2010/main" val="3947309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ED9460A-1075-199C-B5C9-6531C625091E}"/>
              </a:ext>
            </a:extLst>
          </p:cNvPr>
          <p:cNvSpPr txBox="1"/>
          <p:nvPr/>
        </p:nvSpPr>
        <p:spPr>
          <a:xfrm>
            <a:off x="1773881" y="1228670"/>
            <a:ext cx="3404103" cy="35548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Một tờ giấy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Cô gấp cong cong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Thoắt cái đã xong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Chiếc thuyền xinh quá!</a:t>
            </a:r>
            <a:endPar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Một tờ giấy đỏ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Mềm mại tay cô</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Mặt trời đã phô</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Nhiều tia nắng toả.</a:t>
            </a:r>
          </a:p>
        </p:txBody>
      </p:sp>
      <p:sp>
        <p:nvSpPr>
          <p:cNvPr id="14" name="TextBox 13">
            <a:extLst>
              <a:ext uri="{FF2B5EF4-FFF2-40B4-BE49-F238E27FC236}">
                <a16:creationId xmlns:a16="http://schemas.microsoft.com/office/drawing/2014/main" id="{8EBEB147-B37C-EAFC-DE75-80DC95EA1594}"/>
              </a:ext>
            </a:extLst>
          </p:cNvPr>
          <p:cNvSpPr txBox="1"/>
          <p:nvPr/>
        </p:nvSpPr>
        <p:spPr>
          <a:xfrm>
            <a:off x="5840593" y="1236905"/>
            <a:ext cx="4984900" cy="47089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Thêm tờ xanh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Cô cắt rất nhanh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Mặt nước dập dềnh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Quanh thuyền sóng lượn.</a:t>
            </a:r>
            <a:endPar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Rì rào sóng vỗ...</a:t>
            </a:r>
            <a:endPar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Biết bao điều lạ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Từ bàn tay cô.</a:t>
            </a:r>
          </a:p>
        </p:txBody>
      </p:sp>
      <p:sp>
        <p:nvSpPr>
          <p:cNvPr id="16" name="TextBox 15">
            <a:extLst>
              <a:ext uri="{FF2B5EF4-FFF2-40B4-BE49-F238E27FC236}">
                <a16:creationId xmlns:a16="http://schemas.microsoft.com/office/drawing/2014/main" id="{17C03CF6-DC36-F556-A271-4AC4EF6D803E}"/>
              </a:ext>
            </a:extLst>
          </p:cNvPr>
          <p:cNvSpPr txBox="1"/>
          <p:nvPr/>
        </p:nvSpPr>
        <p:spPr>
          <a:xfrm>
            <a:off x="7746007" y="5838882"/>
            <a:ext cx="336639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Nguyễn</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Trọng</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Hoàn</a:t>
            </a:r>
            <a:r>
              <a:rPr kumimoji="0" lang="en-US" sz="2000" b="1"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pic>
        <p:nvPicPr>
          <p:cNvPr id="7" name="Picture 6">
            <a:extLst>
              <a:ext uri="{FF2B5EF4-FFF2-40B4-BE49-F238E27FC236}">
                <a16:creationId xmlns:a16="http://schemas.microsoft.com/office/drawing/2014/main" id="{B39732B4-FD1A-4C90-345D-5D05B9535323}"/>
              </a:ext>
            </a:extLst>
          </p:cNvPr>
          <p:cNvPicPr>
            <a:picLocks noChangeAspect="1"/>
          </p:cNvPicPr>
          <p:nvPr/>
        </p:nvPicPr>
        <p:blipFill rotWithShape="1">
          <a:blip r:embed="rId2"/>
          <a:srcRect l="21291" t="4547" r="18539" b="15282"/>
          <a:stretch/>
        </p:blipFill>
        <p:spPr>
          <a:xfrm>
            <a:off x="3715966" y="525908"/>
            <a:ext cx="3924244" cy="859092"/>
          </a:xfrm>
          <a:prstGeom prst="rect">
            <a:avLst/>
          </a:prstGeom>
        </p:spPr>
      </p:pic>
      <p:pic>
        <p:nvPicPr>
          <p:cNvPr id="4" name="Picture 3">
            <a:extLst>
              <a:ext uri="{FF2B5EF4-FFF2-40B4-BE49-F238E27FC236}">
                <a16:creationId xmlns:a16="http://schemas.microsoft.com/office/drawing/2014/main" id="{68C541AA-2ECC-6ADD-D2F3-DB0B30F85D57}"/>
              </a:ext>
            </a:extLst>
          </p:cNvPr>
          <p:cNvPicPr>
            <a:picLocks noChangeAspect="1"/>
          </p:cNvPicPr>
          <p:nvPr/>
        </p:nvPicPr>
        <p:blipFill>
          <a:blip r:embed="rId3"/>
          <a:stretch>
            <a:fillRect/>
          </a:stretch>
        </p:blipFill>
        <p:spPr>
          <a:xfrm>
            <a:off x="1079596" y="4760043"/>
            <a:ext cx="4212701" cy="1499746"/>
          </a:xfrm>
          <a:prstGeom prst="rect">
            <a:avLst/>
          </a:prstGeom>
        </p:spPr>
      </p:pic>
    </p:spTree>
    <p:extLst>
      <p:ext uri="{BB962C8B-B14F-4D97-AF65-F5344CB8AC3E}">
        <p14:creationId xmlns:p14="http://schemas.microsoft.com/office/powerpoint/2010/main" val="4165428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C376F5-C245-3318-1A2A-CCF73CC6305D}"/>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00"/>
                    </a14:imgEffect>
                  </a14:imgLayer>
                </a14:imgProps>
              </a:ext>
            </a:extLst>
          </a:blip>
          <a:srcRect l="56170" t="17305" r="15809" b="54610"/>
          <a:stretch/>
        </p:blipFill>
        <p:spPr>
          <a:xfrm>
            <a:off x="1110342" y="689901"/>
            <a:ext cx="9716655" cy="5478197"/>
          </a:xfrm>
          <a:prstGeom prst="rect">
            <a:avLst/>
          </a:prstGeom>
        </p:spPr>
      </p:pic>
    </p:spTree>
    <p:extLst>
      <p:ext uri="{BB962C8B-B14F-4D97-AF65-F5344CB8AC3E}">
        <p14:creationId xmlns:p14="http://schemas.microsoft.com/office/powerpoint/2010/main" val="2116450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BA4E244-3119-D17F-45B7-F70DA85B3D83}"/>
              </a:ext>
            </a:extLst>
          </p:cNvPr>
          <p:cNvSpPr/>
          <p:nvPr/>
        </p:nvSpPr>
        <p:spPr>
          <a:xfrm>
            <a:off x="9728" y="0"/>
            <a:ext cx="12188757" cy="6910570"/>
          </a:xfrm>
          <a:prstGeom prst="rect">
            <a:avLst/>
          </a:prstGeom>
          <a:solidFill>
            <a:srgbClr val="D7DA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文本框 25">
            <a:extLst>
              <a:ext uri="{FF2B5EF4-FFF2-40B4-BE49-F238E27FC236}">
                <a16:creationId xmlns:a16="http://schemas.microsoft.com/office/drawing/2014/main" id="{27192489-CF13-5961-3DD6-1FD58E8CD137}"/>
              </a:ext>
            </a:extLst>
          </p:cNvPr>
          <p:cNvSpPr txBox="1"/>
          <p:nvPr/>
        </p:nvSpPr>
        <p:spPr>
          <a:xfrm>
            <a:off x="2192694" y="1662143"/>
            <a:ext cx="8435186" cy="707886"/>
          </a:xfrm>
          <a:prstGeom prst="rect">
            <a:avLst/>
          </a:prstGeom>
          <a:noFill/>
        </p:spPr>
        <p:txBody>
          <a:bodyPr wrap="square" rtlCol="0">
            <a:spAutoFit/>
          </a:bodyPr>
          <a:lstStyle/>
          <a:p>
            <a:pPr marL="0" marR="0" lvl="0" indent="0" algn="dist" defTabSz="121917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solidFill>
                    <a:srgbClr val="D8573B"/>
                  </a:solidFill>
                </a:ln>
                <a:solidFill>
                  <a:srgbClr val="E87B4D"/>
                </a:solidFill>
                <a:effectLst/>
                <a:uLnTx/>
                <a:uFillTx/>
                <a:latin typeface="SVN-Russell" panose="02040603050506020204" pitchFamily="18" charset="0"/>
                <a:ea typeface="思源黑体 CN Bold" panose="020B0800000000000000" pitchFamily="34" charset="-122"/>
              </a:rPr>
              <a:t>TIẾNG</a:t>
            </a:r>
            <a:r>
              <a:rPr kumimoji="0" lang="en-US" altLang="zh-CN" sz="4000" b="1" i="0" u="none" strike="noStrike" kern="1200" cap="none" spc="0" normalizeH="0" noProof="0" dirty="0">
                <a:ln>
                  <a:solidFill>
                    <a:srgbClr val="D8573B"/>
                  </a:solidFill>
                </a:ln>
                <a:solidFill>
                  <a:srgbClr val="E87B4D"/>
                </a:solidFill>
                <a:effectLst/>
                <a:uLnTx/>
                <a:uFillTx/>
                <a:latin typeface="SVN-Russell" panose="02040603050506020204" pitchFamily="18" charset="0"/>
                <a:ea typeface="思源黑体 CN Bold" panose="020B0800000000000000" pitchFamily="34" charset="-122"/>
              </a:rPr>
              <a:t> VIỆT 3 – NÓI VÀ NGHE</a:t>
            </a:r>
            <a:endParaRPr kumimoji="0" lang="zh-CN" altLang="en-US" sz="4000" b="1" i="0" u="none" strike="noStrike" kern="1200" cap="none" spc="0" normalizeH="0" baseline="0" noProof="0" dirty="0">
              <a:ln>
                <a:solidFill>
                  <a:srgbClr val="D8573B"/>
                </a:solidFill>
              </a:ln>
              <a:solidFill>
                <a:srgbClr val="E87B4D"/>
              </a:solidFill>
              <a:effectLst/>
              <a:uLnTx/>
              <a:uFillTx/>
              <a:latin typeface="SVN-Russell" panose="02040603050506020204" pitchFamily="18" charset="0"/>
              <a:ea typeface="思源黑体 CN Bold" panose="020B0800000000000000" pitchFamily="34" charset="-122"/>
            </a:endParaRPr>
          </a:p>
        </p:txBody>
      </p:sp>
      <p:grpSp>
        <p:nvGrpSpPr>
          <p:cNvPr id="18" name="组合 1">
            <a:extLst>
              <a:ext uri="{FF2B5EF4-FFF2-40B4-BE49-F238E27FC236}">
                <a16:creationId xmlns:a16="http://schemas.microsoft.com/office/drawing/2014/main" id="{AFCCC72D-7FD1-33C5-6725-99F00B7278E5}"/>
              </a:ext>
            </a:extLst>
          </p:cNvPr>
          <p:cNvGrpSpPr/>
          <p:nvPr/>
        </p:nvGrpSpPr>
        <p:grpSpPr>
          <a:xfrm flipH="1">
            <a:off x="0" y="1197768"/>
            <a:ext cx="12455748" cy="5764391"/>
            <a:chOff x="-263748" y="1093609"/>
            <a:chExt cx="12455748" cy="5764391"/>
          </a:xfrm>
        </p:grpSpPr>
        <p:pic>
          <p:nvPicPr>
            <p:cNvPr id="19" name="图片 16">
              <a:extLst>
                <a:ext uri="{FF2B5EF4-FFF2-40B4-BE49-F238E27FC236}">
                  <a16:creationId xmlns:a16="http://schemas.microsoft.com/office/drawing/2014/main" id="{8DC5BECF-FBF3-4C72-1396-257D7D63B5ED}"/>
                </a:ext>
              </a:extLst>
            </p:cNvPr>
            <p:cNvPicPr>
              <a:picLocks noChangeAspect="1"/>
            </p:cNvPicPr>
            <p:nvPr/>
          </p:nvPicPr>
          <p:blipFill rotWithShape="1">
            <a:blip r:embed="rId2">
              <a:extLst>
                <a:ext uri="{28A0092B-C50C-407E-A947-70E740481C1C}">
                  <a14:useLocalDpi xmlns:a14="http://schemas.microsoft.com/office/drawing/2010/main" val="0"/>
                </a:ext>
              </a:extLst>
            </a:blip>
            <a:srcRect b="37146"/>
            <a:stretch/>
          </p:blipFill>
          <p:spPr>
            <a:xfrm rot="10800000">
              <a:off x="-263748" y="1093609"/>
              <a:ext cx="12455748" cy="5764391"/>
            </a:xfrm>
            <a:prstGeom prst="rect">
              <a:avLst/>
            </a:prstGeom>
          </p:spPr>
        </p:pic>
        <p:pic>
          <p:nvPicPr>
            <p:cNvPr id="20" name="图片 17">
              <a:extLst>
                <a:ext uri="{FF2B5EF4-FFF2-40B4-BE49-F238E27FC236}">
                  <a16:creationId xmlns:a16="http://schemas.microsoft.com/office/drawing/2014/main" id="{3965572C-4488-1CE6-5B2C-AA468C6FA8E2}"/>
                </a:ext>
              </a:extLst>
            </p:cNvPr>
            <p:cNvPicPr>
              <a:picLocks noChangeAspect="1"/>
            </p:cNvPicPr>
            <p:nvPr/>
          </p:nvPicPr>
          <p:blipFill rotWithShape="1">
            <a:blip r:embed="rId3">
              <a:extLst>
                <a:ext uri="{28A0092B-C50C-407E-A947-70E740481C1C}">
                  <a14:useLocalDpi xmlns:a14="http://schemas.microsoft.com/office/drawing/2010/main" val="0"/>
                </a:ext>
              </a:extLst>
            </a:blip>
            <a:srcRect l="13692" t="53086"/>
            <a:stretch/>
          </p:blipFill>
          <p:spPr>
            <a:xfrm>
              <a:off x="0" y="3429000"/>
              <a:ext cx="4998237" cy="3429000"/>
            </a:xfrm>
            <a:prstGeom prst="rect">
              <a:avLst/>
            </a:prstGeom>
          </p:spPr>
        </p:pic>
      </p:grpSp>
      <p:grpSp>
        <p:nvGrpSpPr>
          <p:cNvPr id="2" name="组合 28">
            <a:extLst>
              <a:ext uri="{FF2B5EF4-FFF2-40B4-BE49-F238E27FC236}">
                <a16:creationId xmlns:a16="http://schemas.microsoft.com/office/drawing/2014/main" id="{EE33AB21-041A-9BDE-9A87-ECE438A7CB37}"/>
              </a:ext>
            </a:extLst>
          </p:cNvPr>
          <p:cNvGrpSpPr/>
          <p:nvPr/>
        </p:nvGrpSpPr>
        <p:grpSpPr>
          <a:xfrm>
            <a:off x="1894001" y="-131980"/>
            <a:ext cx="9122035" cy="6092941"/>
            <a:chOff x="1295400" y="132653"/>
            <a:chExt cx="6898608" cy="4429761"/>
          </a:xfrm>
        </p:grpSpPr>
        <p:grpSp>
          <p:nvGrpSpPr>
            <p:cNvPr id="3" name="组合 11">
              <a:extLst>
                <a:ext uri="{FF2B5EF4-FFF2-40B4-BE49-F238E27FC236}">
                  <a16:creationId xmlns:a16="http://schemas.microsoft.com/office/drawing/2014/main" id="{CC596956-FB6C-AA68-335C-666C0847C4E9}"/>
                </a:ext>
              </a:extLst>
            </p:cNvPr>
            <p:cNvGrpSpPr/>
            <p:nvPr/>
          </p:nvGrpSpPr>
          <p:grpSpPr>
            <a:xfrm>
              <a:off x="1295400" y="912554"/>
              <a:ext cx="6898608" cy="3649860"/>
              <a:chOff x="375986" y="819150"/>
              <a:chExt cx="9525000" cy="5334000"/>
            </a:xfrm>
          </p:grpSpPr>
          <p:sp>
            <p:nvSpPr>
              <p:cNvPr id="6" name="圆角矩形 10">
                <a:extLst>
                  <a:ext uri="{FF2B5EF4-FFF2-40B4-BE49-F238E27FC236}">
                    <a16:creationId xmlns:a16="http://schemas.microsoft.com/office/drawing/2014/main" id="{9A1F7E40-8F6A-E86E-B629-475099107937}"/>
                  </a:ext>
                </a:extLst>
              </p:cNvPr>
              <p:cNvSpPr/>
              <p:nvPr/>
            </p:nvSpPr>
            <p:spPr>
              <a:xfrm>
                <a:off x="375986" y="819150"/>
                <a:ext cx="9525000" cy="5334000"/>
              </a:xfrm>
              <a:prstGeom prst="roundRect">
                <a:avLst>
                  <a:gd name="adj" fmla="val 3606"/>
                </a:avLst>
              </a:prstGeom>
              <a:solidFill>
                <a:srgbClr val="F3A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7" name="圆角矩形 9">
                <a:extLst>
                  <a:ext uri="{FF2B5EF4-FFF2-40B4-BE49-F238E27FC236}">
                    <a16:creationId xmlns:a16="http://schemas.microsoft.com/office/drawing/2014/main" id="{77D54A2C-F116-C045-0848-7943248F796C}"/>
                  </a:ext>
                </a:extLst>
              </p:cNvPr>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4" name="图片 26">
              <a:extLst>
                <a:ext uri="{FF2B5EF4-FFF2-40B4-BE49-F238E27FC236}">
                  <a16:creationId xmlns:a16="http://schemas.microsoft.com/office/drawing/2014/main" id="{20A2091E-3DE9-0123-3429-C94715017B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7770" y="132653"/>
              <a:ext cx="987470" cy="1121571"/>
            </a:xfrm>
            <a:prstGeom prst="rect">
              <a:avLst/>
            </a:prstGeom>
          </p:spPr>
        </p:pic>
        <p:pic>
          <p:nvPicPr>
            <p:cNvPr id="5" name="图片 27">
              <a:extLst>
                <a:ext uri="{FF2B5EF4-FFF2-40B4-BE49-F238E27FC236}">
                  <a16:creationId xmlns:a16="http://schemas.microsoft.com/office/drawing/2014/main" id="{9F1FF340-8B53-A6AE-18B5-168E2DA2F4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6463" y="132653"/>
              <a:ext cx="987470" cy="1121571"/>
            </a:xfrm>
            <a:prstGeom prst="rect">
              <a:avLst/>
            </a:prstGeom>
          </p:spPr>
        </p:pic>
      </p:grpSp>
      <p:pic>
        <p:nvPicPr>
          <p:cNvPr id="8" name="图片 32">
            <a:extLst>
              <a:ext uri="{FF2B5EF4-FFF2-40B4-BE49-F238E27FC236}">
                <a16:creationId xmlns:a16="http://schemas.microsoft.com/office/drawing/2014/main" id="{8E9E0C37-4E83-5C7D-563D-B169CA6D56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48279" y="2058905"/>
            <a:ext cx="3812945" cy="5035235"/>
          </a:xfrm>
          <a:prstGeom prst="rect">
            <a:avLst/>
          </a:prstGeom>
        </p:spPr>
      </p:pic>
      <p:pic>
        <p:nvPicPr>
          <p:cNvPr id="9" name="图片 33">
            <a:extLst>
              <a:ext uri="{FF2B5EF4-FFF2-40B4-BE49-F238E27FC236}">
                <a16:creationId xmlns:a16="http://schemas.microsoft.com/office/drawing/2014/main" id="{328D2FEB-F23E-20F6-6E77-D6C90897E42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9448800" y="4409129"/>
            <a:ext cx="2489200" cy="2429921"/>
          </a:xfrm>
          <a:prstGeom prst="rect">
            <a:avLst/>
          </a:prstGeom>
        </p:spPr>
      </p:pic>
      <p:pic>
        <p:nvPicPr>
          <p:cNvPr id="10" name="图片 40">
            <a:extLst>
              <a:ext uri="{FF2B5EF4-FFF2-40B4-BE49-F238E27FC236}">
                <a16:creationId xmlns:a16="http://schemas.microsoft.com/office/drawing/2014/main" id="{165D7F66-CAFC-32D6-9A72-D92C7180740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526646" y="4222698"/>
            <a:ext cx="2235200" cy="2006600"/>
          </a:xfrm>
          <a:prstGeom prst="rect">
            <a:avLst/>
          </a:prstGeom>
        </p:spPr>
      </p:pic>
      <p:pic>
        <p:nvPicPr>
          <p:cNvPr id="17" name="图片 31">
            <a:extLst>
              <a:ext uri="{FF2B5EF4-FFF2-40B4-BE49-F238E27FC236}">
                <a16:creationId xmlns:a16="http://schemas.microsoft.com/office/drawing/2014/main" id="{7668C2F9-4BF5-BA61-2978-F6FE48E52C6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rot="21155772">
            <a:off x="-313937" y="-223585"/>
            <a:ext cx="2725087" cy="2119513"/>
          </a:xfrm>
          <a:prstGeom prst="rect">
            <a:avLst/>
          </a:prstGeom>
        </p:spPr>
      </p:pic>
      <p:pic>
        <p:nvPicPr>
          <p:cNvPr id="21" name="Picture 20">
            <a:extLst>
              <a:ext uri="{FF2B5EF4-FFF2-40B4-BE49-F238E27FC236}">
                <a16:creationId xmlns:a16="http://schemas.microsoft.com/office/drawing/2014/main" id="{E4E34B17-80E0-6E13-9BE6-C1819A9AF3CA}"/>
              </a:ext>
            </a:extLst>
          </p:cNvPr>
          <p:cNvPicPr>
            <a:picLocks noChangeAspect="1"/>
          </p:cNvPicPr>
          <p:nvPr/>
        </p:nvPicPr>
        <p:blipFill>
          <a:blip r:embed="rId9"/>
          <a:stretch>
            <a:fillRect/>
          </a:stretch>
        </p:blipFill>
        <p:spPr>
          <a:xfrm>
            <a:off x="2190285" y="1779800"/>
            <a:ext cx="8437595" cy="707197"/>
          </a:xfrm>
          <a:prstGeom prst="rect">
            <a:avLst/>
          </a:prstGeom>
        </p:spPr>
      </p:pic>
      <p:pic>
        <p:nvPicPr>
          <p:cNvPr id="24" name="Picture 23">
            <a:extLst>
              <a:ext uri="{FF2B5EF4-FFF2-40B4-BE49-F238E27FC236}">
                <a16:creationId xmlns:a16="http://schemas.microsoft.com/office/drawing/2014/main" id="{6E0526DB-69AF-E7EB-0B34-B58954CB19AF}"/>
              </a:ext>
            </a:extLst>
          </p:cNvPr>
          <p:cNvPicPr>
            <a:picLocks noChangeAspect="1"/>
          </p:cNvPicPr>
          <p:nvPr/>
        </p:nvPicPr>
        <p:blipFill>
          <a:blip r:embed="rId10"/>
          <a:stretch>
            <a:fillRect/>
          </a:stretch>
        </p:blipFill>
        <p:spPr>
          <a:xfrm>
            <a:off x="2442113" y="2566856"/>
            <a:ext cx="7897915" cy="2878898"/>
          </a:xfrm>
          <a:prstGeom prst="rect">
            <a:avLst/>
          </a:prstGeom>
        </p:spPr>
      </p:pic>
    </p:spTree>
    <p:extLst>
      <p:ext uri="{BB962C8B-B14F-4D97-AF65-F5344CB8AC3E}">
        <p14:creationId xmlns:p14="http://schemas.microsoft.com/office/powerpoint/2010/main" val="2974171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inVertical)">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ED8F050-4F8C-EF0F-05BE-3ADCD605886E}"/>
              </a:ext>
            </a:extLst>
          </p:cNvPr>
          <p:cNvGrpSpPr/>
          <p:nvPr/>
        </p:nvGrpSpPr>
        <p:grpSpPr>
          <a:xfrm>
            <a:off x="974624" y="2122094"/>
            <a:ext cx="4727536" cy="731900"/>
            <a:chOff x="1675610" y="2892491"/>
            <a:chExt cx="4727536" cy="731900"/>
          </a:xfrm>
        </p:grpSpPr>
        <p:sp>
          <p:nvSpPr>
            <p:cNvPr id="9" name="Speech Bubble: Rectangle with Corners Rounded 8">
              <a:extLst>
                <a:ext uri="{FF2B5EF4-FFF2-40B4-BE49-F238E27FC236}">
                  <a16:creationId xmlns:a16="http://schemas.microsoft.com/office/drawing/2014/main" id="{2BE15673-7C44-4142-58A3-B49512B63623}"/>
                </a:ext>
              </a:extLst>
            </p:cNvPr>
            <p:cNvSpPr/>
            <p:nvPr/>
          </p:nvSpPr>
          <p:spPr>
            <a:xfrm>
              <a:off x="1763488" y="2892491"/>
              <a:ext cx="4578698" cy="731900"/>
            </a:xfrm>
            <a:prstGeom prst="wedgeRoundRectCallout">
              <a:avLst>
                <a:gd name="adj1" fmla="val -57215"/>
                <a:gd name="adj2" fmla="val 38603"/>
                <a:gd name="adj3" fmla="val 16667"/>
              </a:avLst>
            </a:prstGeom>
            <a:solidFill>
              <a:srgbClr val="EDF7E1"/>
            </a:solidFill>
            <a:ln w="28575" cap="flat" cmpd="sng" algn="ctr">
              <a:solidFill>
                <a:srgbClr val="67BF58"/>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Light"/>
                <a:ea typeface="微软雅黑"/>
                <a:cs typeface="+mn-cs"/>
              </a:endParaRPr>
            </a:p>
          </p:txBody>
        </p:sp>
        <p:sp>
          <p:nvSpPr>
            <p:cNvPr id="10" name="TextBox 9">
              <a:extLst>
                <a:ext uri="{FF2B5EF4-FFF2-40B4-BE49-F238E27FC236}">
                  <a16:creationId xmlns:a16="http://schemas.microsoft.com/office/drawing/2014/main" id="{41087229-C4FD-CF34-2268-4AB0549082BE}"/>
                </a:ext>
              </a:extLst>
            </p:cNvPr>
            <p:cNvSpPr txBox="1"/>
            <p:nvPr/>
          </p:nvSpPr>
          <p:spPr>
            <a:xfrm>
              <a:off x="1675610" y="2933130"/>
              <a:ext cx="4727536"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Đó</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là</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giờ</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học</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môn</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nào</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rPr>
                <a:t>?</a:t>
              </a:r>
              <a:endParaRPr kumimoji="0" lang="en-US" sz="3200" b="0" i="0" u="none" strike="noStrike" kern="0" cap="none" spc="0" normalizeH="0" baseline="0" noProof="0" dirty="0">
                <a:ln>
                  <a:noFill/>
                </a:ln>
                <a:solidFill>
                  <a:prstClr val="black"/>
                </a:solidFill>
                <a:effectLst/>
                <a:uLnTx/>
                <a:uFillTx/>
                <a:latin typeface="Cambria" panose="02040503050406030204" pitchFamily="18" charset="0"/>
                <a:ea typeface="微软雅黑"/>
              </a:endParaRPr>
            </a:p>
          </p:txBody>
        </p:sp>
      </p:grpSp>
      <p:pic>
        <p:nvPicPr>
          <p:cNvPr id="12" name="Picture 11">
            <a:extLst>
              <a:ext uri="{FF2B5EF4-FFF2-40B4-BE49-F238E27FC236}">
                <a16:creationId xmlns:a16="http://schemas.microsoft.com/office/drawing/2014/main" id="{1047A84D-F71E-F5C7-482F-FC18E3677D05}"/>
              </a:ext>
            </a:extLst>
          </p:cNvPr>
          <p:cNvPicPr>
            <a:picLocks noChangeAspect="1"/>
          </p:cNvPicPr>
          <p:nvPr/>
        </p:nvPicPr>
        <p:blipFill rotWithShape="1">
          <a:blip r:embed="rId3">
            <a:extLst>
              <a:ext uri="{28A0092B-C50C-407E-A947-70E740481C1C}">
                <a14:useLocalDpi xmlns:a14="http://schemas.microsoft.com/office/drawing/2010/main" val="0"/>
              </a:ext>
            </a:extLst>
          </a:blip>
          <a:srcRect l="30982" t="2240" r="20179" b="-4049"/>
          <a:stretch/>
        </p:blipFill>
        <p:spPr>
          <a:xfrm>
            <a:off x="5724624" y="2488044"/>
            <a:ext cx="5667275" cy="3688391"/>
          </a:xfrm>
          <a:prstGeom prst="rect">
            <a:avLst/>
          </a:prstGeom>
        </p:spPr>
      </p:pic>
      <p:grpSp>
        <p:nvGrpSpPr>
          <p:cNvPr id="13" name="Group 12">
            <a:extLst>
              <a:ext uri="{FF2B5EF4-FFF2-40B4-BE49-F238E27FC236}">
                <a16:creationId xmlns:a16="http://schemas.microsoft.com/office/drawing/2014/main" id="{8F9E46DA-8E8D-1201-8FBC-38B148D0D7F2}"/>
              </a:ext>
            </a:extLst>
          </p:cNvPr>
          <p:cNvGrpSpPr/>
          <p:nvPr/>
        </p:nvGrpSpPr>
        <p:grpSpPr>
          <a:xfrm>
            <a:off x="1145926" y="3350540"/>
            <a:ext cx="4411850" cy="1791218"/>
            <a:chOff x="1478103" y="2892492"/>
            <a:chExt cx="4411850" cy="1791218"/>
          </a:xfrm>
        </p:grpSpPr>
        <p:sp>
          <p:nvSpPr>
            <p:cNvPr id="14" name="Speech Bubble: Rectangle with Corners Rounded 13">
              <a:extLst>
                <a:ext uri="{FF2B5EF4-FFF2-40B4-BE49-F238E27FC236}">
                  <a16:creationId xmlns:a16="http://schemas.microsoft.com/office/drawing/2014/main" id="{D1332CA9-93F5-8356-F19F-636DE1303D8B}"/>
                </a:ext>
              </a:extLst>
            </p:cNvPr>
            <p:cNvSpPr/>
            <p:nvPr/>
          </p:nvSpPr>
          <p:spPr>
            <a:xfrm>
              <a:off x="1555089" y="2892492"/>
              <a:ext cx="4259450" cy="1791218"/>
            </a:xfrm>
            <a:prstGeom prst="wedgeRoundRectCallout">
              <a:avLst>
                <a:gd name="adj1" fmla="val -59069"/>
                <a:gd name="adj2" fmla="val 39883"/>
                <a:gd name="adj3" fmla="val 16667"/>
              </a:avLst>
            </a:prstGeom>
            <a:solidFill>
              <a:srgbClr val="EDF7E1"/>
            </a:solidFill>
            <a:ln w="28575" cap="flat" cmpd="sng" algn="ctr">
              <a:solidFill>
                <a:srgbClr val="67BF58"/>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Light"/>
                <a:ea typeface="微软雅黑"/>
                <a:cs typeface="+mn-cs"/>
              </a:endParaRPr>
            </a:p>
          </p:txBody>
        </p:sp>
        <p:sp>
          <p:nvSpPr>
            <p:cNvPr id="15" name="TextBox 14">
              <a:extLst>
                <a:ext uri="{FF2B5EF4-FFF2-40B4-BE49-F238E27FC236}">
                  <a16:creationId xmlns:a16="http://schemas.microsoft.com/office/drawing/2014/main" id="{21C387C9-60F5-3F28-E8BA-1F689A0E05F7}"/>
                </a:ext>
              </a:extLst>
            </p:cNvPr>
            <p:cNvSpPr txBox="1"/>
            <p:nvPr/>
          </p:nvSpPr>
          <p:spPr>
            <a:xfrm>
              <a:off x="1478103" y="3003271"/>
              <a:ext cx="4411850"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Trong</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giờ</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học</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em</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được</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tham</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gia</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những</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hoạt</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động</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nào</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rPr>
                <a:t>?</a:t>
              </a:r>
              <a:endParaRPr kumimoji="0" lang="en-US" sz="3200" b="0" i="0" u="none" strike="noStrike" kern="0" cap="none" spc="0" normalizeH="0" baseline="0" noProof="0" dirty="0">
                <a:ln>
                  <a:noFill/>
                </a:ln>
                <a:solidFill>
                  <a:prstClr val="black"/>
                </a:solidFill>
                <a:effectLst/>
                <a:uLnTx/>
                <a:uFillTx/>
                <a:latin typeface="Cambria" panose="02040503050406030204" pitchFamily="18" charset="0"/>
                <a:ea typeface="微软雅黑"/>
              </a:endParaRPr>
            </a:p>
          </p:txBody>
        </p:sp>
      </p:grpSp>
      <p:pic>
        <p:nvPicPr>
          <p:cNvPr id="18" name="Picture 17">
            <a:extLst>
              <a:ext uri="{FF2B5EF4-FFF2-40B4-BE49-F238E27FC236}">
                <a16:creationId xmlns:a16="http://schemas.microsoft.com/office/drawing/2014/main" id="{8A27982D-955F-BDBA-91EE-99FE97E4A5DB}"/>
              </a:ext>
            </a:extLst>
          </p:cNvPr>
          <p:cNvPicPr>
            <a:picLocks noChangeAspect="1"/>
          </p:cNvPicPr>
          <p:nvPr/>
        </p:nvPicPr>
        <p:blipFill>
          <a:blip r:embed="rId4"/>
          <a:stretch>
            <a:fillRect/>
          </a:stretch>
        </p:blipFill>
        <p:spPr>
          <a:xfrm>
            <a:off x="701040" y="645354"/>
            <a:ext cx="10690859" cy="1045442"/>
          </a:xfrm>
          <a:prstGeom prst="rect">
            <a:avLst/>
          </a:prstGeom>
        </p:spPr>
      </p:pic>
      <p:pic>
        <p:nvPicPr>
          <p:cNvPr id="20" name="Picture 19">
            <a:extLst>
              <a:ext uri="{FF2B5EF4-FFF2-40B4-BE49-F238E27FC236}">
                <a16:creationId xmlns:a16="http://schemas.microsoft.com/office/drawing/2014/main" id="{39ABB8A7-6FF3-DA11-B062-807CC1F1CFF3}"/>
              </a:ext>
            </a:extLst>
          </p:cNvPr>
          <p:cNvPicPr>
            <a:picLocks noChangeAspect="1"/>
          </p:cNvPicPr>
          <p:nvPr/>
        </p:nvPicPr>
        <p:blipFill>
          <a:blip r:embed="rId5"/>
          <a:stretch>
            <a:fillRect/>
          </a:stretch>
        </p:blipFill>
        <p:spPr>
          <a:xfrm>
            <a:off x="5805552" y="1837922"/>
            <a:ext cx="5669771" cy="707197"/>
          </a:xfrm>
          <a:prstGeom prst="rect">
            <a:avLst/>
          </a:prstGeom>
        </p:spPr>
      </p:pic>
    </p:spTree>
    <p:extLst>
      <p:ext uri="{BB962C8B-B14F-4D97-AF65-F5344CB8AC3E}">
        <p14:creationId xmlns:p14="http://schemas.microsoft.com/office/powerpoint/2010/main" val="4108993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wind.wav"/>
                                        </p:tgtEl>
                                      </p:cMediaNode>
                                    </p:audio>
                                  </p:sub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strVal val="#ppt_w*0.70"/>
                                          </p:val>
                                        </p:tav>
                                        <p:tav tm="100000">
                                          <p:val>
                                            <p:strVal val="#ppt_w"/>
                                          </p:val>
                                        </p:tav>
                                      </p:tavLst>
                                    </p:anim>
                                    <p:anim calcmode="lin" valueType="num">
                                      <p:cBhvr>
                                        <p:cTn id="20" dur="1000" fill="hold"/>
                                        <p:tgtEl>
                                          <p:spTgt spid="13"/>
                                        </p:tgtEl>
                                        <p:attrNameLst>
                                          <p:attrName>ppt_h</p:attrName>
                                        </p:attrNameLst>
                                      </p:cBhvr>
                                      <p:tavLst>
                                        <p:tav tm="0">
                                          <p:val>
                                            <p:strVal val="#ppt_h"/>
                                          </p:val>
                                        </p:tav>
                                        <p:tav tm="100000">
                                          <p:val>
                                            <p:strVal val="#ppt_h"/>
                                          </p:val>
                                        </p:tav>
                                      </p:tavLst>
                                    </p:anim>
                                    <p:animEffect transition="in" filter="fade">
                                      <p:cBhvr>
                                        <p:cTn id="21" dur="1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2" name="wind.wav"/>
                                        </p:tgtEl>
                                      </p:cMediaNode>
                                    </p:audio>
                                  </p:sub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FF304B2-A604-B0E6-AE63-B3FA8E5C02CF}"/>
              </a:ext>
            </a:extLst>
          </p:cNvPr>
          <p:cNvGrpSpPr/>
          <p:nvPr/>
        </p:nvGrpSpPr>
        <p:grpSpPr>
          <a:xfrm>
            <a:off x="653143" y="1466627"/>
            <a:ext cx="5640154" cy="4608905"/>
            <a:chOff x="-2525485" y="1770124"/>
            <a:chExt cx="5640154" cy="4608905"/>
          </a:xfrm>
        </p:grpSpPr>
        <p:sp>
          <p:nvSpPr>
            <p:cNvPr id="6" name="Rectangle: Rounded Corners 5">
              <a:extLst>
                <a:ext uri="{FF2B5EF4-FFF2-40B4-BE49-F238E27FC236}">
                  <a16:creationId xmlns:a16="http://schemas.microsoft.com/office/drawing/2014/main" id="{2AF66B35-1238-2B62-5C39-A0D3DBD22A14}"/>
                </a:ext>
              </a:extLst>
            </p:cNvPr>
            <p:cNvSpPr/>
            <p:nvPr/>
          </p:nvSpPr>
          <p:spPr>
            <a:xfrm>
              <a:off x="-2525485" y="1770124"/>
              <a:ext cx="5640154" cy="4608905"/>
            </a:xfrm>
            <a:prstGeom prst="roundRect">
              <a:avLst/>
            </a:prstGeom>
            <a:solidFill>
              <a:srgbClr val="E9D5EB"/>
            </a:solidFill>
            <a:ln w="28575">
              <a:solidFill>
                <a:srgbClr val="9348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78291E5-8227-E0DE-FBCF-3E414EAD0C67}"/>
                </a:ext>
              </a:extLst>
            </p:cNvPr>
            <p:cNvSpPr txBox="1"/>
            <p:nvPr/>
          </p:nvSpPr>
          <p:spPr>
            <a:xfrm>
              <a:off x="-2421415" y="1997084"/>
              <a:ext cx="5432014" cy="4154984"/>
            </a:xfrm>
            <a:prstGeom prst="rect">
              <a:avLst/>
            </a:prstGeom>
            <a:noFill/>
          </p:spPr>
          <p:txBody>
            <a:bodyPr wrap="square">
              <a:spAutoFit/>
            </a:bodyPr>
            <a:lstStyle/>
            <a:p>
              <a:pPr algn="just"/>
              <a:r>
                <a:rPr lang="en-US" sz="2400" b="0" i="0" dirty="0">
                  <a:solidFill>
                    <a:srgbClr val="222222"/>
                  </a:solidFill>
                  <a:effectLst/>
                  <a:latin typeface="Cambria" panose="02040503050406030204" pitchFamily="18" charset="0"/>
                </a:rPr>
                <a:t>    </a:t>
              </a:r>
              <a:r>
                <a:rPr lang="vi-VN" sz="2400" b="0" i="0" dirty="0">
                  <a:solidFill>
                    <a:srgbClr val="222222"/>
                  </a:solidFill>
                  <a:effectLst/>
                  <a:latin typeface="Cambria" panose="02040503050406030204" pitchFamily="18" charset="0"/>
                </a:rPr>
                <a:t>Giờ học em thấy thú vị đó chính là giờ học Hoạt động trải nghiệm với chủ đề An toàn giao thông. Trong tiết học đó em được tham gia nhận biết một số tín hiệu đèn giao thông thường gặp, nhận biết các hoạt động nên và không nên làm khi tham gia giao thông. Ngoài ra, em còn được tham gia thực hành hoạt động “Nhà giao thông tài ba” đóng vai là những người tham gia giao thông trên đường.</a:t>
              </a:r>
              <a:endParaRPr lang="en-US" sz="2400" dirty="0">
                <a:latin typeface="Cambria" panose="02040503050406030204" pitchFamily="18" charset="0"/>
              </a:endParaRPr>
            </a:p>
          </p:txBody>
        </p:sp>
      </p:grpSp>
      <p:grpSp>
        <p:nvGrpSpPr>
          <p:cNvPr id="9" name="Group 8">
            <a:extLst>
              <a:ext uri="{FF2B5EF4-FFF2-40B4-BE49-F238E27FC236}">
                <a16:creationId xmlns:a16="http://schemas.microsoft.com/office/drawing/2014/main" id="{D9E38417-F0F4-0BEF-CCC2-5FA2C2A6683A}"/>
              </a:ext>
            </a:extLst>
          </p:cNvPr>
          <p:cNvGrpSpPr/>
          <p:nvPr/>
        </p:nvGrpSpPr>
        <p:grpSpPr>
          <a:xfrm>
            <a:off x="6337459" y="1693587"/>
            <a:ext cx="5097328" cy="3755974"/>
            <a:chOff x="6337459" y="1693587"/>
            <a:chExt cx="5097328" cy="3755974"/>
          </a:xfrm>
        </p:grpSpPr>
        <p:pic>
          <p:nvPicPr>
            <p:cNvPr id="8" name="Picture 7">
              <a:extLst>
                <a:ext uri="{FF2B5EF4-FFF2-40B4-BE49-F238E27FC236}">
                  <a16:creationId xmlns:a16="http://schemas.microsoft.com/office/drawing/2014/main" id="{612FB578-3040-E69F-254D-78931E011A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8815" y="1972359"/>
              <a:ext cx="1039366" cy="1798720"/>
            </a:xfrm>
            <a:prstGeom prst="rect">
              <a:avLst/>
            </a:prstGeom>
          </p:spPr>
        </p:pic>
        <p:pic>
          <p:nvPicPr>
            <p:cNvPr id="2" name="Picture 1">
              <a:extLst>
                <a:ext uri="{FF2B5EF4-FFF2-40B4-BE49-F238E27FC236}">
                  <a16:creationId xmlns:a16="http://schemas.microsoft.com/office/drawing/2014/main" id="{0BC51AA2-547D-99B0-22C4-ED763A4D4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459" y="1693587"/>
              <a:ext cx="5097328" cy="3755974"/>
            </a:xfrm>
            <a:prstGeom prst="rect">
              <a:avLst/>
            </a:prstGeom>
          </p:spPr>
        </p:pic>
      </p:grpSp>
      <p:pic>
        <p:nvPicPr>
          <p:cNvPr id="11" name="Picture 10">
            <a:extLst>
              <a:ext uri="{FF2B5EF4-FFF2-40B4-BE49-F238E27FC236}">
                <a16:creationId xmlns:a16="http://schemas.microsoft.com/office/drawing/2014/main" id="{BFEF8AFC-49C6-7625-E02C-EB54B5E6C747}"/>
              </a:ext>
            </a:extLst>
          </p:cNvPr>
          <p:cNvPicPr>
            <a:picLocks noChangeAspect="1"/>
          </p:cNvPicPr>
          <p:nvPr/>
        </p:nvPicPr>
        <p:blipFill>
          <a:blip r:embed="rId4"/>
          <a:stretch>
            <a:fillRect/>
          </a:stretch>
        </p:blipFill>
        <p:spPr>
          <a:xfrm>
            <a:off x="3642359" y="477532"/>
            <a:ext cx="5243763" cy="989094"/>
          </a:xfrm>
          <a:prstGeom prst="rect">
            <a:avLst/>
          </a:prstGeom>
        </p:spPr>
      </p:pic>
    </p:spTree>
    <p:extLst>
      <p:ext uri="{BB962C8B-B14F-4D97-AF65-F5344CB8AC3E}">
        <p14:creationId xmlns:p14="http://schemas.microsoft.com/office/powerpoint/2010/main" val="94730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E7C64A-FE31-18FE-410A-DCAD231E1F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9915" y="2022923"/>
            <a:ext cx="5171921" cy="4267289"/>
          </a:xfrm>
          <a:prstGeom prst="rect">
            <a:avLst/>
          </a:prstGeom>
        </p:spPr>
      </p:pic>
      <p:grpSp>
        <p:nvGrpSpPr>
          <p:cNvPr id="13" name="Group 12">
            <a:extLst>
              <a:ext uri="{FF2B5EF4-FFF2-40B4-BE49-F238E27FC236}">
                <a16:creationId xmlns:a16="http://schemas.microsoft.com/office/drawing/2014/main" id="{476D12CF-ED16-A5A5-619D-71D035B42CD2}"/>
              </a:ext>
            </a:extLst>
          </p:cNvPr>
          <p:cNvGrpSpPr/>
          <p:nvPr/>
        </p:nvGrpSpPr>
        <p:grpSpPr>
          <a:xfrm>
            <a:off x="1047080" y="2449990"/>
            <a:ext cx="5171921" cy="3074398"/>
            <a:chOff x="1047080" y="2449990"/>
            <a:chExt cx="5171921" cy="3074398"/>
          </a:xfrm>
        </p:grpSpPr>
        <p:grpSp>
          <p:nvGrpSpPr>
            <p:cNvPr id="7" name="组合 26">
              <a:extLst>
                <a:ext uri="{FF2B5EF4-FFF2-40B4-BE49-F238E27FC236}">
                  <a16:creationId xmlns:a16="http://schemas.microsoft.com/office/drawing/2014/main" id="{B8A45418-01BF-C7F8-7438-25E4C113BEFB}"/>
                </a:ext>
              </a:extLst>
            </p:cNvPr>
            <p:cNvGrpSpPr/>
            <p:nvPr/>
          </p:nvGrpSpPr>
          <p:grpSpPr>
            <a:xfrm>
              <a:off x="1047080" y="2449990"/>
              <a:ext cx="5171921" cy="3074398"/>
              <a:chOff x="-7927329" y="-4954585"/>
              <a:chExt cx="9902260" cy="5268685"/>
            </a:xfrm>
          </p:grpSpPr>
          <p:sp>
            <p:nvSpPr>
              <p:cNvPr id="8" name="任意多边形 43">
                <a:extLst>
                  <a:ext uri="{FF2B5EF4-FFF2-40B4-BE49-F238E27FC236}">
                    <a16:creationId xmlns:a16="http://schemas.microsoft.com/office/drawing/2014/main" id="{A35FC2BC-61F7-4C2B-1FA8-548054B3DA09}"/>
                  </a:ext>
                </a:extLst>
              </p:cNvPr>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多边形 44">
                <a:extLst>
                  <a:ext uri="{FF2B5EF4-FFF2-40B4-BE49-F238E27FC236}">
                    <a16:creationId xmlns:a16="http://schemas.microsoft.com/office/drawing/2014/main" id="{E5AA5103-B0E5-6236-4572-110857A08D3F}"/>
                  </a:ext>
                </a:extLst>
              </p:cNvPr>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多边形 45">
                <a:extLst>
                  <a:ext uri="{FF2B5EF4-FFF2-40B4-BE49-F238E27FC236}">
                    <a16:creationId xmlns:a16="http://schemas.microsoft.com/office/drawing/2014/main" id="{183E718E-6510-1551-B9FC-FCD15DCC8322}"/>
                  </a:ext>
                </a:extLst>
              </p:cNvPr>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
          <p:nvSpPr>
            <p:cNvPr id="12" name="TextBox 11">
              <a:extLst>
                <a:ext uri="{FF2B5EF4-FFF2-40B4-BE49-F238E27FC236}">
                  <a16:creationId xmlns:a16="http://schemas.microsoft.com/office/drawing/2014/main" id="{852EA16E-C9D6-69E7-2C77-1CA354F226FA}"/>
                </a:ext>
              </a:extLst>
            </p:cNvPr>
            <p:cNvSpPr txBox="1"/>
            <p:nvPr/>
          </p:nvSpPr>
          <p:spPr>
            <a:xfrm>
              <a:off x="1324280" y="3110026"/>
              <a:ext cx="4617142" cy="175432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Hãy</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cùng</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微软雅黑"/>
                </a:rPr>
                <a:t> chia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sẻ</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cảm</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nhận</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của</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em</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với</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các</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bạn</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trong</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nhóm</a:t>
              </a:r>
              <a:endPar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微软雅黑"/>
              </a:endParaRPr>
            </a:p>
          </p:txBody>
        </p:sp>
      </p:grpSp>
      <p:pic>
        <p:nvPicPr>
          <p:cNvPr id="15" name="Picture 14">
            <a:extLst>
              <a:ext uri="{FF2B5EF4-FFF2-40B4-BE49-F238E27FC236}">
                <a16:creationId xmlns:a16="http://schemas.microsoft.com/office/drawing/2014/main" id="{F6988BA6-60B2-19F2-97E1-485CB9393CF7}"/>
              </a:ext>
            </a:extLst>
          </p:cNvPr>
          <p:cNvPicPr>
            <a:picLocks noChangeAspect="1"/>
          </p:cNvPicPr>
          <p:nvPr/>
        </p:nvPicPr>
        <p:blipFill>
          <a:blip r:embed="rId3"/>
          <a:stretch>
            <a:fillRect/>
          </a:stretch>
        </p:blipFill>
        <p:spPr>
          <a:xfrm>
            <a:off x="1856511" y="709300"/>
            <a:ext cx="8724979" cy="1786800"/>
          </a:xfrm>
          <a:prstGeom prst="rect">
            <a:avLst/>
          </a:prstGeom>
        </p:spPr>
      </p:pic>
    </p:spTree>
    <p:extLst>
      <p:ext uri="{BB962C8B-B14F-4D97-AF65-F5344CB8AC3E}">
        <p14:creationId xmlns:p14="http://schemas.microsoft.com/office/powerpoint/2010/main" val="266710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BA4E244-3119-D17F-45B7-F70DA85B3D83}"/>
              </a:ext>
            </a:extLst>
          </p:cNvPr>
          <p:cNvSpPr/>
          <p:nvPr/>
        </p:nvSpPr>
        <p:spPr>
          <a:xfrm>
            <a:off x="9728" y="0"/>
            <a:ext cx="12188757" cy="6910570"/>
          </a:xfrm>
          <a:prstGeom prst="rect">
            <a:avLst/>
          </a:prstGeom>
          <a:solidFill>
            <a:srgbClr val="D7DA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18" name="组合 1">
            <a:extLst>
              <a:ext uri="{FF2B5EF4-FFF2-40B4-BE49-F238E27FC236}">
                <a16:creationId xmlns:a16="http://schemas.microsoft.com/office/drawing/2014/main" id="{AFCCC72D-7FD1-33C5-6725-99F00B7278E5}"/>
              </a:ext>
            </a:extLst>
          </p:cNvPr>
          <p:cNvGrpSpPr/>
          <p:nvPr/>
        </p:nvGrpSpPr>
        <p:grpSpPr>
          <a:xfrm flipH="1">
            <a:off x="9728" y="1263147"/>
            <a:ext cx="12455748" cy="5764391"/>
            <a:chOff x="-263748" y="1093609"/>
            <a:chExt cx="12455748" cy="5764391"/>
          </a:xfrm>
        </p:grpSpPr>
        <p:pic>
          <p:nvPicPr>
            <p:cNvPr id="19" name="图片 16">
              <a:extLst>
                <a:ext uri="{FF2B5EF4-FFF2-40B4-BE49-F238E27FC236}">
                  <a16:creationId xmlns:a16="http://schemas.microsoft.com/office/drawing/2014/main" id="{8DC5BECF-FBF3-4C72-1396-257D7D63B5ED}"/>
                </a:ext>
              </a:extLst>
            </p:cNvPr>
            <p:cNvPicPr>
              <a:picLocks noChangeAspect="1"/>
            </p:cNvPicPr>
            <p:nvPr/>
          </p:nvPicPr>
          <p:blipFill rotWithShape="1">
            <a:blip r:embed="rId2">
              <a:extLst>
                <a:ext uri="{28A0092B-C50C-407E-A947-70E740481C1C}">
                  <a14:useLocalDpi xmlns:a14="http://schemas.microsoft.com/office/drawing/2010/main" val="0"/>
                </a:ext>
              </a:extLst>
            </a:blip>
            <a:srcRect b="37146"/>
            <a:stretch/>
          </p:blipFill>
          <p:spPr>
            <a:xfrm rot="10800000">
              <a:off x="-263748" y="1093609"/>
              <a:ext cx="12455748" cy="5764391"/>
            </a:xfrm>
            <a:prstGeom prst="rect">
              <a:avLst/>
            </a:prstGeom>
          </p:spPr>
        </p:pic>
        <p:pic>
          <p:nvPicPr>
            <p:cNvPr id="20" name="图片 17">
              <a:extLst>
                <a:ext uri="{FF2B5EF4-FFF2-40B4-BE49-F238E27FC236}">
                  <a16:creationId xmlns:a16="http://schemas.microsoft.com/office/drawing/2014/main" id="{3965572C-4488-1CE6-5B2C-AA468C6FA8E2}"/>
                </a:ext>
              </a:extLst>
            </p:cNvPr>
            <p:cNvPicPr>
              <a:picLocks noChangeAspect="1"/>
            </p:cNvPicPr>
            <p:nvPr/>
          </p:nvPicPr>
          <p:blipFill rotWithShape="1">
            <a:blip r:embed="rId3">
              <a:extLst>
                <a:ext uri="{28A0092B-C50C-407E-A947-70E740481C1C}">
                  <a14:useLocalDpi xmlns:a14="http://schemas.microsoft.com/office/drawing/2010/main" val="0"/>
                </a:ext>
              </a:extLst>
            </a:blip>
            <a:srcRect l="13692" t="53086"/>
            <a:stretch/>
          </p:blipFill>
          <p:spPr>
            <a:xfrm>
              <a:off x="0" y="3429000"/>
              <a:ext cx="4998237" cy="3429000"/>
            </a:xfrm>
            <a:prstGeom prst="rect">
              <a:avLst/>
            </a:prstGeom>
          </p:spPr>
        </p:pic>
      </p:grpSp>
      <p:grpSp>
        <p:nvGrpSpPr>
          <p:cNvPr id="2" name="组合 28">
            <a:extLst>
              <a:ext uri="{FF2B5EF4-FFF2-40B4-BE49-F238E27FC236}">
                <a16:creationId xmlns:a16="http://schemas.microsoft.com/office/drawing/2014/main" id="{EE33AB21-041A-9BDE-9A87-ECE438A7CB37}"/>
              </a:ext>
            </a:extLst>
          </p:cNvPr>
          <p:cNvGrpSpPr/>
          <p:nvPr/>
        </p:nvGrpSpPr>
        <p:grpSpPr>
          <a:xfrm>
            <a:off x="1571365" y="18950"/>
            <a:ext cx="9122035" cy="6092941"/>
            <a:chOff x="1295400" y="132653"/>
            <a:chExt cx="6898608" cy="4429761"/>
          </a:xfrm>
        </p:grpSpPr>
        <p:grpSp>
          <p:nvGrpSpPr>
            <p:cNvPr id="3" name="组合 11">
              <a:extLst>
                <a:ext uri="{FF2B5EF4-FFF2-40B4-BE49-F238E27FC236}">
                  <a16:creationId xmlns:a16="http://schemas.microsoft.com/office/drawing/2014/main" id="{CC596956-FB6C-AA68-335C-666C0847C4E9}"/>
                </a:ext>
              </a:extLst>
            </p:cNvPr>
            <p:cNvGrpSpPr/>
            <p:nvPr/>
          </p:nvGrpSpPr>
          <p:grpSpPr>
            <a:xfrm>
              <a:off x="1295400" y="912554"/>
              <a:ext cx="6898608" cy="3649860"/>
              <a:chOff x="375986" y="819150"/>
              <a:chExt cx="9525000" cy="5334000"/>
            </a:xfrm>
          </p:grpSpPr>
          <p:sp>
            <p:nvSpPr>
              <p:cNvPr id="6" name="圆角矩形 10">
                <a:extLst>
                  <a:ext uri="{FF2B5EF4-FFF2-40B4-BE49-F238E27FC236}">
                    <a16:creationId xmlns:a16="http://schemas.microsoft.com/office/drawing/2014/main" id="{9A1F7E40-8F6A-E86E-B629-475099107937}"/>
                  </a:ext>
                </a:extLst>
              </p:cNvPr>
              <p:cNvSpPr/>
              <p:nvPr/>
            </p:nvSpPr>
            <p:spPr>
              <a:xfrm>
                <a:off x="375986" y="819150"/>
                <a:ext cx="9525000" cy="5334000"/>
              </a:xfrm>
              <a:prstGeom prst="roundRect">
                <a:avLst>
                  <a:gd name="adj" fmla="val 3606"/>
                </a:avLst>
              </a:prstGeom>
              <a:solidFill>
                <a:srgbClr val="F3A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7" name="圆角矩形 9">
                <a:extLst>
                  <a:ext uri="{FF2B5EF4-FFF2-40B4-BE49-F238E27FC236}">
                    <a16:creationId xmlns:a16="http://schemas.microsoft.com/office/drawing/2014/main" id="{77D54A2C-F116-C045-0848-7943248F796C}"/>
                  </a:ext>
                </a:extLst>
              </p:cNvPr>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4" name="图片 26">
              <a:extLst>
                <a:ext uri="{FF2B5EF4-FFF2-40B4-BE49-F238E27FC236}">
                  <a16:creationId xmlns:a16="http://schemas.microsoft.com/office/drawing/2014/main" id="{20A2091E-3DE9-0123-3429-C94715017B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7770" y="132653"/>
              <a:ext cx="987470" cy="1121571"/>
            </a:xfrm>
            <a:prstGeom prst="rect">
              <a:avLst/>
            </a:prstGeom>
          </p:spPr>
        </p:pic>
        <p:pic>
          <p:nvPicPr>
            <p:cNvPr id="5" name="图片 27">
              <a:extLst>
                <a:ext uri="{FF2B5EF4-FFF2-40B4-BE49-F238E27FC236}">
                  <a16:creationId xmlns:a16="http://schemas.microsoft.com/office/drawing/2014/main" id="{9F1FF340-8B53-A6AE-18B5-168E2DA2F4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6463" y="132653"/>
              <a:ext cx="987470" cy="1121571"/>
            </a:xfrm>
            <a:prstGeom prst="rect">
              <a:avLst/>
            </a:prstGeom>
          </p:spPr>
        </p:pic>
      </p:grpSp>
      <p:pic>
        <p:nvPicPr>
          <p:cNvPr id="8" name="图片 32">
            <a:extLst>
              <a:ext uri="{FF2B5EF4-FFF2-40B4-BE49-F238E27FC236}">
                <a16:creationId xmlns:a16="http://schemas.microsoft.com/office/drawing/2014/main" id="{8E9E0C37-4E83-5C7D-563D-B169CA6D56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7265" y="1575774"/>
            <a:ext cx="3812945" cy="5035235"/>
          </a:xfrm>
          <a:prstGeom prst="rect">
            <a:avLst/>
          </a:prstGeom>
        </p:spPr>
      </p:pic>
      <p:pic>
        <p:nvPicPr>
          <p:cNvPr id="9" name="图片 33">
            <a:extLst>
              <a:ext uri="{FF2B5EF4-FFF2-40B4-BE49-F238E27FC236}">
                <a16:creationId xmlns:a16="http://schemas.microsoft.com/office/drawing/2014/main" id="{328D2FEB-F23E-20F6-6E77-D6C90897E42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9448800" y="4409129"/>
            <a:ext cx="2489200" cy="2429921"/>
          </a:xfrm>
          <a:prstGeom prst="rect">
            <a:avLst/>
          </a:prstGeom>
        </p:spPr>
      </p:pic>
      <p:pic>
        <p:nvPicPr>
          <p:cNvPr id="10" name="图片 40">
            <a:extLst>
              <a:ext uri="{FF2B5EF4-FFF2-40B4-BE49-F238E27FC236}">
                <a16:creationId xmlns:a16="http://schemas.microsoft.com/office/drawing/2014/main" id="{165D7F66-CAFC-32D6-9A72-D92C7180740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526646" y="4222698"/>
            <a:ext cx="2235200" cy="2006600"/>
          </a:xfrm>
          <a:prstGeom prst="rect">
            <a:avLst/>
          </a:prstGeom>
        </p:spPr>
      </p:pic>
      <p:pic>
        <p:nvPicPr>
          <p:cNvPr id="17" name="图片 31">
            <a:extLst>
              <a:ext uri="{FF2B5EF4-FFF2-40B4-BE49-F238E27FC236}">
                <a16:creationId xmlns:a16="http://schemas.microsoft.com/office/drawing/2014/main" id="{7668C2F9-4BF5-BA61-2978-F6FE48E52C6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rot="21155772">
            <a:off x="-313937" y="-223585"/>
            <a:ext cx="2725087" cy="2119513"/>
          </a:xfrm>
          <a:prstGeom prst="rect">
            <a:avLst/>
          </a:prstGeom>
        </p:spPr>
      </p:pic>
      <p:sp>
        <p:nvSpPr>
          <p:cNvPr id="16" name="Rectangle 15">
            <a:extLst>
              <a:ext uri="{FF2B5EF4-FFF2-40B4-BE49-F238E27FC236}">
                <a16:creationId xmlns:a16="http://schemas.microsoft.com/office/drawing/2014/main" id="{892E47AE-34BA-F7A1-3261-F3B485607E77}"/>
              </a:ext>
            </a:extLst>
          </p:cNvPr>
          <p:cNvSpPr/>
          <p:nvPr/>
        </p:nvSpPr>
        <p:spPr>
          <a:xfrm>
            <a:off x="2317112" y="3008835"/>
            <a:ext cx="7408414"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3600" b="1" kern="0" noProof="0" dirty="0">
                <a:latin typeface="Cambria" panose="02040503050406030204" pitchFamily="18" charset="0"/>
                <a:cs typeface="Times New Roman" pitchFamily="18" charset="0"/>
              </a:rPr>
              <a:t>Chia sẻ bài học với người thân.</a:t>
            </a:r>
            <a:endParaRPr kumimoji="0" lang="vi-VN" sz="2800" b="0" i="0" u="none" strike="noStrike" kern="0" cap="none" spc="0" normalizeH="0" baseline="0" noProof="0" dirty="0">
              <a:ln>
                <a:noFill/>
              </a:ln>
              <a:uLnTx/>
              <a:uFillTx/>
              <a:latin typeface="Cambria" panose="02040503050406030204" pitchFamily="18" charset="0"/>
            </a:endParaRPr>
          </a:p>
        </p:txBody>
      </p:sp>
      <p:sp>
        <p:nvSpPr>
          <p:cNvPr id="21" name="Rectangle 20">
            <a:extLst>
              <a:ext uri="{FF2B5EF4-FFF2-40B4-BE49-F238E27FC236}">
                <a16:creationId xmlns:a16="http://schemas.microsoft.com/office/drawing/2014/main" id="{6DD5BE57-3A40-A91F-D6F0-BEB92E962F50}"/>
              </a:ext>
            </a:extLst>
          </p:cNvPr>
          <p:cNvSpPr/>
          <p:nvPr/>
        </p:nvSpPr>
        <p:spPr>
          <a:xfrm>
            <a:off x="4752108" y="3921703"/>
            <a:ext cx="4998237"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3600" b="1" kern="0" dirty="0">
                <a:latin typeface="Cambria" panose="02040503050406030204" pitchFamily="18" charset="0"/>
                <a:cs typeface="Times New Roman" pitchFamily="18" charset="0"/>
              </a:rPr>
              <a:t>Chuẩn bị bài tiếp theo</a:t>
            </a:r>
            <a:endParaRPr kumimoji="0" lang="vi-VN" sz="2800" b="0" i="0" u="none" strike="noStrike" kern="0" cap="none" spc="0" normalizeH="0" baseline="0" noProof="0" dirty="0">
              <a:ln>
                <a:noFill/>
              </a:ln>
              <a:uLnTx/>
              <a:uFillTx/>
              <a:latin typeface="Cambria" panose="02040503050406030204" pitchFamily="18" charset="0"/>
            </a:endParaRPr>
          </a:p>
        </p:txBody>
      </p:sp>
      <p:pic>
        <p:nvPicPr>
          <p:cNvPr id="24" name="Picture 23">
            <a:extLst>
              <a:ext uri="{FF2B5EF4-FFF2-40B4-BE49-F238E27FC236}">
                <a16:creationId xmlns:a16="http://schemas.microsoft.com/office/drawing/2014/main" id="{DEE632FD-05A9-E158-4442-E4937947F7A0}"/>
              </a:ext>
            </a:extLst>
          </p:cNvPr>
          <p:cNvPicPr>
            <a:picLocks noChangeAspect="1"/>
          </p:cNvPicPr>
          <p:nvPr/>
        </p:nvPicPr>
        <p:blipFill>
          <a:blip r:embed="rId9"/>
          <a:stretch>
            <a:fillRect/>
          </a:stretch>
        </p:blipFill>
        <p:spPr>
          <a:xfrm>
            <a:off x="2638978" y="1545293"/>
            <a:ext cx="6809822" cy="1347333"/>
          </a:xfrm>
          <a:prstGeom prst="rect">
            <a:avLst/>
          </a:prstGeom>
        </p:spPr>
      </p:pic>
    </p:spTree>
    <p:extLst>
      <p:ext uri="{BB962C8B-B14F-4D97-AF65-F5344CB8AC3E}">
        <p14:creationId xmlns:p14="http://schemas.microsoft.com/office/powerpoint/2010/main" val="1549474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circle(in)">
                                      <p:cBhvr>
                                        <p:cTn id="11" dur="1500"/>
                                        <p:tgtEl>
                                          <p:spTgt spid="16"/>
                                        </p:tgtEl>
                                      </p:cBhvr>
                                    </p:animEffect>
                                  </p:childTnLst>
                                </p:cTn>
                              </p:par>
                            </p:childTnLst>
                          </p:cTn>
                        </p:par>
                        <p:par>
                          <p:cTn id="12" fill="hold">
                            <p:stCondLst>
                              <p:cond delay="2000"/>
                            </p:stCondLst>
                            <p:childTnLst>
                              <p:par>
                                <p:cTn id="13" presetID="6" presetClass="entr" presetSubtype="16"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1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A3F199-1F51-EA97-C654-969347F396D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37667"/>
          <a:stretch/>
        </p:blipFill>
        <p:spPr>
          <a:xfrm>
            <a:off x="329230" y="-429521"/>
            <a:ext cx="1682450" cy="1783384"/>
          </a:xfrm>
          <a:prstGeom prst="rect">
            <a:avLst/>
          </a:prstGeom>
        </p:spPr>
      </p:pic>
      <p:pic>
        <p:nvPicPr>
          <p:cNvPr id="9" name="Picture 8">
            <a:extLst>
              <a:ext uri="{FF2B5EF4-FFF2-40B4-BE49-F238E27FC236}">
                <a16:creationId xmlns:a16="http://schemas.microsoft.com/office/drawing/2014/main" id="{C99434E3-05AC-7658-F190-9B89F100EC52}"/>
              </a:ext>
            </a:extLst>
          </p:cNvPr>
          <p:cNvPicPr>
            <a:picLocks noChangeAspect="1"/>
          </p:cNvPicPr>
          <p:nvPr/>
        </p:nvPicPr>
        <p:blipFill>
          <a:blip r:embed="rId3"/>
          <a:stretch>
            <a:fillRect/>
          </a:stretch>
        </p:blipFill>
        <p:spPr>
          <a:xfrm>
            <a:off x="404423" y="731520"/>
            <a:ext cx="8976683" cy="4729852"/>
          </a:xfrm>
          <a:prstGeom prst="rect">
            <a:avLst/>
          </a:prstGeom>
        </p:spPr>
      </p:pic>
    </p:spTree>
    <p:extLst>
      <p:ext uri="{BB962C8B-B14F-4D97-AF65-F5344CB8AC3E}">
        <p14:creationId xmlns:p14="http://schemas.microsoft.com/office/powerpoint/2010/main" val="2761793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9">
            <a:extLst>
              <a:ext uri="{FF2B5EF4-FFF2-40B4-BE49-F238E27FC236}">
                <a16:creationId xmlns:a16="http://schemas.microsoft.com/office/drawing/2014/main" id="{47C8D274-73B1-8296-0E3F-F1A2A5417F81}"/>
              </a:ext>
            </a:extLst>
          </p:cNvPr>
          <p:cNvPicPr>
            <a:picLocks noChangeAspect="1"/>
          </p:cNvPicPr>
          <p:nvPr/>
        </p:nvPicPr>
        <p:blipFill rotWithShape="1">
          <a:blip r:embed="rId2">
            <a:extLst>
              <a:ext uri="{28A0092B-C50C-407E-A947-70E740481C1C}">
                <a14:useLocalDpi xmlns:a14="http://schemas.microsoft.com/office/drawing/2010/main" val="0"/>
              </a:ext>
            </a:extLst>
          </a:blip>
          <a:srcRect t="9145" r="18499"/>
          <a:stretch/>
        </p:blipFill>
        <p:spPr>
          <a:xfrm flipH="1">
            <a:off x="8480323" y="1858297"/>
            <a:ext cx="5257464" cy="5860912"/>
          </a:xfrm>
          <a:prstGeom prst="rect">
            <a:avLst/>
          </a:prstGeom>
        </p:spPr>
      </p:pic>
      <p:pic>
        <p:nvPicPr>
          <p:cNvPr id="10" name="图片 16">
            <a:extLst>
              <a:ext uri="{FF2B5EF4-FFF2-40B4-BE49-F238E27FC236}">
                <a16:creationId xmlns:a16="http://schemas.microsoft.com/office/drawing/2014/main" id="{BECDFEBC-02C1-19E8-B475-866E00869E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6391" y="4306647"/>
            <a:ext cx="12277187" cy="2551353"/>
          </a:xfrm>
          <a:prstGeom prst="rect">
            <a:avLst/>
          </a:prstGeom>
        </p:spPr>
      </p:pic>
      <p:pic>
        <p:nvPicPr>
          <p:cNvPr id="6" name="Picture 5">
            <a:extLst>
              <a:ext uri="{FF2B5EF4-FFF2-40B4-BE49-F238E27FC236}">
                <a16:creationId xmlns:a16="http://schemas.microsoft.com/office/drawing/2014/main" id="{AEEA0C36-05AF-79C1-E266-370E254AA639}"/>
              </a:ext>
            </a:extLst>
          </p:cNvPr>
          <p:cNvPicPr>
            <a:picLocks noChangeAspect="1"/>
          </p:cNvPicPr>
          <p:nvPr/>
        </p:nvPicPr>
        <p:blipFill>
          <a:blip r:embed="rId4"/>
          <a:stretch>
            <a:fillRect/>
          </a:stretch>
        </p:blipFill>
        <p:spPr>
          <a:xfrm>
            <a:off x="-491196" y="325738"/>
            <a:ext cx="10796952" cy="5023539"/>
          </a:xfrm>
          <a:prstGeom prst="rect">
            <a:avLst/>
          </a:prstGeom>
        </p:spPr>
      </p:pic>
    </p:spTree>
    <p:extLst>
      <p:ext uri="{BB962C8B-B14F-4D97-AF65-F5344CB8AC3E}">
        <p14:creationId xmlns:p14="http://schemas.microsoft.com/office/powerpoint/2010/main" val="659508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ED9460A-1075-199C-B5C9-6531C625091E}"/>
              </a:ext>
            </a:extLst>
          </p:cNvPr>
          <p:cNvSpPr txBox="1"/>
          <p:nvPr/>
        </p:nvSpPr>
        <p:spPr>
          <a:xfrm>
            <a:off x="1875151" y="1236905"/>
            <a:ext cx="3404103" cy="3554819"/>
          </a:xfrm>
          <a:prstGeom prst="rect">
            <a:avLst/>
          </a:prstGeom>
          <a:noFill/>
        </p:spPr>
        <p:txBody>
          <a:bodyPr wrap="square">
            <a:spAutoFit/>
          </a:bodyPr>
          <a:lstStyle/>
          <a:p>
            <a:r>
              <a:rPr lang="vi-VN" sz="2500" i="0" dirty="0">
                <a:effectLst/>
                <a:latin typeface="Cambria" panose="02040503050406030204" pitchFamily="18" charset="0"/>
              </a:rPr>
              <a:t>Một tờ giấy trắng</a:t>
            </a:r>
          </a:p>
          <a:p>
            <a:r>
              <a:rPr lang="vi-VN" sz="2500" i="0" dirty="0">
                <a:effectLst/>
                <a:latin typeface="Cambria" panose="02040503050406030204" pitchFamily="18" charset="0"/>
              </a:rPr>
              <a:t>Cô gấp cong cong</a:t>
            </a:r>
          </a:p>
          <a:p>
            <a:r>
              <a:rPr lang="vi-VN" sz="2500" i="0" dirty="0">
                <a:effectLst/>
                <a:latin typeface="Cambria" panose="02040503050406030204" pitchFamily="18" charset="0"/>
              </a:rPr>
              <a:t>Thoắt cái đã xong</a:t>
            </a:r>
          </a:p>
          <a:p>
            <a:r>
              <a:rPr lang="vi-VN" sz="2500" i="0" dirty="0">
                <a:effectLst/>
                <a:latin typeface="Cambria" panose="02040503050406030204" pitchFamily="18" charset="0"/>
              </a:rPr>
              <a:t>Chiếc thuyền xinh quá!</a:t>
            </a:r>
            <a:endParaRPr lang="en-US" sz="2500" i="0" dirty="0">
              <a:effectLst/>
              <a:latin typeface="Cambria" panose="02040503050406030204" pitchFamily="18" charset="0"/>
            </a:endParaRPr>
          </a:p>
          <a:p>
            <a:endParaRPr lang="vi-VN" sz="2500" i="0" dirty="0">
              <a:effectLst/>
              <a:latin typeface="Cambria" panose="02040503050406030204" pitchFamily="18" charset="0"/>
            </a:endParaRPr>
          </a:p>
          <a:p>
            <a:r>
              <a:rPr lang="vi-VN" sz="2500" i="0" dirty="0">
                <a:effectLst/>
                <a:latin typeface="Cambria" panose="02040503050406030204" pitchFamily="18" charset="0"/>
              </a:rPr>
              <a:t>Một tờ giấy đỏ</a:t>
            </a:r>
          </a:p>
          <a:p>
            <a:r>
              <a:rPr lang="vi-VN" sz="2500" i="0" dirty="0">
                <a:effectLst/>
                <a:latin typeface="Cambria" panose="02040503050406030204" pitchFamily="18" charset="0"/>
              </a:rPr>
              <a:t>Mềm mại tay cô</a:t>
            </a:r>
          </a:p>
          <a:p>
            <a:r>
              <a:rPr lang="vi-VN" sz="2500" i="0" dirty="0">
                <a:effectLst/>
                <a:latin typeface="Cambria" panose="02040503050406030204" pitchFamily="18" charset="0"/>
              </a:rPr>
              <a:t>Mặt trời đã phô</a:t>
            </a:r>
          </a:p>
          <a:p>
            <a:r>
              <a:rPr lang="vi-VN" sz="2500" i="0" dirty="0">
                <a:effectLst/>
                <a:latin typeface="Cambria" panose="02040503050406030204" pitchFamily="18" charset="0"/>
              </a:rPr>
              <a:t>Nhiều tia nắng toả.</a:t>
            </a:r>
          </a:p>
        </p:txBody>
      </p:sp>
      <p:sp>
        <p:nvSpPr>
          <p:cNvPr id="14" name="TextBox 13">
            <a:extLst>
              <a:ext uri="{FF2B5EF4-FFF2-40B4-BE49-F238E27FC236}">
                <a16:creationId xmlns:a16="http://schemas.microsoft.com/office/drawing/2014/main" id="{8EBEB147-B37C-EAFC-DE75-80DC95EA1594}"/>
              </a:ext>
            </a:extLst>
          </p:cNvPr>
          <p:cNvSpPr txBox="1"/>
          <p:nvPr/>
        </p:nvSpPr>
        <p:spPr>
          <a:xfrm>
            <a:off x="5840593" y="1236905"/>
            <a:ext cx="4984900" cy="4708981"/>
          </a:xfrm>
          <a:prstGeom prst="rect">
            <a:avLst/>
          </a:prstGeom>
          <a:noFill/>
        </p:spPr>
        <p:txBody>
          <a:bodyPr wrap="square">
            <a:spAutoFit/>
          </a:bodyPr>
          <a:lstStyle/>
          <a:p>
            <a:r>
              <a:rPr lang="vi-VN" sz="2500" i="0" dirty="0">
                <a:effectLst/>
                <a:latin typeface="Cambria" panose="02040503050406030204" pitchFamily="18" charset="0"/>
              </a:rPr>
              <a:t>Thêm tờ xanh nữa</a:t>
            </a:r>
          </a:p>
          <a:p>
            <a:r>
              <a:rPr lang="vi-VN" sz="2500" i="0" dirty="0">
                <a:effectLst/>
                <a:latin typeface="Cambria" panose="02040503050406030204" pitchFamily="18" charset="0"/>
              </a:rPr>
              <a:t>Cô cắt rất nhanh</a:t>
            </a:r>
          </a:p>
          <a:p>
            <a:r>
              <a:rPr lang="vi-VN" sz="2500" i="0" dirty="0">
                <a:effectLst/>
                <a:latin typeface="Cambria" panose="02040503050406030204" pitchFamily="18" charset="0"/>
              </a:rPr>
              <a:t>Mặt nước dập dềnh</a:t>
            </a:r>
          </a:p>
          <a:p>
            <a:r>
              <a:rPr lang="vi-VN" sz="2500" i="0" dirty="0">
                <a:effectLst/>
                <a:latin typeface="Cambria" panose="02040503050406030204" pitchFamily="18" charset="0"/>
              </a:rPr>
              <a:t>Quanh thuyền sóng lượn.</a:t>
            </a:r>
            <a:endParaRPr lang="en-US" sz="2500" i="0" dirty="0">
              <a:effectLst/>
              <a:latin typeface="Cambria" panose="02040503050406030204" pitchFamily="18" charset="0"/>
            </a:endParaRPr>
          </a:p>
          <a:p>
            <a:endParaRPr lang="vi-VN" sz="2500" i="0" dirty="0">
              <a:effectLst/>
              <a:latin typeface="Cambria" panose="02040503050406030204" pitchFamily="18" charset="0"/>
            </a:endParaRPr>
          </a:p>
          <a:p>
            <a:r>
              <a:rPr lang="vi-VN" sz="2500" i="0" dirty="0">
                <a:effectLst/>
                <a:latin typeface="Cambria" panose="02040503050406030204" pitchFamily="18" charset="0"/>
              </a:rPr>
              <a:t>Như phép mầu nhiệm</a:t>
            </a:r>
          </a:p>
          <a:p>
            <a:r>
              <a:rPr lang="vi-VN" sz="2500" i="0" dirty="0">
                <a:effectLst/>
                <a:latin typeface="Cambria" panose="02040503050406030204" pitchFamily="18" charset="0"/>
              </a:rPr>
              <a:t>Hiện trước mắt em:</a:t>
            </a:r>
          </a:p>
          <a:p>
            <a:r>
              <a:rPr lang="vi-VN" sz="2500" i="0" dirty="0">
                <a:effectLst/>
                <a:latin typeface="Cambria" panose="02040503050406030204" pitchFamily="18" charset="0"/>
              </a:rPr>
              <a:t>Biển biếc bình minh</a:t>
            </a:r>
          </a:p>
          <a:p>
            <a:r>
              <a:rPr lang="vi-VN" sz="2500" i="0" dirty="0">
                <a:effectLst/>
                <a:latin typeface="Cambria" panose="02040503050406030204" pitchFamily="18" charset="0"/>
              </a:rPr>
              <a:t>Rì rào sóng vỗ...</a:t>
            </a:r>
            <a:endParaRPr lang="en-US" sz="2500" i="0" dirty="0">
              <a:effectLst/>
              <a:latin typeface="Cambria" panose="02040503050406030204" pitchFamily="18" charset="0"/>
            </a:endParaRPr>
          </a:p>
          <a:p>
            <a:endParaRPr lang="vi-VN" sz="2500" i="0" dirty="0">
              <a:effectLst/>
              <a:latin typeface="Cambria" panose="02040503050406030204" pitchFamily="18" charset="0"/>
            </a:endParaRPr>
          </a:p>
          <a:p>
            <a:r>
              <a:rPr lang="vi-VN" sz="2500" i="0" dirty="0">
                <a:effectLst/>
                <a:latin typeface="Cambria" panose="02040503050406030204" pitchFamily="18" charset="0"/>
              </a:rPr>
              <a:t>Biết bao điều lạ</a:t>
            </a:r>
          </a:p>
          <a:p>
            <a:r>
              <a:rPr lang="vi-VN" sz="2500" i="0" dirty="0">
                <a:effectLst/>
                <a:latin typeface="Cambria" panose="02040503050406030204" pitchFamily="18" charset="0"/>
              </a:rPr>
              <a:t>Từ bàn tay cô.</a:t>
            </a:r>
          </a:p>
        </p:txBody>
      </p:sp>
      <p:sp>
        <p:nvSpPr>
          <p:cNvPr id="16" name="TextBox 15">
            <a:extLst>
              <a:ext uri="{FF2B5EF4-FFF2-40B4-BE49-F238E27FC236}">
                <a16:creationId xmlns:a16="http://schemas.microsoft.com/office/drawing/2014/main" id="{17C03CF6-DC36-F556-A271-4AC4EF6D803E}"/>
              </a:ext>
            </a:extLst>
          </p:cNvPr>
          <p:cNvSpPr txBox="1"/>
          <p:nvPr/>
        </p:nvSpPr>
        <p:spPr>
          <a:xfrm>
            <a:off x="7668186" y="5945886"/>
            <a:ext cx="3366397" cy="400110"/>
          </a:xfrm>
          <a:prstGeom prst="rect">
            <a:avLst/>
          </a:prstGeom>
          <a:noFill/>
        </p:spPr>
        <p:txBody>
          <a:bodyPr wrap="square">
            <a:spAutoFit/>
          </a:bodyPr>
          <a:lstStyle/>
          <a:p>
            <a:r>
              <a:rPr lang="en-US" sz="2000" b="1" i="1" dirty="0">
                <a:effectLst/>
                <a:latin typeface="Cambria" panose="02040503050406030204" pitchFamily="18" charset="0"/>
              </a:rPr>
              <a:t>(</a:t>
            </a:r>
            <a:r>
              <a:rPr lang="en-US" sz="2000" b="1" dirty="0" err="1">
                <a:effectLst/>
                <a:latin typeface="Cambria" panose="02040503050406030204" pitchFamily="18" charset="0"/>
              </a:rPr>
              <a:t>Nguyễn</a:t>
            </a:r>
            <a:r>
              <a:rPr lang="en-US" sz="2000" b="1" dirty="0">
                <a:effectLst/>
                <a:latin typeface="Cambria" panose="02040503050406030204" pitchFamily="18" charset="0"/>
              </a:rPr>
              <a:t> </a:t>
            </a:r>
            <a:r>
              <a:rPr lang="en-US" sz="2000" b="1" dirty="0" err="1">
                <a:effectLst/>
                <a:latin typeface="Cambria" panose="02040503050406030204" pitchFamily="18" charset="0"/>
              </a:rPr>
              <a:t>Trọng</a:t>
            </a:r>
            <a:r>
              <a:rPr lang="en-US" sz="2000" b="1" dirty="0">
                <a:effectLst/>
                <a:latin typeface="Cambria" panose="02040503050406030204" pitchFamily="18" charset="0"/>
              </a:rPr>
              <a:t> </a:t>
            </a:r>
            <a:r>
              <a:rPr lang="en-US" sz="2000" b="1" dirty="0" err="1">
                <a:effectLst/>
                <a:latin typeface="Cambria" panose="02040503050406030204" pitchFamily="18" charset="0"/>
              </a:rPr>
              <a:t>Hoàn</a:t>
            </a:r>
            <a:r>
              <a:rPr lang="en-US" sz="2000" b="1" i="1" dirty="0">
                <a:effectLst/>
                <a:latin typeface="Cambria" panose="02040503050406030204" pitchFamily="18" charset="0"/>
              </a:rPr>
              <a:t>)</a:t>
            </a:r>
            <a:endParaRPr lang="en-US" sz="2000" b="1" i="1" dirty="0">
              <a:latin typeface="Cambria" panose="02040503050406030204" pitchFamily="18" charset="0"/>
            </a:endParaRPr>
          </a:p>
        </p:txBody>
      </p:sp>
      <p:pic>
        <p:nvPicPr>
          <p:cNvPr id="7" name="Picture 6">
            <a:extLst>
              <a:ext uri="{FF2B5EF4-FFF2-40B4-BE49-F238E27FC236}">
                <a16:creationId xmlns:a16="http://schemas.microsoft.com/office/drawing/2014/main" id="{B39732B4-FD1A-4C90-345D-5D05B9535323}"/>
              </a:ext>
            </a:extLst>
          </p:cNvPr>
          <p:cNvPicPr>
            <a:picLocks noChangeAspect="1"/>
          </p:cNvPicPr>
          <p:nvPr/>
        </p:nvPicPr>
        <p:blipFill rotWithShape="1">
          <a:blip r:embed="rId2"/>
          <a:srcRect l="21291" t="4547" r="18539" b="15282"/>
          <a:stretch/>
        </p:blipFill>
        <p:spPr>
          <a:xfrm>
            <a:off x="3715966" y="525908"/>
            <a:ext cx="3924244" cy="859092"/>
          </a:xfrm>
          <a:prstGeom prst="rect">
            <a:avLst/>
          </a:prstGeom>
        </p:spPr>
      </p:pic>
    </p:spTree>
    <p:extLst>
      <p:ext uri="{BB962C8B-B14F-4D97-AF65-F5344CB8AC3E}">
        <p14:creationId xmlns:p14="http://schemas.microsoft.com/office/powerpoint/2010/main" val="4098974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F90ED6E-CAEC-DD02-5CC4-490336B3B465}"/>
              </a:ext>
            </a:extLst>
          </p:cNvPr>
          <p:cNvGrpSpPr/>
          <p:nvPr/>
        </p:nvGrpSpPr>
        <p:grpSpPr>
          <a:xfrm>
            <a:off x="2191334" y="2172785"/>
            <a:ext cx="2607276" cy="718696"/>
            <a:chOff x="1779373" y="2432277"/>
            <a:chExt cx="2607276" cy="718696"/>
          </a:xfrm>
        </p:grpSpPr>
        <p:sp>
          <p:nvSpPr>
            <p:cNvPr id="7" name="Rectangle: Rounded Corners 6">
              <a:extLst>
                <a:ext uri="{FF2B5EF4-FFF2-40B4-BE49-F238E27FC236}">
                  <a16:creationId xmlns:a16="http://schemas.microsoft.com/office/drawing/2014/main" id="{359BB359-C05E-647C-63D6-1A4235504942}"/>
                </a:ext>
              </a:extLst>
            </p:cNvPr>
            <p:cNvSpPr/>
            <p:nvPr/>
          </p:nvSpPr>
          <p:spPr>
            <a:xfrm>
              <a:off x="1779373" y="2432277"/>
              <a:ext cx="2520779"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12FB0B6-2207-5223-848F-8267D6474E3D}"/>
                </a:ext>
              </a:extLst>
            </p:cNvPr>
            <p:cNvSpPr txBox="1"/>
            <p:nvPr/>
          </p:nvSpPr>
          <p:spPr>
            <a:xfrm>
              <a:off x="1865870" y="2432277"/>
              <a:ext cx="2520779" cy="646331"/>
            </a:xfrm>
            <a:prstGeom prst="rect">
              <a:avLst/>
            </a:prstGeom>
            <a:noFill/>
          </p:spPr>
          <p:txBody>
            <a:bodyPr wrap="square">
              <a:spAutoFit/>
            </a:bodyPr>
            <a:lstStyle/>
            <a:p>
              <a:r>
                <a:rPr lang="vi-VN" sz="3600" b="1" i="0" dirty="0">
                  <a:effectLst/>
                  <a:latin typeface="Cambria" panose="02040503050406030204" pitchFamily="18" charset="0"/>
                </a:rPr>
                <a:t>giấy trắng</a:t>
              </a:r>
              <a:endParaRPr lang="en-US" sz="3600" b="1" dirty="0"/>
            </a:p>
          </p:txBody>
        </p:sp>
      </p:grpSp>
      <p:grpSp>
        <p:nvGrpSpPr>
          <p:cNvPr id="11" name="Group 10">
            <a:extLst>
              <a:ext uri="{FF2B5EF4-FFF2-40B4-BE49-F238E27FC236}">
                <a16:creationId xmlns:a16="http://schemas.microsoft.com/office/drawing/2014/main" id="{89D86AE2-C381-06D3-104D-B909B14A6A44}"/>
              </a:ext>
            </a:extLst>
          </p:cNvPr>
          <p:cNvGrpSpPr/>
          <p:nvPr/>
        </p:nvGrpSpPr>
        <p:grpSpPr>
          <a:xfrm>
            <a:off x="6351270" y="2172785"/>
            <a:ext cx="2257238" cy="718696"/>
            <a:chOff x="2092340" y="2432277"/>
            <a:chExt cx="2257238" cy="718696"/>
          </a:xfrm>
        </p:grpSpPr>
        <p:sp>
          <p:nvSpPr>
            <p:cNvPr id="12" name="Rectangle: Rounded Corners 11">
              <a:extLst>
                <a:ext uri="{FF2B5EF4-FFF2-40B4-BE49-F238E27FC236}">
                  <a16:creationId xmlns:a16="http://schemas.microsoft.com/office/drawing/2014/main" id="{E157009E-471F-22B4-168D-D3366695FF95}"/>
                </a:ext>
              </a:extLst>
            </p:cNvPr>
            <p:cNvSpPr/>
            <p:nvPr/>
          </p:nvSpPr>
          <p:spPr>
            <a:xfrm>
              <a:off x="2129411" y="2432277"/>
              <a:ext cx="2170741"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6B12C3E-452B-6C22-265F-0015BDF4AF12}"/>
                </a:ext>
              </a:extLst>
            </p:cNvPr>
            <p:cNvSpPr txBox="1"/>
            <p:nvPr/>
          </p:nvSpPr>
          <p:spPr>
            <a:xfrm>
              <a:off x="2092340" y="2456991"/>
              <a:ext cx="2257238" cy="646331"/>
            </a:xfrm>
            <a:prstGeom prst="rect">
              <a:avLst/>
            </a:prstGeom>
            <a:noFill/>
          </p:spPr>
          <p:txBody>
            <a:bodyPr wrap="square">
              <a:spAutoFit/>
            </a:bodyPr>
            <a:lstStyle/>
            <a:p>
              <a:pPr algn="ctr"/>
              <a:r>
                <a:rPr lang="en-US" sz="3600" b="1" dirty="0" err="1">
                  <a:latin typeface="Cambria" panose="02040503050406030204" pitchFamily="18" charset="0"/>
                </a:rPr>
                <a:t>nắng</a:t>
              </a:r>
              <a:r>
                <a:rPr lang="en-US" sz="3600" b="1" dirty="0">
                  <a:latin typeface="Cambria" panose="02040503050406030204" pitchFamily="18" charset="0"/>
                </a:rPr>
                <a:t> </a:t>
              </a:r>
              <a:r>
                <a:rPr lang="en-US" sz="3600" b="1" dirty="0" err="1">
                  <a:latin typeface="Cambria" panose="02040503050406030204" pitchFamily="18" charset="0"/>
                </a:rPr>
                <a:t>tỏa</a:t>
              </a:r>
              <a:endParaRPr lang="en-US" sz="3600" b="1" dirty="0"/>
            </a:p>
          </p:txBody>
        </p:sp>
      </p:grpSp>
      <p:grpSp>
        <p:nvGrpSpPr>
          <p:cNvPr id="14" name="Group 13">
            <a:extLst>
              <a:ext uri="{FF2B5EF4-FFF2-40B4-BE49-F238E27FC236}">
                <a16:creationId xmlns:a16="http://schemas.microsoft.com/office/drawing/2014/main" id="{EC32F78F-DD03-7EE1-E94A-45EBECCC167E}"/>
              </a:ext>
            </a:extLst>
          </p:cNvPr>
          <p:cNvGrpSpPr/>
          <p:nvPr/>
        </p:nvGrpSpPr>
        <p:grpSpPr>
          <a:xfrm>
            <a:off x="1850527" y="3406352"/>
            <a:ext cx="3288889" cy="718696"/>
            <a:chOff x="1395318" y="2405507"/>
            <a:chExt cx="3288889" cy="718696"/>
          </a:xfrm>
        </p:grpSpPr>
        <p:sp>
          <p:nvSpPr>
            <p:cNvPr id="15" name="Rectangle: Rounded Corners 14">
              <a:extLst>
                <a:ext uri="{FF2B5EF4-FFF2-40B4-BE49-F238E27FC236}">
                  <a16:creationId xmlns:a16="http://schemas.microsoft.com/office/drawing/2014/main" id="{354BD42A-4973-AA35-BCF3-1A80F5B1325C}"/>
                </a:ext>
              </a:extLst>
            </p:cNvPr>
            <p:cNvSpPr/>
            <p:nvPr/>
          </p:nvSpPr>
          <p:spPr>
            <a:xfrm>
              <a:off x="1395318" y="2405507"/>
              <a:ext cx="3202391"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C9452B5-CA32-3DD7-4791-46D065E62C1E}"/>
                </a:ext>
              </a:extLst>
            </p:cNvPr>
            <p:cNvSpPr txBox="1"/>
            <p:nvPr/>
          </p:nvSpPr>
          <p:spPr>
            <a:xfrm>
              <a:off x="1481815" y="2441689"/>
              <a:ext cx="3202392" cy="646331"/>
            </a:xfrm>
            <a:prstGeom prst="rect">
              <a:avLst/>
            </a:prstGeom>
            <a:noFill/>
          </p:spPr>
          <p:txBody>
            <a:bodyPr wrap="square">
              <a:spAutoFit/>
            </a:bodyPr>
            <a:lstStyle/>
            <a:p>
              <a:r>
                <a:rPr lang="en-US" sz="3600" b="1" i="0" dirty="0" err="1">
                  <a:effectLst/>
                  <a:latin typeface="Cambria" panose="02040503050406030204" pitchFamily="18" charset="0"/>
                </a:rPr>
                <a:t>quanh</a:t>
              </a:r>
              <a:r>
                <a:rPr lang="en-US" sz="3600" b="1" i="0" dirty="0">
                  <a:effectLst/>
                  <a:latin typeface="Cambria" panose="02040503050406030204" pitchFamily="18" charset="0"/>
                </a:rPr>
                <a:t> </a:t>
              </a:r>
              <a:r>
                <a:rPr lang="en-US" sz="3600" b="1" i="0" dirty="0" err="1">
                  <a:effectLst/>
                  <a:latin typeface="Cambria" panose="02040503050406030204" pitchFamily="18" charset="0"/>
                </a:rPr>
                <a:t>thuyền</a:t>
              </a:r>
              <a:endParaRPr lang="en-US" sz="3600" b="1" dirty="0"/>
            </a:p>
          </p:txBody>
        </p:sp>
      </p:grpSp>
      <p:grpSp>
        <p:nvGrpSpPr>
          <p:cNvPr id="17" name="Group 16">
            <a:extLst>
              <a:ext uri="{FF2B5EF4-FFF2-40B4-BE49-F238E27FC236}">
                <a16:creationId xmlns:a16="http://schemas.microsoft.com/office/drawing/2014/main" id="{DBFD91B9-3BB8-480C-610D-11817F8ED6FE}"/>
              </a:ext>
            </a:extLst>
          </p:cNvPr>
          <p:cNvGrpSpPr/>
          <p:nvPr/>
        </p:nvGrpSpPr>
        <p:grpSpPr>
          <a:xfrm>
            <a:off x="6217939" y="3356872"/>
            <a:ext cx="2511543" cy="718696"/>
            <a:chOff x="1395318" y="2405507"/>
            <a:chExt cx="2511543" cy="718696"/>
          </a:xfrm>
        </p:grpSpPr>
        <p:sp>
          <p:nvSpPr>
            <p:cNvPr id="18" name="Rectangle: Rounded Corners 17">
              <a:extLst>
                <a:ext uri="{FF2B5EF4-FFF2-40B4-BE49-F238E27FC236}">
                  <a16:creationId xmlns:a16="http://schemas.microsoft.com/office/drawing/2014/main" id="{A9DD3020-35E3-9988-1121-03EE813EE7B3}"/>
                </a:ext>
              </a:extLst>
            </p:cNvPr>
            <p:cNvSpPr/>
            <p:nvPr/>
          </p:nvSpPr>
          <p:spPr>
            <a:xfrm>
              <a:off x="1395318" y="2405507"/>
              <a:ext cx="2511543"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16739C5-1B8E-B93D-D754-27E21B115D22}"/>
                </a:ext>
              </a:extLst>
            </p:cNvPr>
            <p:cNvSpPr txBox="1"/>
            <p:nvPr/>
          </p:nvSpPr>
          <p:spPr>
            <a:xfrm>
              <a:off x="1481815" y="2441689"/>
              <a:ext cx="2425046" cy="646331"/>
            </a:xfrm>
            <a:prstGeom prst="rect">
              <a:avLst/>
            </a:prstGeom>
            <a:noFill/>
          </p:spPr>
          <p:txBody>
            <a:bodyPr wrap="square">
              <a:spAutoFit/>
            </a:bodyPr>
            <a:lstStyle/>
            <a:p>
              <a:r>
                <a:rPr lang="en-US" sz="3600" b="1" i="0" dirty="0" err="1">
                  <a:effectLst/>
                  <a:latin typeface="Cambria" panose="02040503050406030204" pitchFamily="18" charset="0"/>
                </a:rPr>
                <a:t>sóng</a:t>
              </a:r>
              <a:r>
                <a:rPr lang="en-US" sz="3600" b="1" i="0" dirty="0">
                  <a:effectLst/>
                  <a:latin typeface="Cambria" panose="02040503050406030204" pitchFamily="18" charset="0"/>
                </a:rPr>
                <a:t> </a:t>
              </a:r>
              <a:r>
                <a:rPr lang="en-US" sz="3600" b="1" i="0" dirty="0" err="1">
                  <a:effectLst/>
                  <a:latin typeface="Cambria" panose="02040503050406030204" pitchFamily="18" charset="0"/>
                </a:rPr>
                <a:t>lượn</a:t>
              </a:r>
              <a:endParaRPr lang="en-US" sz="3600" b="1" dirty="0"/>
            </a:p>
          </p:txBody>
        </p:sp>
      </p:grpSp>
      <p:grpSp>
        <p:nvGrpSpPr>
          <p:cNvPr id="23" name="Group 22">
            <a:extLst>
              <a:ext uri="{FF2B5EF4-FFF2-40B4-BE49-F238E27FC236}">
                <a16:creationId xmlns:a16="http://schemas.microsoft.com/office/drawing/2014/main" id="{AA1EBDC4-1AE5-D14A-FCD2-FAFB3DE657E1}"/>
              </a:ext>
            </a:extLst>
          </p:cNvPr>
          <p:cNvGrpSpPr/>
          <p:nvPr/>
        </p:nvGrpSpPr>
        <p:grpSpPr>
          <a:xfrm>
            <a:off x="2323103" y="4630506"/>
            <a:ext cx="2257238" cy="718696"/>
            <a:chOff x="2092340" y="2432277"/>
            <a:chExt cx="2257238" cy="718696"/>
          </a:xfrm>
        </p:grpSpPr>
        <p:sp>
          <p:nvSpPr>
            <p:cNvPr id="24" name="Rectangle: Rounded Corners 23">
              <a:extLst>
                <a:ext uri="{FF2B5EF4-FFF2-40B4-BE49-F238E27FC236}">
                  <a16:creationId xmlns:a16="http://schemas.microsoft.com/office/drawing/2014/main" id="{5BEB1428-BF6E-615B-5D40-0F1F37778822}"/>
                </a:ext>
              </a:extLst>
            </p:cNvPr>
            <p:cNvSpPr/>
            <p:nvPr/>
          </p:nvSpPr>
          <p:spPr>
            <a:xfrm>
              <a:off x="2129411" y="2432277"/>
              <a:ext cx="2170741"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78C2C04-FC4F-2626-0DF4-7E640101F5A5}"/>
                </a:ext>
              </a:extLst>
            </p:cNvPr>
            <p:cNvSpPr txBox="1"/>
            <p:nvPr/>
          </p:nvSpPr>
          <p:spPr>
            <a:xfrm>
              <a:off x="2092340" y="2456991"/>
              <a:ext cx="2257238" cy="646331"/>
            </a:xfrm>
            <a:prstGeom prst="rect">
              <a:avLst/>
            </a:prstGeom>
            <a:noFill/>
          </p:spPr>
          <p:txBody>
            <a:bodyPr wrap="square">
              <a:spAutoFit/>
            </a:bodyPr>
            <a:lstStyle/>
            <a:p>
              <a:pPr algn="ctr"/>
              <a:r>
                <a:rPr lang="en-US" sz="3600" b="1" dirty="0" err="1">
                  <a:latin typeface="Cambria" panose="02040503050406030204" pitchFamily="18" charset="0"/>
                </a:rPr>
                <a:t>rì</a:t>
              </a:r>
              <a:r>
                <a:rPr lang="en-US" sz="3600" b="1" dirty="0">
                  <a:latin typeface="Cambria" panose="02040503050406030204" pitchFamily="18" charset="0"/>
                </a:rPr>
                <a:t> </a:t>
              </a:r>
              <a:r>
                <a:rPr lang="en-US" sz="3600" b="1" dirty="0" err="1">
                  <a:latin typeface="Cambria" panose="02040503050406030204" pitchFamily="18" charset="0"/>
                </a:rPr>
                <a:t>rào</a:t>
              </a:r>
              <a:endParaRPr lang="en-US" sz="3600" b="1" dirty="0"/>
            </a:p>
          </p:txBody>
        </p:sp>
      </p:grpSp>
      <p:grpSp>
        <p:nvGrpSpPr>
          <p:cNvPr id="26" name="Group 25">
            <a:extLst>
              <a:ext uri="{FF2B5EF4-FFF2-40B4-BE49-F238E27FC236}">
                <a16:creationId xmlns:a16="http://schemas.microsoft.com/office/drawing/2014/main" id="{29ABA520-63AA-801D-DC90-DE96D0A15E17}"/>
              </a:ext>
            </a:extLst>
          </p:cNvPr>
          <p:cNvGrpSpPr/>
          <p:nvPr/>
        </p:nvGrpSpPr>
        <p:grpSpPr>
          <a:xfrm>
            <a:off x="6345091" y="4619037"/>
            <a:ext cx="2257238" cy="718696"/>
            <a:chOff x="2092340" y="2432277"/>
            <a:chExt cx="2257238" cy="718696"/>
          </a:xfrm>
        </p:grpSpPr>
        <p:sp>
          <p:nvSpPr>
            <p:cNvPr id="27" name="Rectangle: Rounded Corners 26">
              <a:extLst>
                <a:ext uri="{FF2B5EF4-FFF2-40B4-BE49-F238E27FC236}">
                  <a16:creationId xmlns:a16="http://schemas.microsoft.com/office/drawing/2014/main" id="{551AB59D-6208-9014-31AA-0F37538D523B}"/>
                </a:ext>
              </a:extLst>
            </p:cNvPr>
            <p:cNvSpPr/>
            <p:nvPr/>
          </p:nvSpPr>
          <p:spPr>
            <a:xfrm>
              <a:off x="2129411" y="2432277"/>
              <a:ext cx="2170741"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1376D3E7-4AC9-00B0-D163-7693711C04A7}"/>
                </a:ext>
              </a:extLst>
            </p:cNvPr>
            <p:cNvSpPr txBox="1"/>
            <p:nvPr/>
          </p:nvSpPr>
          <p:spPr>
            <a:xfrm>
              <a:off x="2092340" y="2456991"/>
              <a:ext cx="2257238" cy="646331"/>
            </a:xfrm>
            <a:prstGeom prst="rect">
              <a:avLst/>
            </a:prstGeom>
            <a:noFill/>
          </p:spPr>
          <p:txBody>
            <a:bodyPr wrap="square">
              <a:spAutoFit/>
            </a:bodyPr>
            <a:lstStyle/>
            <a:p>
              <a:pPr algn="ctr"/>
              <a:r>
                <a:rPr lang="en-US" sz="3600" b="1" dirty="0" err="1">
                  <a:latin typeface="Cambria" panose="02040503050406030204" pitchFamily="18" charset="0"/>
                </a:rPr>
                <a:t>sóng</a:t>
              </a:r>
              <a:r>
                <a:rPr lang="en-US" sz="3600" b="1" dirty="0">
                  <a:latin typeface="Cambria" panose="02040503050406030204" pitchFamily="18" charset="0"/>
                </a:rPr>
                <a:t> </a:t>
              </a:r>
              <a:r>
                <a:rPr lang="en-US" sz="3600" b="1" dirty="0" err="1">
                  <a:latin typeface="Cambria" panose="02040503050406030204" pitchFamily="18" charset="0"/>
                </a:rPr>
                <a:t>vỗ</a:t>
              </a:r>
              <a:endParaRPr lang="en-US" sz="3600" b="1" dirty="0"/>
            </a:p>
          </p:txBody>
        </p:sp>
      </p:grpSp>
      <p:pic>
        <p:nvPicPr>
          <p:cNvPr id="30" name="图片 24">
            <a:extLst>
              <a:ext uri="{FF2B5EF4-FFF2-40B4-BE49-F238E27FC236}">
                <a16:creationId xmlns:a16="http://schemas.microsoft.com/office/drawing/2014/main" id="{F6D80ABC-BF50-934A-B611-807DDF55E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7534" y="2819116"/>
            <a:ext cx="3715036" cy="3715036"/>
          </a:xfrm>
          <a:prstGeom prst="rect">
            <a:avLst/>
          </a:prstGeom>
        </p:spPr>
      </p:pic>
      <p:pic>
        <p:nvPicPr>
          <p:cNvPr id="6" name="Picture 5">
            <a:extLst>
              <a:ext uri="{FF2B5EF4-FFF2-40B4-BE49-F238E27FC236}">
                <a16:creationId xmlns:a16="http://schemas.microsoft.com/office/drawing/2014/main" id="{E19F194D-3DB8-563C-5A16-8BECCBDBEC4C}"/>
              </a:ext>
            </a:extLst>
          </p:cNvPr>
          <p:cNvPicPr>
            <a:picLocks noChangeAspect="1"/>
          </p:cNvPicPr>
          <p:nvPr/>
        </p:nvPicPr>
        <p:blipFill>
          <a:blip r:embed="rId3"/>
          <a:stretch>
            <a:fillRect/>
          </a:stretch>
        </p:blipFill>
        <p:spPr>
          <a:xfrm>
            <a:off x="1557173" y="579635"/>
            <a:ext cx="8193734" cy="1774090"/>
          </a:xfrm>
          <a:prstGeom prst="rect">
            <a:avLst/>
          </a:prstGeom>
        </p:spPr>
      </p:pic>
    </p:spTree>
    <p:extLst>
      <p:ext uri="{BB962C8B-B14F-4D97-AF65-F5344CB8AC3E}">
        <p14:creationId xmlns:p14="http://schemas.microsoft.com/office/powerpoint/2010/main" val="3258956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anim calcmode="lin" valueType="num">
                                      <p:cBhvr>
                                        <p:cTn id="41" dur="1000" fill="hold"/>
                                        <p:tgtEl>
                                          <p:spTgt spid="23"/>
                                        </p:tgtEl>
                                        <p:attrNameLst>
                                          <p:attrName>ppt_x</p:attrName>
                                        </p:attrNameLst>
                                      </p:cBhvr>
                                      <p:tavLst>
                                        <p:tav tm="0">
                                          <p:val>
                                            <p:strVal val="#ppt_x"/>
                                          </p:val>
                                        </p:tav>
                                        <p:tav tm="100000">
                                          <p:val>
                                            <p:strVal val="#ppt_x"/>
                                          </p:val>
                                        </p:tav>
                                      </p:tavLst>
                                    </p:anim>
                                    <p:anim calcmode="lin" valueType="num">
                                      <p:cBhvr>
                                        <p:cTn id="4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38F7260-0729-AC6F-1334-4E424D814859}"/>
              </a:ext>
            </a:extLst>
          </p:cNvPr>
          <p:cNvGrpSpPr/>
          <p:nvPr/>
        </p:nvGrpSpPr>
        <p:grpSpPr>
          <a:xfrm>
            <a:off x="1087396" y="2008127"/>
            <a:ext cx="6483194" cy="1568247"/>
            <a:chOff x="1112109" y="2156408"/>
            <a:chExt cx="6483194" cy="1568247"/>
          </a:xfrm>
        </p:grpSpPr>
        <p:sp>
          <p:nvSpPr>
            <p:cNvPr id="12" name="Rectangle: Rounded Corners 11">
              <a:extLst>
                <a:ext uri="{FF2B5EF4-FFF2-40B4-BE49-F238E27FC236}">
                  <a16:creationId xmlns:a16="http://schemas.microsoft.com/office/drawing/2014/main" id="{1A889375-1244-E222-9ADE-2DC1A90F0581}"/>
                </a:ext>
              </a:extLst>
            </p:cNvPr>
            <p:cNvSpPr/>
            <p:nvPr/>
          </p:nvSpPr>
          <p:spPr>
            <a:xfrm>
              <a:off x="1112109" y="2156408"/>
              <a:ext cx="6318456" cy="1568247"/>
            </a:xfrm>
            <a:prstGeom prst="roundRect">
              <a:avLst/>
            </a:prstGeom>
            <a:solidFill>
              <a:srgbClr val="F8F9E3"/>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781CF35-9CF4-884E-534E-82A2FA4720D8}"/>
                </a:ext>
              </a:extLst>
            </p:cNvPr>
            <p:cNvSpPr txBox="1"/>
            <p:nvPr/>
          </p:nvSpPr>
          <p:spPr>
            <a:xfrm>
              <a:off x="1276847" y="2278812"/>
              <a:ext cx="6318456" cy="1323439"/>
            </a:xfrm>
            <a:prstGeom prst="rect">
              <a:avLst/>
            </a:prstGeom>
            <a:noFill/>
          </p:spPr>
          <p:txBody>
            <a:bodyPr wrap="square">
              <a:spAutoFit/>
            </a:bodyPr>
            <a:lstStyle/>
            <a:p>
              <a:r>
                <a:rPr lang="vi-VN" sz="4000" b="1" i="0" dirty="0">
                  <a:effectLst/>
                  <a:latin typeface="Cambria" panose="02040503050406030204" pitchFamily="18" charset="0"/>
                </a:rPr>
                <a:t>Mặt nước </a:t>
              </a:r>
              <a:r>
                <a:rPr lang="en-US" sz="4000" b="1" i="0" dirty="0">
                  <a:effectLst/>
                  <a:latin typeface="Cambria" panose="02040503050406030204" pitchFamily="18" charset="0"/>
                </a:rPr>
                <a:t> </a:t>
              </a:r>
              <a:r>
                <a:rPr lang="vi-VN" sz="4000" b="1" i="0" dirty="0">
                  <a:effectLst/>
                  <a:latin typeface="Cambria" panose="02040503050406030204" pitchFamily="18" charset="0"/>
                </a:rPr>
                <a:t>dập dềnh</a:t>
              </a:r>
            </a:p>
            <a:p>
              <a:r>
                <a:rPr lang="vi-VN" sz="4000" b="1" i="0" dirty="0">
                  <a:effectLst/>
                  <a:latin typeface="Cambria" panose="02040503050406030204" pitchFamily="18" charset="0"/>
                </a:rPr>
                <a:t>Quanh thuyền </a:t>
              </a:r>
              <a:r>
                <a:rPr lang="en-US" sz="4000" b="1" i="0" dirty="0">
                  <a:effectLst/>
                  <a:latin typeface="Cambria" panose="02040503050406030204" pitchFamily="18" charset="0"/>
                </a:rPr>
                <a:t> </a:t>
              </a:r>
              <a:r>
                <a:rPr lang="vi-VN" sz="4000" b="1" i="0" dirty="0">
                  <a:effectLst/>
                  <a:latin typeface="Cambria" panose="02040503050406030204" pitchFamily="18" charset="0"/>
                </a:rPr>
                <a:t>sóng lượn.</a:t>
              </a:r>
              <a:endParaRPr lang="en-US" sz="4000" b="1" i="0" dirty="0">
                <a:effectLst/>
                <a:latin typeface="Cambria" panose="02040503050406030204" pitchFamily="18" charset="0"/>
              </a:endParaRPr>
            </a:p>
          </p:txBody>
        </p:sp>
      </p:grpSp>
      <p:grpSp>
        <p:nvGrpSpPr>
          <p:cNvPr id="15" name="Group 14">
            <a:extLst>
              <a:ext uri="{FF2B5EF4-FFF2-40B4-BE49-F238E27FC236}">
                <a16:creationId xmlns:a16="http://schemas.microsoft.com/office/drawing/2014/main" id="{AC38DED0-6789-3C84-F95C-F93599F58316}"/>
              </a:ext>
            </a:extLst>
          </p:cNvPr>
          <p:cNvGrpSpPr/>
          <p:nvPr/>
        </p:nvGrpSpPr>
        <p:grpSpPr>
          <a:xfrm>
            <a:off x="6096000" y="5167076"/>
            <a:ext cx="4633818" cy="850704"/>
            <a:chOff x="621957" y="4548373"/>
            <a:chExt cx="4633818" cy="850704"/>
          </a:xfrm>
        </p:grpSpPr>
        <p:sp>
          <p:nvSpPr>
            <p:cNvPr id="14" name="Rectangle: Rounded Corners 13">
              <a:extLst>
                <a:ext uri="{FF2B5EF4-FFF2-40B4-BE49-F238E27FC236}">
                  <a16:creationId xmlns:a16="http://schemas.microsoft.com/office/drawing/2014/main" id="{E3BFA0DD-AA7B-5ADA-EAC8-4068620249DC}"/>
                </a:ext>
              </a:extLst>
            </p:cNvPr>
            <p:cNvSpPr/>
            <p:nvPr/>
          </p:nvSpPr>
          <p:spPr>
            <a:xfrm>
              <a:off x="621957" y="4548373"/>
              <a:ext cx="4633818" cy="850704"/>
            </a:xfrm>
            <a:prstGeom prst="roundRect">
              <a:avLst/>
            </a:prstGeom>
            <a:solidFill>
              <a:srgbClr val="F8F9E3"/>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E98F407-EF5B-D899-6161-4572E6945C8A}"/>
                </a:ext>
              </a:extLst>
            </p:cNvPr>
            <p:cNvSpPr txBox="1"/>
            <p:nvPr/>
          </p:nvSpPr>
          <p:spPr>
            <a:xfrm>
              <a:off x="801130" y="4619323"/>
              <a:ext cx="4275471" cy="707886"/>
            </a:xfrm>
            <a:prstGeom prst="rect">
              <a:avLst/>
            </a:prstGeom>
            <a:noFill/>
          </p:spPr>
          <p:txBody>
            <a:bodyPr wrap="square">
              <a:spAutoFit/>
            </a:bodyPr>
            <a:lstStyle/>
            <a:p>
              <a:r>
                <a:rPr lang="en-US" sz="4000" b="1" i="0" dirty="0" err="1">
                  <a:effectLst/>
                  <a:latin typeface="Cambria" panose="02040503050406030204" pitchFamily="18" charset="0"/>
                </a:rPr>
                <a:t>Một</a:t>
              </a:r>
              <a:r>
                <a:rPr lang="en-US" sz="4000" b="1" i="0" dirty="0">
                  <a:effectLst/>
                  <a:latin typeface="Cambria" panose="02040503050406030204" pitchFamily="18" charset="0"/>
                </a:rPr>
                <a:t>  </a:t>
              </a:r>
              <a:r>
                <a:rPr lang="en-US" sz="4000" b="1" i="0" dirty="0" err="1">
                  <a:effectLst/>
                  <a:latin typeface="Cambria" panose="02040503050406030204" pitchFamily="18" charset="0"/>
                </a:rPr>
                <a:t>tờ</a:t>
              </a:r>
              <a:r>
                <a:rPr lang="en-US" sz="4000" b="1" i="0" dirty="0">
                  <a:effectLst/>
                  <a:latin typeface="Cambria" panose="02040503050406030204" pitchFamily="18" charset="0"/>
                </a:rPr>
                <a:t> </a:t>
              </a:r>
              <a:r>
                <a:rPr lang="en-US" sz="4000" b="1" i="0" dirty="0" err="1">
                  <a:effectLst/>
                  <a:latin typeface="Cambria" panose="02040503050406030204" pitchFamily="18" charset="0"/>
                </a:rPr>
                <a:t>giấy</a:t>
              </a:r>
              <a:r>
                <a:rPr lang="en-US" sz="4000" b="1" i="0" dirty="0">
                  <a:effectLst/>
                  <a:latin typeface="Cambria" panose="02040503050406030204" pitchFamily="18" charset="0"/>
                </a:rPr>
                <a:t> </a:t>
              </a:r>
              <a:r>
                <a:rPr lang="en-US" sz="4000" b="1" i="0" dirty="0" err="1">
                  <a:effectLst/>
                  <a:latin typeface="Cambria" panose="02040503050406030204" pitchFamily="18" charset="0"/>
                </a:rPr>
                <a:t>đỏ</a:t>
              </a:r>
              <a:endParaRPr lang="en-US" sz="4000" b="1" i="0" dirty="0">
                <a:effectLst/>
                <a:latin typeface="Cambria" panose="02040503050406030204" pitchFamily="18" charset="0"/>
              </a:endParaRPr>
            </a:p>
          </p:txBody>
        </p:sp>
      </p:grpSp>
      <p:grpSp>
        <p:nvGrpSpPr>
          <p:cNvPr id="16" name="Group 15">
            <a:extLst>
              <a:ext uri="{FF2B5EF4-FFF2-40B4-BE49-F238E27FC236}">
                <a16:creationId xmlns:a16="http://schemas.microsoft.com/office/drawing/2014/main" id="{9593B2EF-5533-D5E6-0300-65556644FE46}"/>
              </a:ext>
            </a:extLst>
          </p:cNvPr>
          <p:cNvGrpSpPr/>
          <p:nvPr/>
        </p:nvGrpSpPr>
        <p:grpSpPr>
          <a:xfrm>
            <a:off x="6096000" y="4102621"/>
            <a:ext cx="4633818" cy="850704"/>
            <a:chOff x="621957" y="4548373"/>
            <a:chExt cx="4633818" cy="850704"/>
          </a:xfrm>
        </p:grpSpPr>
        <p:sp>
          <p:nvSpPr>
            <p:cNvPr id="17" name="Rectangle: Rounded Corners 16">
              <a:extLst>
                <a:ext uri="{FF2B5EF4-FFF2-40B4-BE49-F238E27FC236}">
                  <a16:creationId xmlns:a16="http://schemas.microsoft.com/office/drawing/2014/main" id="{1027DCFF-A644-94E2-8331-8276F903A279}"/>
                </a:ext>
              </a:extLst>
            </p:cNvPr>
            <p:cNvSpPr/>
            <p:nvPr/>
          </p:nvSpPr>
          <p:spPr>
            <a:xfrm>
              <a:off x="621957" y="4548373"/>
              <a:ext cx="4633818" cy="850704"/>
            </a:xfrm>
            <a:prstGeom prst="roundRect">
              <a:avLst/>
            </a:prstGeom>
            <a:solidFill>
              <a:srgbClr val="F8F9E3"/>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DA4C943-F3EA-DA7F-08B0-30F1FC9310E3}"/>
                </a:ext>
              </a:extLst>
            </p:cNvPr>
            <p:cNvSpPr txBox="1"/>
            <p:nvPr/>
          </p:nvSpPr>
          <p:spPr>
            <a:xfrm>
              <a:off x="801130" y="4619323"/>
              <a:ext cx="4275471" cy="707886"/>
            </a:xfrm>
            <a:prstGeom prst="rect">
              <a:avLst/>
            </a:prstGeom>
            <a:noFill/>
          </p:spPr>
          <p:txBody>
            <a:bodyPr wrap="square">
              <a:spAutoFit/>
            </a:bodyPr>
            <a:lstStyle/>
            <a:p>
              <a:r>
                <a:rPr lang="en-US" sz="4000" b="1" i="0" dirty="0" err="1">
                  <a:effectLst/>
                  <a:latin typeface="Cambria" panose="02040503050406030204" pitchFamily="18" charset="0"/>
                </a:rPr>
                <a:t>Một</a:t>
              </a:r>
              <a:r>
                <a:rPr lang="en-US" sz="4000" b="1" i="0" dirty="0">
                  <a:effectLst/>
                  <a:latin typeface="Cambria" panose="02040503050406030204" pitchFamily="18" charset="0"/>
                </a:rPr>
                <a:t>  </a:t>
              </a:r>
              <a:r>
                <a:rPr lang="en-US" sz="4000" b="1" i="0" dirty="0" err="1">
                  <a:effectLst/>
                  <a:latin typeface="Cambria" panose="02040503050406030204" pitchFamily="18" charset="0"/>
                </a:rPr>
                <a:t>tờ</a:t>
              </a:r>
              <a:r>
                <a:rPr lang="en-US" sz="4000" b="1" i="0" dirty="0">
                  <a:effectLst/>
                  <a:latin typeface="Cambria" panose="02040503050406030204" pitchFamily="18" charset="0"/>
                </a:rPr>
                <a:t> </a:t>
              </a:r>
              <a:r>
                <a:rPr lang="en-US" sz="4000" b="1" i="0" dirty="0" err="1">
                  <a:effectLst/>
                  <a:latin typeface="Cambria" panose="02040503050406030204" pitchFamily="18" charset="0"/>
                </a:rPr>
                <a:t>giấy</a:t>
              </a:r>
              <a:r>
                <a:rPr lang="en-US" sz="4000" b="1" i="0" dirty="0">
                  <a:effectLst/>
                  <a:latin typeface="Cambria" panose="02040503050406030204" pitchFamily="18" charset="0"/>
                </a:rPr>
                <a:t> </a:t>
              </a:r>
              <a:r>
                <a:rPr lang="en-US" sz="4000" b="1" i="0" dirty="0" err="1">
                  <a:effectLst/>
                  <a:latin typeface="Cambria" panose="02040503050406030204" pitchFamily="18" charset="0"/>
                </a:rPr>
                <a:t>trắng</a:t>
              </a:r>
              <a:endParaRPr lang="en-US" sz="4000" b="1" i="0" dirty="0">
                <a:effectLst/>
                <a:latin typeface="Cambria" panose="02040503050406030204" pitchFamily="18" charset="0"/>
              </a:endParaRPr>
            </a:p>
          </p:txBody>
        </p:sp>
      </p:grpSp>
      <p:sp>
        <p:nvSpPr>
          <p:cNvPr id="21" name="TextBox 20">
            <a:extLst>
              <a:ext uri="{FF2B5EF4-FFF2-40B4-BE49-F238E27FC236}">
                <a16:creationId xmlns:a16="http://schemas.microsoft.com/office/drawing/2014/main" id="{2B1B190E-9AE7-2BA0-4FA7-75FE7CD67420}"/>
              </a:ext>
            </a:extLst>
          </p:cNvPr>
          <p:cNvSpPr txBox="1"/>
          <p:nvPr/>
        </p:nvSpPr>
        <p:spPr>
          <a:xfrm>
            <a:off x="7570590" y="2335743"/>
            <a:ext cx="4044760" cy="769441"/>
          </a:xfrm>
          <a:prstGeom prst="rect">
            <a:avLst/>
          </a:prstGeom>
          <a:noFill/>
        </p:spPr>
        <p:txBody>
          <a:bodyPr wrap="square">
            <a:spAutoFit/>
          </a:bodyPr>
          <a:lstStyle/>
          <a:p>
            <a:r>
              <a:rPr lang="en-US" sz="4400" b="1" i="0" dirty="0" err="1">
                <a:solidFill>
                  <a:srgbClr val="C00000"/>
                </a:solidFill>
                <a:effectLst/>
                <a:latin typeface="Cambria" panose="02040503050406030204" pitchFamily="18" charset="0"/>
              </a:rPr>
              <a:t>Ngắt</a:t>
            </a:r>
            <a:r>
              <a:rPr lang="en-US" sz="4400" b="1" i="0" dirty="0">
                <a:solidFill>
                  <a:srgbClr val="C00000"/>
                </a:solidFill>
                <a:effectLst/>
                <a:latin typeface="Cambria" panose="02040503050406030204" pitchFamily="18" charset="0"/>
              </a:rPr>
              <a:t> </a:t>
            </a:r>
            <a:r>
              <a:rPr lang="en-US" sz="4400" b="1" i="0" dirty="0" err="1">
                <a:solidFill>
                  <a:srgbClr val="C00000"/>
                </a:solidFill>
                <a:effectLst/>
                <a:latin typeface="Cambria" panose="02040503050406030204" pitchFamily="18" charset="0"/>
              </a:rPr>
              <a:t>nhịp</a:t>
            </a:r>
            <a:r>
              <a:rPr lang="en-US" sz="4400" b="1" i="0" dirty="0">
                <a:solidFill>
                  <a:srgbClr val="C00000"/>
                </a:solidFill>
                <a:effectLst/>
                <a:latin typeface="Cambria" panose="02040503050406030204" pitchFamily="18" charset="0"/>
              </a:rPr>
              <a:t> 2/2</a:t>
            </a:r>
            <a:endParaRPr lang="en-US" sz="4400" b="1" dirty="0">
              <a:solidFill>
                <a:srgbClr val="C00000"/>
              </a:solidFill>
            </a:endParaRPr>
          </a:p>
        </p:txBody>
      </p:sp>
      <p:sp>
        <p:nvSpPr>
          <p:cNvPr id="23" name="TextBox 22">
            <a:extLst>
              <a:ext uri="{FF2B5EF4-FFF2-40B4-BE49-F238E27FC236}">
                <a16:creationId xmlns:a16="http://schemas.microsoft.com/office/drawing/2014/main" id="{2C9BD3D5-B4BF-D446-97A6-13FBD5806D47}"/>
              </a:ext>
            </a:extLst>
          </p:cNvPr>
          <p:cNvSpPr txBox="1"/>
          <p:nvPr/>
        </p:nvSpPr>
        <p:spPr>
          <a:xfrm>
            <a:off x="1655822" y="4659954"/>
            <a:ext cx="4044760" cy="769441"/>
          </a:xfrm>
          <a:prstGeom prst="rect">
            <a:avLst/>
          </a:prstGeom>
          <a:noFill/>
        </p:spPr>
        <p:txBody>
          <a:bodyPr wrap="square">
            <a:spAutoFit/>
          </a:bodyPr>
          <a:lstStyle/>
          <a:p>
            <a:r>
              <a:rPr lang="en-US" sz="4400" b="1" i="0" dirty="0" err="1">
                <a:solidFill>
                  <a:srgbClr val="C00000"/>
                </a:solidFill>
                <a:effectLst/>
                <a:latin typeface="Cambria" panose="02040503050406030204" pitchFamily="18" charset="0"/>
              </a:rPr>
              <a:t>Ngắt</a:t>
            </a:r>
            <a:r>
              <a:rPr lang="en-US" sz="4400" b="1" i="0" dirty="0">
                <a:solidFill>
                  <a:srgbClr val="C00000"/>
                </a:solidFill>
                <a:effectLst/>
                <a:latin typeface="Cambria" panose="02040503050406030204" pitchFamily="18" charset="0"/>
              </a:rPr>
              <a:t> </a:t>
            </a:r>
            <a:r>
              <a:rPr lang="en-US" sz="4400" b="1" i="0" dirty="0" err="1">
                <a:solidFill>
                  <a:srgbClr val="C00000"/>
                </a:solidFill>
                <a:effectLst/>
                <a:latin typeface="Cambria" panose="02040503050406030204" pitchFamily="18" charset="0"/>
              </a:rPr>
              <a:t>nhịp</a:t>
            </a:r>
            <a:r>
              <a:rPr lang="en-US" sz="4400" b="1" i="0" dirty="0">
                <a:solidFill>
                  <a:srgbClr val="C00000"/>
                </a:solidFill>
                <a:effectLst/>
                <a:latin typeface="Cambria" panose="02040503050406030204" pitchFamily="18" charset="0"/>
              </a:rPr>
              <a:t> </a:t>
            </a:r>
            <a:r>
              <a:rPr lang="en-US" sz="4400" b="1" dirty="0">
                <a:solidFill>
                  <a:srgbClr val="C00000"/>
                </a:solidFill>
                <a:latin typeface="Cambria" panose="02040503050406030204" pitchFamily="18" charset="0"/>
              </a:rPr>
              <a:t>1</a:t>
            </a:r>
            <a:r>
              <a:rPr lang="en-US" sz="4400" b="1" i="0" dirty="0">
                <a:solidFill>
                  <a:srgbClr val="C00000"/>
                </a:solidFill>
                <a:effectLst/>
                <a:latin typeface="Cambria" panose="02040503050406030204" pitchFamily="18" charset="0"/>
              </a:rPr>
              <a:t>/2</a:t>
            </a:r>
            <a:endParaRPr lang="en-US" sz="4400" b="1" dirty="0">
              <a:solidFill>
                <a:srgbClr val="C00000"/>
              </a:solidFill>
            </a:endParaRPr>
          </a:p>
        </p:txBody>
      </p:sp>
      <p:cxnSp>
        <p:nvCxnSpPr>
          <p:cNvPr id="26" name="Straight Connector 25">
            <a:extLst>
              <a:ext uri="{FF2B5EF4-FFF2-40B4-BE49-F238E27FC236}">
                <a16:creationId xmlns:a16="http://schemas.microsoft.com/office/drawing/2014/main" id="{9CD63EFE-CC33-332B-4AA8-8D786174C1CC}"/>
              </a:ext>
            </a:extLst>
          </p:cNvPr>
          <p:cNvCxnSpPr/>
          <p:nvPr/>
        </p:nvCxnSpPr>
        <p:spPr>
          <a:xfrm flipH="1">
            <a:off x="3610240" y="2203612"/>
            <a:ext cx="160638" cy="57706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7496E48-9D74-F50C-C4BD-E27B1A7884A3}"/>
              </a:ext>
            </a:extLst>
          </p:cNvPr>
          <p:cNvCxnSpPr/>
          <p:nvPr/>
        </p:nvCxnSpPr>
        <p:spPr>
          <a:xfrm flipH="1">
            <a:off x="4590543" y="2771977"/>
            <a:ext cx="160638" cy="57706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1C15C4F-6575-7BC6-2980-7A65B5012CC1}"/>
              </a:ext>
            </a:extLst>
          </p:cNvPr>
          <p:cNvCxnSpPr/>
          <p:nvPr/>
        </p:nvCxnSpPr>
        <p:spPr>
          <a:xfrm flipH="1">
            <a:off x="7335888" y="4238981"/>
            <a:ext cx="160638" cy="57706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084B344-6AB4-60FC-5739-6B7C515E5CF0}"/>
              </a:ext>
            </a:extLst>
          </p:cNvPr>
          <p:cNvCxnSpPr/>
          <p:nvPr/>
        </p:nvCxnSpPr>
        <p:spPr>
          <a:xfrm flipH="1">
            <a:off x="7341054" y="5338045"/>
            <a:ext cx="160638" cy="57706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B0A9A71-6FE5-A8D2-256B-815F96A9CC3A}"/>
              </a:ext>
            </a:extLst>
          </p:cNvPr>
          <p:cNvPicPr>
            <a:picLocks noChangeAspect="1"/>
          </p:cNvPicPr>
          <p:nvPr/>
        </p:nvPicPr>
        <p:blipFill>
          <a:blip r:embed="rId2"/>
          <a:stretch>
            <a:fillRect/>
          </a:stretch>
        </p:blipFill>
        <p:spPr>
          <a:xfrm>
            <a:off x="1534503" y="537541"/>
            <a:ext cx="9570101" cy="1513492"/>
          </a:xfrm>
          <a:prstGeom prst="rect">
            <a:avLst/>
          </a:prstGeom>
        </p:spPr>
      </p:pic>
    </p:spTree>
    <p:extLst>
      <p:ext uri="{BB962C8B-B14F-4D97-AF65-F5344CB8AC3E}">
        <p14:creationId xmlns:p14="http://schemas.microsoft.com/office/powerpoint/2010/main" val="3129649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par>
                                <p:cTn id="16" presetID="16" presetClass="entr" presetSubtype="21"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inVertic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80">
                                          <p:stCondLst>
                                            <p:cond delay="0"/>
                                          </p:stCondLst>
                                        </p:cTn>
                                        <p:tgtEl>
                                          <p:spTgt spid="21"/>
                                        </p:tgtEl>
                                      </p:cBhvr>
                                    </p:animEffect>
                                    <p:anim calcmode="lin" valueType="num">
                                      <p:cBhvr>
                                        <p:cTn id="2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9" dur="26">
                                          <p:stCondLst>
                                            <p:cond delay="650"/>
                                          </p:stCondLst>
                                        </p:cTn>
                                        <p:tgtEl>
                                          <p:spTgt spid="21"/>
                                        </p:tgtEl>
                                      </p:cBhvr>
                                      <p:to x="100000" y="60000"/>
                                    </p:animScale>
                                    <p:animScale>
                                      <p:cBhvr>
                                        <p:cTn id="30" dur="166" decel="50000">
                                          <p:stCondLst>
                                            <p:cond delay="676"/>
                                          </p:stCondLst>
                                        </p:cTn>
                                        <p:tgtEl>
                                          <p:spTgt spid="21"/>
                                        </p:tgtEl>
                                      </p:cBhvr>
                                      <p:to x="100000" y="100000"/>
                                    </p:animScale>
                                    <p:animScale>
                                      <p:cBhvr>
                                        <p:cTn id="31" dur="26">
                                          <p:stCondLst>
                                            <p:cond delay="1312"/>
                                          </p:stCondLst>
                                        </p:cTn>
                                        <p:tgtEl>
                                          <p:spTgt spid="21"/>
                                        </p:tgtEl>
                                      </p:cBhvr>
                                      <p:to x="100000" y="80000"/>
                                    </p:animScale>
                                    <p:animScale>
                                      <p:cBhvr>
                                        <p:cTn id="32" dur="166" decel="50000">
                                          <p:stCondLst>
                                            <p:cond delay="1338"/>
                                          </p:stCondLst>
                                        </p:cTn>
                                        <p:tgtEl>
                                          <p:spTgt spid="21"/>
                                        </p:tgtEl>
                                      </p:cBhvr>
                                      <p:to x="100000" y="100000"/>
                                    </p:animScale>
                                    <p:animScale>
                                      <p:cBhvr>
                                        <p:cTn id="33" dur="26">
                                          <p:stCondLst>
                                            <p:cond delay="1642"/>
                                          </p:stCondLst>
                                        </p:cTn>
                                        <p:tgtEl>
                                          <p:spTgt spid="21"/>
                                        </p:tgtEl>
                                      </p:cBhvr>
                                      <p:to x="100000" y="90000"/>
                                    </p:animScale>
                                    <p:animScale>
                                      <p:cBhvr>
                                        <p:cTn id="34" dur="166" decel="50000">
                                          <p:stCondLst>
                                            <p:cond delay="1668"/>
                                          </p:stCondLst>
                                        </p:cTn>
                                        <p:tgtEl>
                                          <p:spTgt spid="21"/>
                                        </p:tgtEl>
                                      </p:cBhvr>
                                      <p:to x="100000" y="100000"/>
                                    </p:animScale>
                                    <p:animScale>
                                      <p:cBhvr>
                                        <p:cTn id="35" dur="26">
                                          <p:stCondLst>
                                            <p:cond delay="1808"/>
                                          </p:stCondLst>
                                        </p:cTn>
                                        <p:tgtEl>
                                          <p:spTgt spid="21"/>
                                        </p:tgtEl>
                                      </p:cBhvr>
                                      <p:to x="100000" y="95000"/>
                                    </p:animScale>
                                    <p:animScale>
                                      <p:cBhvr>
                                        <p:cTn id="36" dur="166" decel="50000">
                                          <p:stCondLst>
                                            <p:cond delay="1834"/>
                                          </p:stCondLst>
                                        </p:cTn>
                                        <p:tgtEl>
                                          <p:spTgt spid="21"/>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barn(inVertical)">
                                      <p:cBhvr>
                                        <p:cTn id="41" dur="500"/>
                                        <p:tgtEl>
                                          <p:spTgt spid="28"/>
                                        </p:tgtEl>
                                      </p:cBhvr>
                                    </p:animEffect>
                                  </p:childTnLst>
                                </p:cTn>
                              </p:par>
                              <p:par>
                                <p:cTn id="42" presetID="16" presetClass="entr" presetSubtype="21"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par>
                                <p:cTn id="45" presetID="16" presetClass="entr" presetSubtype="21"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par>
                                <p:cTn id="48" presetID="16" presetClass="entr" presetSubtype="21" fill="hold"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barn(inVertical)">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down)">
                                      <p:cBhvr>
                                        <p:cTn id="55" dur="580">
                                          <p:stCondLst>
                                            <p:cond delay="0"/>
                                          </p:stCondLst>
                                        </p:cTn>
                                        <p:tgtEl>
                                          <p:spTgt spid="23"/>
                                        </p:tgtEl>
                                      </p:cBhvr>
                                    </p:animEffect>
                                    <p:anim calcmode="lin" valueType="num">
                                      <p:cBhvr>
                                        <p:cTn id="56"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61" dur="26">
                                          <p:stCondLst>
                                            <p:cond delay="650"/>
                                          </p:stCondLst>
                                        </p:cTn>
                                        <p:tgtEl>
                                          <p:spTgt spid="23"/>
                                        </p:tgtEl>
                                      </p:cBhvr>
                                      <p:to x="100000" y="60000"/>
                                    </p:animScale>
                                    <p:animScale>
                                      <p:cBhvr>
                                        <p:cTn id="62" dur="166" decel="50000">
                                          <p:stCondLst>
                                            <p:cond delay="676"/>
                                          </p:stCondLst>
                                        </p:cTn>
                                        <p:tgtEl>
                                          <p:spTgt spid="23"/>
                                        </p:tgtEl>
                                      </p:cBhvr>
                                      <p:to x="100000" y="100000"/>
                                    </p:animScale>
                                    <p:animScale>
                                      <p:cBhvr>
                                        <p:cTn id="63" dur="26">
                                          <p:stCondLst>
                                            <p:cond delay="1312"/>
                                          </p:stCondLst>
                                        </p:cTn>
                                        <p:tgtEl>
                                          <p:spTgt spid="23"/>
                                        </p:tgtEl>
                                      </p:cBhvr>
                                      <p:to x="100000" y="80000"/>
                                    </p:animScale>
                                    <p:animScale>
                                      <p:cBhvr>
                                        <p:cTn id="64" dur="166" decel="50000">
                                          <p:stCondLst>
                                            <p:cond delay="1338"/>
                                          </p:stCondLst>
                                        </p:cTn>
                                        <p:tgtEl>
                                          <p:spTgt spid="23"/>
                                        </p:tgtEl>
                                      </p:cBhvr>
                                      <p:to x="100000" y="100000"/>
                                    </p:animScale>
                                    <p:animScale>
                                      <p:cBhvr>
                                        <p:cTn id="65" dur="26">
                                          <p:stCondLst>
                                            <p:cond delay="1642"/>
                                          </p:stCondLst>
                                        </p:cTn>
                                        <p:tgtEl>
                                          <p:spTgt spid="23"/>
                                        </p:tgtEl>
                                      </p:cBhvr>
                                      <p:to x="100000" y="90000"/>
                                    </p:animScale>
                                    <p:animScale>
                                      <p:cBhvr>
                                        <p:cTn id="66" dur="166" decel="50000">
                                          <p:stCondLst>
                                            <p:cond delay="1668"/>
                                          </p:stCondLst>
                                        </p:cTn>
                                        <p:tgtEl>
                                          <p:spTgt spid="23"/>
                                        </p:tgtEl>
                                      </p:cBhvr>
                                      <p:to x="100000" y="100000"/>
                                    </p:animScale>
                                    <p:animScale>
                                      <p:cBhvr>
                                        <p:cTn id="67" dur="26">
                                          <p:stCondLst>
                                            <p:cond delay="1808"/>
                                          </p:stCondLst>
                                        </p:cTn>
                                        <p:tgtEl>
                                          <p:spTgt spid="23"/>
                                        </p:tgtEl>
                                      </p:cBhvr>
                                      <p:to x="100000" y="95000"/>
                                    </p:animScale>
                                    <p:animScale>
                                      <p:cBhvr>
                                        <p:cTn id="68"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ED9460A-1075-199C-B5C9-6531C625091E}"/>
              </a:ext>
            </a:extLst>
          </p:cNvPr>
          <p:cNvSpPr txBox="1"/>
          <p:nvPr/>
        </p:nvSpPr>
        <p:spPr>
          <a:xfrm>
            <a:off x="1836240" y="1236905"/>
            <a:ext cx="3404103" cy="35548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Một tờ giấy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Cô gấp cong cong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Thoắt cái đã xong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Chiếc thuyền xinh quá!</a:t>
            </a:r>
            <a:endPar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Một tờ giấy đỏ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Mềm mại tay cô</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Mặt trời đã phô</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Nhiều tia nắng toả.</a:t>
            </a:r>
          </a:p>
        </p:txBody>
      </p:sp>
      <p:sp>
        <p:nvSpPr>
          <p:cNvPr id="14" name="TextBox 13">
            <a:extLst>
              <a:ext uri="{FF2B5EF4-FFF2-40B4-BE49-F238E27FC236}">
                <a16:creationId xmlns:a16="http://schemas.microsoft.com/office/drawing/2014/main" id="{8EBEB147-B37C-EAFC-DE75-80DC95EA1594}"/>
              </a:ext>
            </a:extLst>
          </p:cNvPr>
          <p:cNvSpPr txBox="1"/>
          <p:nvPr/>
        </p:nvSpPr>
        <p:spPr>
          <a:xfrm>
            <a:off x="5911552" y="1236905"/>
            <a:ext cx="4984900" cy="47089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Thêm tờ xanh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Cô cắt rất nhanh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Mặt nước dập dềnh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Quanh thuyền sóng lượn.</a:t>
            </a:r>
            <a:endPar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Rì rào sóng vỗ...</a:t>
            </a:r>
            <a:endPar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Biết bao điều lạ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Từ bàn tay cô.</a:t>
            </a:r>
          </a:p>
        </p:txBody>
      </p:sp>
      <p:sp>
        <p:nvSpPr>
          <p:cNvPr id="16" name="TextBox 15">
            <a:extLst>
              <a:ext uri="{FF2B5EF4-FFF2-40B4-BE49-F238E27FC236}">
                <a16:creationId xmlns:a16="http://schemas.microsoft.com/office/drawing/2014/main" id="{17C03CF6-DC36-F556-A271-4AC4EF6D803E}"/>
              </a:ext>
            </a:extLst>
          </p:cNvPr>
          <p:cNvSpPr txBox="1"/>
          <p:nvPr/>
        </p:nvSpPr>
        <p:spPr>
          <a:xfrm>
            <a:off x="7530055" y="5819426"/>
            <a:ext cx="336639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Nguyễn</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Trọng</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Hoàn</a:t>
            </a:r>
            <a:r>
              <a:rPr kumimoji="0" lang="en-US" sz="2000" b="1"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pic>
        <p:nvPicPr>
          <p:cNvPr id="7" name="Picture 6">
            <a:extLst>
              <a:ext uri="{FF2B5EF4-FFF2-40B4-BE49-F238E27FC236}">
                <a16:creationId xmlns:a16="http://schemas.microsoft.com/office/drawing/2014/main" id="{B39732B4-FD1A-4C90-345D-5D05B9535323}"/>
              </a:ext>
            </a:extLst>
          </p:cNvPr>
          <p:cNvPicPr>
            <a:picLocks noChangeAspect="1"/>
          </p:cNvPicPr>
          <p:nvPr/>
        </p:nvPicPr>
        <p:blipFill rotWithShape="1">
          <a:blip r:embed="rId2"/>
          <a:srcRect l="21291" t="4547" r="18539" b="15282"/>
          <a:stretch/>
        </p:blipFill>
        <p:spPr>
          <a:xfrm>
            <a:off x="3715966" y="482568"/>
            <a:ext cx="3924244" cy="859092"/>
          </a:xfrm>
          <a:prstGeom prst="rect">
            <a:avLst/>
          </a:prstGeom>
        </p:spPr>
      </p:pic>
    </p:spTree>
    <p:extLst>
      <p:ext uri="{BB962C8B-B14F-4D97-AF65-F5344CB8AC3E}">
        <p14:creationId xmlns:p14="http://schemas.microsoft.com/office/powerpoint/2010/main" val="2903637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1C6F62E-1027-8F53-5E4C-0ACE5D039D2B}"/>
              </a:ext>
            </a:extLst>
          </p:cNvPr>
          <p:cNvSpPr txBox="1"/>
          <p:nvPr/>
        </p:nvSpPr>
        <p:spPr>
          <a:xfrm>
            <a:off x="1106329" y="1613226"/>
            <a:ext cx="6908528" cy="646331"/>
          </a:xfrm>
          <a:prstGeom prst="rect">
            <a:avLst/>
          </a:prstGeom>
          <a:solidFill>
            <a:schemeClr val="bg1"/>
          </a:solidFill>
          <a:ln w="28575">
            <a:solidFill>
              <a:srgbClr val="DB3A76"/>
            </a:solidFill>
          </a:ln>
        </p:spPr>
        <p:txBody>
          <a:bodyPr wrap="square" rtlCol="0">
            <a:spAutoFit/>
          </a:bodyPr>
          <a:lstStyle/>
          <a:p>
            <a:r>
              <a:rPr lang="en-US" sz="3600" b="1" dirty="0" err="1">
                <a:solidFill>
                  <a:srgbClr val="DB3A76"/>
                </a:solidFill>
                <a:latin typeface="Cambria" panose="02040503050406030204" pitchFamily="18" charset="0"/>
                <a:ea typeface="Cambria" panose="02040503050406030204" pitchFamily="18" charset="0"/>
              </a:rPr>
              <a:t>Khổ</a:t>
            </a:r>
            <a:r>
              <a:rPr lang="en-US" sz="3600" b="1" dirty="0">
                <a:solidFill>
                  <a:srgbClr val="DB3A76"/>
                </a:solidFill>
                <a:latin typeface="Cambria" panose="02040503050406030204" pitchFamily="18" charset="0"/>
                <a:ea typeface="Cambria" panose="02040503050406030204" pitchFamily="18" charset="0"/>
              </a:rPr>
              <a:t> 1: </a:t>
            </a:r>
            <a:r>
              <a:rPr lang="en-US" sz="3600" i="1" dirty="0" err="1">
                <a:solidFill>
                  <a:schemeClr val="bg2">
                    <a:lumMod val="10000"/>
                  </a:schemeClr>
                </a:solidFill>
                <a:latin typeface="Cambria" panose="02040503050406030204" pitchFamily="18" charset="0"/>
                <a:ea typeface="Cambria" panose="02040503050406030204" pitchFamily="18" charset="0"/>
              </a:rPr>
              <a:t>Từ</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đầu</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dirty="0" err="1">
                <a:solidFill>
                  <a:schemeClr val="bg2">
                    <a:lumMod val="10000"/>
                  </a:schemeClr>
                </a:solidFill>
                <a:latin typeface="Cambria" panose="02040503050406030204" pitchFamily="18" charset="0"/>
                <a:ea typeface="Cambria" panose="02040503050406030204" pitchFamily="18" charset="0"/>
              </a:rPr>
              <a:t>đến</a:t>
            </a:r>
            <a:r>
              <a:rPr lang="en-US" sz="3600"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xinh</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quá</a:t>
            </a:r>
            <a:endParaRPr lang="en-US" sz="3600" dirty="0">
              <a:solidFill>
                <a:schemeClr val="bg2">
                  <a:lumMod val="10000"/>
                </a:schemeClr>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531E6CE7-5981-AB1A-4B04-E5534C79E31D}"/>
              </a:ext>
            </a:extLst>
          </p:cNvPr>
          <p:cNvSpPr txBox="1"/>
          <p:nvPr/>
        </p:nvSpPr>
        <p:spPr>
          <a:xfrm>
            <a:off x="1898146" y="2514213"/>
            <a:ext cx="8395707" cy="646331"/>
          </a:xfrm>
          <a:prstGeom prst="rect">
            <a:avLst/>
          </a:prstGeom>
          <a:solidFill>
            <a:schemeClr val="bg1"/>
          </a:solidFill>
          <a:ln w="28575">
            <a:solidFill>
              <a:srgbClr val="DB3A76"/>
            </a:solidFill>
          </a:ln>
        </p:spPr>
        <p:txBody>
          <a:bodyPr wrap="square" rtlCol="0">
            <a:spAutoFit/>
          </a:bodyPr>
          <a:lstStyle/>
          <a:p>
            <a:r>
              <a:rPr lang="en-US" sz="3600" b="1" dirty="0" err="1">
                <a:solidFill>
                  <a:srgbClr val="DB3A76"/>
                </a:solidFill>
                <a:latin typeface="Cambria" panose="02040503050406030204" pitchFamily="18" charset="0"/>
                <a:ea typeface="Cambria" panose="02040503050406030204" pitchFamily="18" charset="0"/>
              </a:rPr>
              <a:t>Khổ</a:t>
            </a:r>
            <a:r>
              <a:rPr lang="en-US" sz="3600" b="1" dirty="0">
                <a:solidFill>
                  <a:srgbClr val="DB3A76"/>
                </a:solidFill>
                <a:latin typeface="Cambria" panose="02040503050406030204" pitchFamily="18" charset="0"/>
                <a:ea typeface="Cambria" panose="02040503050406030204" pitchFamily="18" charset="0"/>
              </a:rPr>
              <a:t> 2: </a:t>
            </a:r>
            <a:r>
              <a:rPr lang="en-US" sz="3600" i="1" dirty="0" err="1">
                <a:solidFill>
                  <a:schemeClr val="bg2">
                    <a:lumMod val="10000"/>
                  </a:schemeClr>
                </a:solidFill>
                <a:latin typeface="Cambria" panose="02040503050406030204" pitchFamily="18" charset="0"/>
                <a:ea typeface="Cambria" panose="02040503050406030204" pitchFamily="18" charset="0"/>
              </a:rPr>
              <a:t>Tiếp</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theo</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dirty="0" err="1">
                <a:solidFill>
                  <a:schemeClr val="bg2">
                    <a:lumMod val="10000"/>
                  </a:schemeClr>
                </a:solidFill>
                <a:latin typeface="Cambria" panose="02040503050406030204" pitchFamily="18" charset="0"/>
                <a:ea typeface="Cambria" panose="02040503050406030204" pitchFamily="18" charset="0"/>
              </a:rPr>
              <a:t>cho</a:t>
            </a:r>
            <a:r>
              <a:rPr lang="en-US" sz="3600" dirty="0">
                <a:solidFill>
                  <a:schemeClr val="bg2">
                    <a:lumMod val="10000"/>
                  </a:schemeClr>
                </a:solidFill>
                <a:latin typeface="Cambria" panose="02040503050406030204" pitchFamily="18" charset="0"/>
                <a:ea typeface="Cambria" panose="02040503050406030204" pitchFamily="18" charset="0"/>
              </a:rPr>
              <a:t> </a:t>
            </a:r>
            <a:r>
              <a:rPr lang="en-US" sz="3600" dirty="0" err="1">
                <a:solidFill>
                  <a:schemeClr val="bg2">
                    <a:lumMod val="10000"/>
                  </a:schemeClr>
                </a:solidFill>
                <a:latin typeface="Cambria" panose="02040503050406030204" pitchFamily="18" charset="0"/>
                <a:ea typeface="Cambria" panose="02040503050406030204" pitchFamily="18" charset="0"/>
              </a:rPr>
              <a:t>đến</a:t>
            </a:r>
            <a:r>
              <a:rPr lang="en-US" sz="3600"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nắng</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tỏa</a:t>
            </a:r>
            <a:r>
              <a:rPr lang="en-US" sz="3600" i="1" dirty="0">
                <a:solidFill>
                  <a:schemeClr val="bg2">
                    <a:lumMod val="10000"/>
                  </a:schemeClr>
                </a:solidFill>
                <a:latin typeface="Cambria" panose="02040503050406030204" pitchFamily="18" charset="0"/>
                <a:ea typeface="Cambria" panose="02040503050406030204" pitchFamily="18" charset="0"/>
              </a:rPr>
              <a:t>.</a:t>
            </a:r>
            <a:endParaRPr lang="en-US" sz="3600" dirty="0">
              <a:solidFill>
                <a:schemeClr val="bg2">
                  <a:lumMod val="10000"/>
                </a:schemeClr>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B0BC3BED-DFAD-01F6-99E5-AB25B872DF7E}"/>
              </a:ext>
            </a:extLst>
          </p:cNvPr>
          <p:cNvSpPr txBox="1"/>
          <p:nvPr/>
        </p:nvSpPr>
        <p:spPr>
          <a:xfrm>
            <a:off x="2828264" y="3469414"/>
            <a:ext cx="7937253" cy="646331"/>
          </a:xfrm>
          <a:prstGeom prst="rect">
            <a:avLst/>
          </a:prstGeom>
          <a:solidFill>
            <a:schemeClr val="bg1"/>
          </a:solidFill>
          <a:ln w="28575">
            <a:solidFill>
              <a:srgbClr val="DB3A76"/>
            </a:solidFill>
          </a:ln>
        </p:spPr>
        <p:txBody>
          <a:bodyPr wrap="square" rtlCol="0">
            <a:spAutoFit/>
          </a:bodyPr>
          <a:lstStyle/>
          <a:p>
            <a:r>
              <a:rPr lang="en-US" sz="3600" b="1" dirty="0" err="1">
                <a:solidFill>
                  <a:srgbClr val="DB3A76"/>
                </a:solidFill>
                <a:latin typeface="Cambria" panose="02040503050406030204" pitchFamily="18" charset="0"/>
                <a:ea typeface="Cambria" panose="02040503050406030204" pitchFamily="18" charset="0"/>
              </a:rPr>
              <a:t>Khổ</a:t>
            </a:r>
            <a:r>
              <a:rPr lang="en-US" sz="3600" b="1" dirty="0">
                <a:solidFill>
                  <a:srgbClr val="DB3A76"/>
                </a:solidFill>
                <a:latin typeface="Cambria" panose="02040503050406030204" pitchFamily="18" charset="0"/>
                <a:ea typeface="Cambria" panose="02040503050406030204" pitchFamily="18" charset="0"/>
              </a:rPr>
              <a:t> 3: </a:t>
            </a:r>
            <a:r>
              <a:rPr lang="en-US" sz="3600" i="1" dirty="0" err="1">
                <a:solidFill>
                  <a:schemeClr val="bg2">
                    <a:lumMod val="10000"/>
                  </a:schemeClr>
                </a:solidFill>
                <a:latin typeface="Cambria" panose="02040503050406030204" pitchFamily="18" charset="0"/>
                <a:ea typeface="Cambria" panose="02040503050406030204" pitchFamily="18" charset="0"/>
              </a:rPr>
              <a:t>Tiếp</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theo</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dirty="0" err="1">
                <a:solidFill>
                  <a:schemeClr val="bg2">
                    <a:lumMod val="10000"/>
                  </a:schemeClr>
                </a:solidFill>
                <a:latin typeface="Cambria" panose="02040503050406030204" pitchFamily="18" charset="0"/>
                <a:ea typeface="Cambria" panose="02040503050406030204" pitchFamily="18" charset="0"/>
              </a:rPr>
              <a:t>cho</a:t>
            </a:r>
            <a:r>
              <a:rPr lang="en-US" sz="3600" dirty="0">
                <a:solidFill>
                  <a:schemeClr val="bg2">
                    <a:lumMod val="10000"/>
                  </a:schemeClr>
                </a:solidFill>
                <a:latin typeface="Cambria" panose="02040503050406030204" pitchFamily="18" charset="0"/>
                <a:ea typeface="Cambria" panose="02040503050406030204" pitchFamily="18" charset="0"/>
              </a:rPr>
              <a:t> </a:t>
            </a:r>
            <a:r>
              <a:rPr lang="en-US" sz="3600" dirty="0" err="1">
                <a:solidFill>
                  <a:schemeClr val="bg2">
                    <a:lumMod val="10000"/>
                  </a:schemeClr>
                </a:solidFill>
                <a:latin typeface="Cambria" panose="02040503050406030204" pitchFamily="18" charset="0"/>
                <a:ea typeface="Cambria" panose="02040503050406030204" pitchFamily="18" charset="0"/>
              </a:rPr>
              <a:t>đến</a:t>
            </a:r>
            <a:r>
              <a:rPr lang="en-US" sz="3600"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sóng</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lượn</a:t>
            </a:r>
            <a:r>
              <a:rPr lang="en-US" sz="3600" i="1" dirty="0">
                <a:solidFill>
                  <a:schemeClr val="bg2">
                    <a:lumMod val="10000"/>
                  </a:schemeClr>
                </a:solidFill>
                <a:latin typeface="Cambria" panose="02040503050406030204" pitchFamily="18" charset="0"/>
                <a:ea typeface="Cambria" panose="02040503050406030204" pitchFamily="18" charset="0"/>
              </a:rPr>
              <a:t>.</a:t>
            </a:r>
          </a:p>
        </p:txBody>
      </p:sp>
      <p:sp>
        <p:nvSpPr>
          <p:cNvPr id="2" name="TextBox 1">
            <a:extLst>
              <a:ext uri="{FF2B5EF4-FFF2-40B4-BE49-F238E27FC236}">
                <a16:creationId xmlns:a16="http://schemas.microsoft.com/office/drawing/2014/main" id="{EBB9ADE9-B72D-4A47-1436-A741D481CE89}"/>
              </a:ext>
            </a:extLst>
          </p:cNvPr>
          <p:cNvSpPr txBox="1"/>
          <p:nvPr/>
        </p:nvSpPr>
        <p:spPr>
          <a:xfrm>
            <a:off x="4381082" y="5346922"/>
            <a:ext cx="3633775" cy="646331"/>
          </a:xfrm>
          <a:prstGeom prst="rect">
            <a:avLst/>
          </a:prstGeom>
          <a:solidFill>
            <a:schemeClr val="bg1"/>
          </a:solidFill>
          <a:ln w="28575">
            <a:solidFill>
              <a:srgbClr val="DB3A76"/>
            </a:solidFill>
          </a:ln>
        </p:spPr>
        <p:txBody>
          <a:bodyPr wrap="square" rtlCol="0">
            <a:spAutoFit/>
          </a:bodyPr>
          <a:lstStyle/>
          <a:p>
            <a:r>
              <a:rPr lang="en-US" sz="3600" b="1" dirty="0" err="1">
                <a:solidFill>
                  <a:srgbClr val="DB3A76"/>
                </a:solidFill>
                <a:latin typeface="Cambria" panose="02040503050406030204" pitchFamily="18" charset="0"/>
                <a:ea typeface="Cambria" panose="02040503050406030204" pitchFamily="18" charset="0"/>
              </a:rPr>
              <a:t>Khổ</a:t>
            </a:r>
            <a:r>
              <a:rPr lang="en-US" sz="3600" b="1" dirty="0">
                <a:solidFill>
                  <a:srgbClr val="DB3A76"/>
                </a:solidFill>
                <a:latin typeface="Cambria" panose="02040503050406030204" pitchFamily="18" charset="0"/>
                <a:ea typeface="Cambria" panose="02040503050406030204" pitchFamily="18" charset="0"/>
              </a:rPr>
              <a:t> 5: </a:t>
            </a:r>
            <a:r>
              <a:rPr lang="en-US" sz="3600" i="1" dirty="0" err="1">
                <a:solidFill>
                  <a:schemeClr val="bg2">
                    <a:lumMod val="10000"/>
                  </a:schemeClr>
                </a:solidFill>
                <a:latin typeface="Cambria" panose="02040503050406030204" pitchFamily="18" charset="0"/>
                <a:ea typeface="Cambria" panose="02040503050406030204" pitchFamily="18" charset="0"/>
              </a:rPr>
              <a:t>Còn</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lại</a:t>
            </a:r>
            <a:r>
              <a:rPr lang="en-US" sz="3600" i="1" dirty="0">
                <a:solidFill>
                  <a:schemeClr val="bg2">
                    <a:lumMod val="10000"/>
                  </a:schemeClr>
                </a:solidFill>
                <a:latin typeface="Cambria" panose="02040503050406030204" pitchFamily="18" charset="0"/>
                <a:ea typeface="Cambria" panose="02040503050406030204" pitchFamily="18" charset="0"/>
              </a:rPr>
              <a:t>.</a:t>
            </a:r>
          </a:p>
        </p:txBody>
      </p:sp>
      <p:sp>
        <p:nvSpPr>
          <p:cNvPr id="3" name="TextBox 2">
            <a:extLst>
              <a:ext uri="{FF2B5EF4-FFF2-40B4-BE49-F238E27FC236}">
                <a16:creationId xmlns:a16="http://schemas.microsoft.com/office/drawing/2014/main" id="{A5B9DBE7-F7A5-A52E-900C-DF287B10EE86}"/>
              </a:ext>
            </a:extLst>
          </p:cNvPr>
          <p:cNvSpPr txBox="1"/>
          <p:nvPr/>
        </p:nvSpPr>
        <p:spPr>
          <a:xfrm>
            <a:off x="3574050" y="4408168"/>
            <a:ext cx="7583575" cy="646331"/>
          </a:xfrm>
          <a:prstGeom prst="rect">
            <a:avLst/>
          </a:prstGeom>
          <a:solidFill>
            <a:schemeClr val="bg1"/>
          </a:solidFill>
          <a:ln w="28575">
            <a:solidFill>
              <a:srgbClr val="DB3A76"/>
            </a:solidFill>
          </a:ln>
        </p:spPr>
        <p:txBody>
          <a:bodyPr wrap="square" rtlCol="0">
            <a:spAutoFit/>
          </a:bodyPr>
          <a:lstStyle/>
          <a:p>
            <a:r>
              <a:rPr lang="en-US" sz="3600" b="1" dirty="0" err="1">
                <a:solidFill>
                  <a:srgbClr val="DB3A76"/>
                </a:solidFill>
                <a:latin typeface="Cambria" panose="02040503050406030204" pitchFamily="18" charset="0"/>
                <a:ea typeface="Cambria" panose="02040503050406030204" pitchFamily="18" charset="0"/>
              </a:rPr>
              <a:t>Khổ</a:t>
            </a:r>
            <a:r>
              <a:rPr lang="en-US" sz="3600" b="1" dirty="0">
                <a:solidFill>
                  <a:srgbClr val="DB3A76"/>
                </a:solidFill>
                <a:latin typeface="Cambria" panose="02040503050406030204" pitchFamily="18" charset="0"/>
                <a:ea typeface="Cambria" panose="02040503050406030204" pitchFamily="18" charset="0"/>
              </a:rPr>
              <a:t> 4: </a:t>
            </a:r>
            <a:r>
              <a:rPr lang="en-US" sz="3600" i="1" dirty="0" err="1">
                <a:solidFill>
                  <a:schemeClr val="bg2">
                    <a:lumMod val="10000"/>
                  </a:schemeClr>
                </a:solidFill>
                <a:latin typeface="Cambria" panose="02040503050406030204" pitchFamily="18" charset="0"/>
                <a:ea typeface="Cambria" panose="02040503050406030204" pitchFamily="18" charset="0"/>
              </a:rPr>
              <a:t>Tiếp</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theo</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dirty="0" err="1">
                <a:solidFill>
                  <a:schemeClr val="bg2">
                    <a:lumMod val="10000"/>
                  </a:schemeClr>
                </a:solidFill>
                <a:latin typeface="Cambria" panose="02040503050406030204" pitchFamily="18" charset="0"/>
                <a:ea typeface="Cambria" panose="02040503050406030204" pitchFamily="18" charset="0"/>
              </a:rPr>
              <a:t>cho</a:t>
            </a:r>
            <a:r>
              <a:rPr lang="en-US" sz="3600" dirty="0">
                <a:solidFill>
                  <a:schemeClr val="bg2">
                    <a:lumMod val="10000"/>
                  </a:schemeClr>
                </a:solidFill>
                <a:latin typeface="Cambria" panose="02040503050406030204" pitchFamily="18" charset="0"/>
                <a:ea typeface="Cambria" panose="02040503050406030204" pitchFamily="18" charset="0"/>
              </a:rPr>
              <a:t> </a:t>
            </a:r>
            <a:r>
              <a:rPr lang="en-US" sz="3600" dirty="0" err="1">
                <a:solidFill>
                  <a:schemeClr val="bg2">
                    <a:lumMod val="10000"/>
                  </a:schemeClr>
                </a:solidFill>
                <a:latin typeface="Cambria" panose="02040503050406030204" pitchFamily="18" charset="0"/>
                <a:ea typeface="Cambria" panose="02040503050406030204" pitchFamily="18" charset="0"/>
              </a:rPr>
              <a:t>đến</a:t>
            </a:r>
            <a:r>
              <a:rPr lang="en-US" sz="3600"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sóng</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vỗ</a:t>
            </a:r>
            <a:r>
              <a:rPr lang="en-US" sz="3600" i="1" dirty="0">
                <a:solidFill>
                  <a:schemeClr val="bg2">
                    <a:lumMod val="10000"/>
                  </a:schemeClr>
                </a:solidFill>
                <a:latin typeface="Cambria" panose="02040503050406030204" pitchFamily="18" charset="0"/>
                <a:ea typeface="Cambria" panose="02040503050406030204" pitchFamily="18" charset="0"/>
              </a:rPr>
              <a:t>.</a:t>
            </a:r>
          </a:p>
        </p:txBody>
      </p:sp>
      <p:pic>
        <p:nvPicPr>
          <p:cNvPr id="20" name="Picture 19">
            <a:extLst>
              <a:ext uri="{FF2B5EF4-FFF2-40B4-BE49-F238E27FC236}">
                <a16:creationId xmlns:a16="http://schemas.microsoft.com/office/drawing/2014/main" id="{D946EB35-AE2F-3D9B-C26B-D5B6E334FB78}"/>
              </a:ext>
            </a:extLst>
          </p:cNvPr>
          <p:cNvPicPr>
            <a:picLocks noChangeAspect="1"/>
          </p:cNvPicPr>
          <p:nvPr/>
        </p:nvPicPr>
        <p:blipFill>
          <a:blip r:embed="rId2"/>
          <a:stretch>
            <a:fillRect/>
          </a:stretch>
        </p:blipFill>
        <p:spPr>
          <a:xfrm>
            <a:off x="2377440" y="470786"/>
            <a:ext cx="7760560" cy="1394113"/>
          </a:xfrm>
          <a:prstGeom prst="rect">
            <a:avLst/>
          </a:prstGeom>
        </p:spPr>
      </p:pic>
    </p:spTree>
    <p:extLst>
      <p:ext uri="{BB962C8B-B14F-4D97-AF65-F5344CB8AC3E}">
        <p14:creationId xmlns:p14="http://schemas.microsoft.com/office/powerpoint/2010/main" val="2534070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500"/>
                                        <p:tgtEl>
                                          <p:spTgt spid="3"/>
                                        </p:tgtEl>
                                      </p:cBhvr>
                                    </p:animEffect>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ED9460A-1075-199C-B5C9-6531C625091E}"/>
              </a:ext>
            </a:extLst>
          </p:cNvPr>
          <p:cNvSpPr txBox="1"/>
          <p:nvPr/>
        </p:nvSpPr>
        <p:spPr>
          <a:xfrm>
            <a:off x="1596537" y="1236905"/>
            <a:ext cx="3404103" cy="35548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Một tờ giấy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Cô gấp cong cong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Thoắt cái đã xong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Chiếc thuyền xinh quá!</a:t>
            </a:r>
            <a:endPar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Một tờ giấy đỏ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Mềm mại tay cô</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Mặt trời đã phô</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Nhiều tia nắng toả.</a:t>
            </a:r>
          </a:p>
        </p:txBody>
      </p:sp>
      <p:sp>
        <p:nvSpPr>
          <p:cNvPr id="14" name="TextBox 13">
            <a:extLst>
              <a:ext uri="{FF2B5EF4-FFF2-40B4-BE49-F238E27FC236}">
                <a16:creationId xmlns:a16="http://schemas.microsoft.com/office/drawing/2014/main" id="{8EBEB147-B37C-EAFC-DE75-80DC95EA1594}"/>
              </a:ext>
            </a:extLst>
          </p:cNvPr>
          <p:cNvSpPr txBox="1"/>
          <p:nvPr/>
        </p:nvSpPr>
        <p:spPr>
          <a:xfrm>
            <a:off x="5840593" y="1236905"/>
            <a:ext cx="4984900" cy="47089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Thêm tờ xanh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Cô cắt rất nhanh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Mặt nước dập dềnh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Quanh thuyền sóng lượn.</a:t>
            </a:r>
            <a:endPar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Rì rào sóng vỗ...</a:t>
            </a:r>
            <a:endPar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Biết bao điều lạ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Từ bàn tay cô.</a:t>
            </a:r>
          </a:p>
        </p:txBody>
      </p:sp>
      <p:sp>
        <p:nvSpPr>
          <p:cNvPr id="16" name="TextBox 15">
            <a:extLst>
              <a:ext uri="{FF2B5EF4-FFF2-40B4-BE49-F238E27FC236}">
                <a16:creationId xmlns:a16="http://schemas.microsoft.com/office/drawing/2014/main" id="{17C03CF6-DC36-F556-A271-4AC4EF6D803E}"/>
              </a:ext>
            </a:extLst>
          </p:cNvPr>
          <p:cNvSpPr txBox="1"/>
          <p:nvPr/>
        </p:nvSpPr>
        <p:spPr>
          <a:xfrm>
            <a:off x="7746007" y="5838882"/>
            <a:ext cx="336639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Nguyễn</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Trọng</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Hoàn</a:t>
            </a:r>
            <a:r>
              <a:rPr kumimoji="0" lang="en-US" sz="2000" b="1"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pic>
        <p:nvPicPr>
          <p:cNvPr id="7" name="Picture 6">
            <a:extLst>
              <a:ext uri="{FF2B5EF4-FFF2-40B4-BE49-F238E27FC236}">
                <a16:creationId xmlns:a16="http://schemas.microsoft.com/office/drawing/2014/main" id="{B39732B4-FD1A-4C90-345D-5D05B9535323}"/>
              </a:ext>
            </a:extLst>
          </p:cNvPr>
          <p:cNvPicPr>
            <a:picLocks noChangeAspect="1"/>
          </p:cNvPicPr>
          <p:nvPr/>
        </p:nvPicPr>
        <p:blipFill rotWithShape="1">
          <a:blip r:embed="rId7"/>
          <a:srcRect l="21291" t="4547" r="18539" b="15282"/>
          <a:stretch/>
        </p:blipFill>
        <p:spPr>
          <a:xfrm>
            <a:off x="3715966" y="525908"/>
            <a:ext cx="3924244" cy="859092"/>
          </a:xfrm>
          <a:prstGeom prst="rect">
            <a:avLst/>
          </a:prstGeom>
        </p:spPr>
      </p:pic>
      <p:sp>
        <p:nvSpPr>
          <p:cNvPr id="3" name="008958">
            <a:extLst>
              <a:ext uri="{FF2B5EF4-FFF2-40B4-BE49-F238E27FC236}">
                <a16:creationId xmlns:a16="http://schemas.microsoft.com/office/drawing/2014/main" id="{4E93DF31-0A14-A363-154A-D15F7016A73E}"/>
              </a:ext>
            </a:extLst>
          </p:cNvPr>
          <p:cNvSpPr>
            <a:spLocks noChangeArrowheads="1"/>
          </p:cNvSpPr>
          <p:nvPr>
            <p:custDataLst>
              <p:tags r:id="rId1"/>
            </p:custDataLst>
          </p:nvPr>
        </p:nvSpPr>
        <p:spPr bwMode="auto">
          <a:xfrm>
            <a:off x="995224" y="1291382"/>
            <a:ext cx="540643" cy="545866"/>
          </a:xfrm>
          <a:prstGeom prst="ellipse">
            <a:avLst/>
          </a:prstGeom>
          <a:gradFill>
            <a:gsLst>
              <a:gs pos="0">
                <a:srgbClr val="99BC45"/>
              </a:gs>
              <a:gs pos="73000">
                <a:srgbClr val="466D37"/>
              </a:gs>
            </a:gsLst>
            <a:lin ang="5400000" scaled="0"/>
          </a:gradFill>
          <a:ln w="12700" cap="flat" cmpd="sng" algn="ctr">
            <a:solidFill>
              <a:schemeClr val="lt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Cambria" panose="02040503050406030204" pitchFamily="18" charset="0"/>
                <a:ea typeface="思源黑体 CN Regular" panose="020B0500000000000000" pitchFamily="34" charset="-122"/>
                <a:sym typeface="方正黑体简体" panose="03000509000000000000" pitchFamily="65" charset="-122"/>
              </a:rPr>
              <a:t>1</a:t>
            </a:r>
          </a:p>
        </p:txBody>
      </p:sp>
      <p:sp>
        <p:nvSpPr>
          <p:cNvPr id="5" name="214559">
            <a:extLst>
              <a:ext uri="{FF2B5EF4-FFF2-40B4-BE49-F238E27FC236}">
                <a16:creationId xmlns:a16="http://schemas.microsoft.com/office/drawing/2014/main" id="{937F9669-8529-6C8A-3D1E-F0473EF8B0AB}"/>
              </a:ext>
            </a:extLst>
          </p:cNvPr>
          <p:cNvSpPr>
            <a:spLocks noChangeArrowheads="1"/>
          </p:cNvSpPr>
          <p:nvPr>
            <p:custDataLst>
              <p:tags r:id="rId2"/>
            </p:custDataLst>
          </p:nvPr>
        </p:nvSpPr>
        <p:spPr bwMode="auto">
          <a:xfrm>
            <a:off x="925372" y="3531535"/>
            <a:ext cx="540643" cy="544561"/>
          </a:xfrm>
          <a:prstGeom prst="ellipse">
            <a:avLst/>
          </a:prstGeom>
          <a:gradFill>
            <a:gsLst>
              <a:gs pos="0">
                <a:srgbClr val="99BC45"/>
              </a:gs>
              <a:gs pos="73000">
                <a:srgbClr val="466D37"/>
              </a:gs>
            </a:gsLst>
            <a:lin ang="5400000" scaled="0"/>
          </a:gradFill>
          <a:ln w="12700" cap="flat" cmpd="sng" algn="ctr">
            <a:solidFill>
              <a:schemeClr val="lt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uLnTx/>
                <a:uFillTx/>
                <a:latin typeface="Cambria" panose="02040503050406030204" pitchFamily="18" charset="0"/>
                <a:ea typeface="思源黑体 CN Regular" panose="020B0500000000000000" pitchFamily="34" charset="-122"/>
                <a:sym typeface="方正黑体简体" panose="03000509000000000000" pitchFamily="65" charset="-122"/>
              </a:rPr>
              <a:t>2</a:t>
            </a:r>
          </a:p>
        </p:txBody>
      </p:sp>
      <p:sp>
        <p:nvSpPr>
          <p:cNvPr id="9" name="958409">
            <a:extLst>
              <a:ext uri="{FF2B5EF4-FFF2-40B4-BE49-F238E27FC236}">
                <a16:creationId xmlns:a16="http://schemas.microsoft.com/office/drawing/2014/main" id="{4FF7C5F3-B6B6-AF6E-14C9-85DAAA4F964E}"/>
              </a:ext>
            </a:extLst>
          </p:cNvPr>
          <p:cNvSpPr>
            <a:spLocks noChangeArrowheads="1"/>
          </p:cNvSpPr>
          <p:nvPr>
            <p:custDataLst>
              <p:tags r:id="rId3"/>
            </p:custDataLst>
          </p:nvPr>
        </p:nvSpPr>
        <p:spPr bwMode="auto">
          <a:xfrm>
            <a:off x="5319202" y="1291382"/>
            <a:ext cx="524430" cy="543254"/>
          </a:xfrm>
          <a:prstGeom prst="ellipse">
            <a:avLst/>
          </a:prstGeom>
          <a:gradFill>
            <a:gsLst>
              <a:gs pos="0">
                <a:srgbClr val="99BC45"/>
              </a:gs>
              <a:gs pos="73000">
                <a:srgbClr val="466D37"/>
              </a:gs>
            </a:gsLst>
            <a:lin ang="5400000" scaled="0"/>
          </a:gradFill>
          <a:ln w="12700" cap="flat" cmpd="sng" algn="ctr">
            <a:solidFill>
              <a:schemeClr val="lt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Cambria" panose="02040503050406030204" pitchFamily="18" charset="0"/>
                <a:ea typeface="思源黑体 CN Regular" panose="020B0500000000000000" pitchFamily="34" charset="-122"/>
                <a:sym typeface="方正黑体简体" panose="03000509000000000000" pitchFamily="65" charset="-122"/>
              </a:rPr>
              <a:t>3</a:t>
            </a:r>
          </a:p>
        </p:txBody>
      </p:sp>
      <p:sp>
        <p:nvSpPr>
          <p:cNvPr id="11" name="958409">
            <a:extLst>
              <a:ext uri="{FF2B5EF4-FFF2-40B4-BE49-F238E27FC236}">
                <a16:creationId xmlns:a16="http://schemas.microsoft.com/office/drawing/2014/main" id="{3C3AE3CE-F35E-F7A6-349C-AE2CD7AF5938}"/>
              </a:ext>
            </a:extLst>
          </p:cNvPr>
          <p:cNvSpPr>
            <a:spLocks noChangeArrowheads="1"/>
          </p:cNvSpPr>
          <p:nvPr>
            <p:custDataLst>
              <p:tags r:id="rId4"/>
            </p:custDataLst>
          </p:nvPr>
        </p:nvSpPr>
        <p:spPr bwMode="auto">
          <a:xfrm>
            <a:off x="5319202" y="3157373"/>
            <a:ext cx="524430" cy="543254"/>
          </a:xfrm>
          <a:prstGeom prst="ellipse">
            <a:avLst/>
          </a:prstGeom>
          <a:gradFill>
            <a:gsLst>
              <a:gs pos="0">
                <a:srgbClr val="99BC45"/>
              </a:gs>
              <a:gs pos="73000">
                <a:srgbClr val="466D37"/>
              </a:gs>
            </a:gsLst>
            <a:lin ang="5400000" scaled="0"/>
          </a:gradFill>
          <a:ln w="12700" cap="flat" cmpd="sng" algn="ctr">
            <a:solidFill>
              <a:schemeClr val="lt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Cambria" panose="02040503050406030204" pitchFamily="18" charset="0"/>
                <a:ea typeface="思源黑体 CN Regular" panose="020B0500000000000000" pitchFamily="34" charset="-122"/>
                <a:sym typeface="方正黑体简体" panose="03000509000000000000" pitchFamily="65" charset="-122"/>
              </a:rPr>
              <a:t>4</a:t>
            </a:r>
          </a:p>
        </p:txBody>
      </p:sp>
      <p:sp>
        <p:nvSpPr>
          <p:cNvPr id="13" name="958409">
            <a:extLst>
              <a:ext uri="{FF2B5EF4-FFF2-40B4-BE49-F238E27FC236}">
                <a16:creationId xmlns:a16="http://schemas.microsoft.com/office/drawing/2014/main" id="{5B671AEE-DA8C-5FF2-5D1C-8DD93F9C29A1}"/>
              </a:ext>
            </a:extLst>
          </p:cNvPr>
          <p:cNvSpPr>
            <a:spLocks noChangeArrowheads="1"/>
          </p:cNvSpPr>
          <p:nvPr>
            <p:custDataLst>
              <p:tags r:id="rId5"/>
            </p:custDataLst>
          </p:nvPr>
        </p:nvSpPr>
        <p:spPr bwMode="auto">
          <a:xfrm>
            <a:off x="5344001" y="5004209"/>
            <a:ext cx="524430" cy="543254"/>
          </a:xfrm>
          <a:prstGeom prst="ellipse">
            <a:avLst/>
          </a:prstGeom>
          <a:gradFill>
            <a:gsLst>
              <a:gs pos="0">
                <a:srgbClr val="99BC45"/>
              </a:gs>
              <a:gs pos="73000">
                <a:srgbClr val="466D37"/>
              </a:gs>
            </a:gsLst>
            <a:lin ang="5400000" scaled="0"/>
          </a:gradFill>
          <a:ln w="12700" cap="flat" cmpd="sng" algn="ctr">
            <a:solidFill>
              <a:schemeClr val="lt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Cambria" panose="02040503050406030204" pitchFamily="18" charset="0"/>
                <a:ea typeface="思源黑体 CN Regular" panose="020B0500000000000000" pitchFamily="34" charset="-122"/>
                <a:sym typeface="方正黑体简体" panose="03000509000000000000" pitchFamily="65" charset="-122"/>
              </a:rPr>
              <a:t>5</a:t>
            </a:r>
          </a:p>
        </p:txBody>
      </p:sp>
      <p:pic>
        <p:nvPicPr>
          <p:cNvPr id="22" name="Picture 21">
            <a:extLst>
              <a:ext uri="{FF2B5EF4-FFF2-40B4-BE49-F238E27FC236}">
                <a16:creationId xmlns:a16="http://schemas.microsoft.com/office/drawing/2014/main" id="{AAC4C616-3700-17D0-8557-3F1ED7E55720}"/>
              </a:ext>
            </a:extLst>
          </p:cNvPr>
          <p:cNvPicPr>
            <a:picLocks noChangeAspect="1"/>
          </p:cNvPicPr>
          <p:nvPr/>
        </p:nvPicPr>
        <p:blipFill>
          <a:blip r:embed="rId8"/>
          <a:stretch>
            <a:fillRect/>
          </a:stretch>
        </p:blipFill>
        <p:spPr>
          <a:xfrm>
            <a:off x="711323" y="4871222"/>
            <a:ext cx="4212701" cy="1499746"/>
          </a:xfrm>
          <a:prstGeom prst="rect">
            <a:avLst/>
          </a:prstGeom>
        </p:spPr>
      </p:pic>
    </p:spTree>
    <p:extLst>
      <p:ext uri="{BB962C8B-B14F-4D97-AF65-F5344CB8AC3E}">
        <p14:creationId xmlns:p14="http://schemas.microsoft.com/office/powerpoint/2010/main" val="1186541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3000"/>
                            </p:stCondLst>
                            <p:childTnLst>
                              <p:par>
                                <p:cTn id="35" presetID="53" presetClass="entr" presetSubtype="16"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9" grpId="0" animBg="1"/>
      <p:bldP spid="11" grpId="0" animBg="1"/>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TotalTime>
  <Words>844</Words>
  <Application>Microsoft Office PowerPoint</Application>
  <PresentationFormat>Widescreen</PresentationFormat>
  <Paragraphs>145</Paragraphs>
  <Slides>25</Slides>
  <Notes>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25</vt:i4>
      </vt:variant>
    </vt:vector>
  </HeadingPairs>
  <TitlesOfParts>
    <vt:vector size="37" baseType="lpstr">
      <vt:lpstr>等线</vt:lpstr>
      <vt:lpstr>Arial</vt:lpstr>
      <vt:lpstr>Calibri</vt:lpstr>
      <vt:lpstr>Calibri Light</vt:lpstr>
      <vt:lpstr>Cambria</vt:lpstr>
      <vt:lpstr>SVN-Newton</vt:lpstr>
      <vt:lpstr>SVN-Ready</vt:lpstr>
      <vt:lpstr>SVN-Russell</vt:lpstr>
      <vt:lpstr>Times New Roman</vt:lpstr>
      <vt:lpstr>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2TA</Manager>
  <Company>2TA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2TA</dc:subject>
  <dc:creator>KHuyen;KhanhHuyen</dc:creator>
  <cp:keywords>MangnonTeam;MNT</cp:keywords>
  <dc:description>2TA</dc:description>
  <cp:lastModifiedBy>au chinh</cp:lastModifiedBy>
  <cp:revision>3</cp:revision>
  <dcterms:created xsi:type="dcterms:W3CDTF">2022-08-29T09:35:20Z</dcterms:created>
  <dcterms:modified xsi:type="dcterms:W3CDTF">2025-04-10T05:41:58Z</dcterms:modified>
  <cp:category>2TA</cp:category>
  <cp:version>2TA</cp:version>
</cp:coreProperties>
</file>