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86" r:id="rId2"/>
    <p:sldMasterId id="2147483712" r:id="rId3"/>
    <p:sldMasterId id="2147483738" r:id="rId4"/>
  </p:sldMasterIdLst>
  <p:notesMasterIdLst>
    <p:notesMasterId r:id="rId28"/>
  </p:notesMasterIdLst>
  <p:handoutMasterIdLst>
    <p:handoutMasterId r:id="rId29"/>
  </p:handoutMasterIdLst>
  <p:sldIdLst>
    <p:sldId id="281" r:id="rId5"/>
    <p:sldId id="267" r:id="rId6"/>
    <p:sldId id="259" r:id="rId7"/>
    <p:sldId id="260" r:id="rId8"/>
    <p:sldId id="283" r:id="rId9"/>
    <p:sldId id="262" r:id="rId10"/>
    <p:sldId id="257" r:id="rId11"/>
    <p:sldId id="287" r:id="rId12"/>
    <p:sldId id="269" r:id="rId13"/>
    <p:sldId id="285" r:id="rId14"/>
    <p:sldId id="265" r:id="rId15"/>
    <p:sldId id="270" r:id="rId16"/>
    <p:sldId id="282" r:id="rId17"/>
    <p:sldId id="288" r:id="rId18"/>
    <p:sldId id="289" r:id="rId19"/>
    <p:sldId id="290" r:id="rId20"/>
    <p:sldId id="291" r:id="rId21"/>
    <p:sldId id="263" r:id="rId22"/>
    <p:sldId id="286" r:id="rId23"/>
    <p:sldId id="292" r:id="rId24"/>
    <p:sldId id="268" r:id="rId25"/>
    <p:sldId id="279" r:id="rId26"/>
    <p:sldId id="293" r:id="rId27"/>
  </p:sldIdLst>
  <p:sldSz cx="12192000" cy="6858000"/>
  <p:notesSz cx="6858000" cy="9144000"/>
  <p:embeddedFontLst>
    <p:embeddedFont>
      <p:font typeface="Surafont Sanukchang" panose="020B0604020202020204" charset="0"/>
      <p:regular r:id="rId30"/>
      <p:italic r:id="rId31"/>
    </p:embeddedFont>
    <p:embeddedFont>
      <p:font typeface="FC Onigiri Outline" panose="020B0604020202020204" charset="0"/>
      <p:regular r:id="rId32"/>
    </p:embeddedFont>
    <p:embeddedFont>
      <p:font typeface="UTM Aquarelle" panose="02040603050506020204" pitchFamily="18" charset="0"/>
      <p:regular r:id="rId33"/>
    </p:embeddedFont>
    <p:embeddedFont>
      <p:font typeface="Cambria" panose="02040503050406030204" pitchFamily="18" charset="0"/>
      <p:regular r:id="rId34"/>
      <p:bold r:id="rId35"/>
      <p:italic r:id="rId36"/>
      <p:boldItalic r:id="rId37"/>
    </p:embeddedFont>
    <p:embeddedFont>
      <p:font typeface="UTM Avo" panose="02040603050506020204" pitchFamily="18" charset="0"/>
      <p:regular r:id="rId38"/>
      <p:bold r:id="rId39"/>
      <p:italic r:id="rId40"/>
      <p:boldItalic r:id="rId41"/>
    </p:embeddedFont>
    <p:embeddedFont>
      <p:font typeface="Cordia New" panose="020B0604020202020204" charset="0"/>
      <p:regular r:id="rId42"/>
      <p:bold r:id="rId43"/>
      <p:italic r:id="rId44"/>
      <p:boldItalic r:id="rId45"/>
    </p:embeddedFont>
    <p:embeddedFont>
      <p:font typeface="#9Slide07 HoneyCream" pitchFamily="2" charset="0"/>
      <p:regular r:id="rId46"/>
    </p:embeddedFont>
    <p:embeddedFont>
      <p:font typeface="can_NongAor" panose="020B0604020202020204" charset="0"/>
      <p:regular r:id="rId47"/>
    </p:embeddedFont>
    <p:embeddedFont>
      <p:font typeface="FC Onigiri Outline Color" panose="020B0604020202020204" charset="0"/>
      <p:bold r:id="rId48"/>
    </p:embeddedFont>
    <p:embeddedFont>
      <p:font typeface="#9Slide05 Bodega Script" pitchFamily="2" charset="0"/>
      <p:regular r:id="rId49"/>
    </p:embeddedFont>
    <p:embeddedFont>
      <p:font typeface="Calibri" panose="020F0502020204030204" pitchFamily="34" charset="0"/>
      <p:regular r:id="rId50"/>
      <p:bold r:id="rId51"/>
      <p:italic r:id="rId52"/>
      <p:boldItalic r:id="rId53"/>
    </p:embeddedFont>
    <p:embeddedFont>
      <p:font typeface="FC Palette" panose="020B0604020202020204" charset="0"/>
      <p:regular r:id="rId54"/>
      <p:italic r:id="rId55"/>
    </p:embeddedFont>
    <p:embeddedFont>
      <p:font typeface="Fredoka One" panose="020B0604020202020204" charset="0"/>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C0504D"/>
    <a:srgbClr val="4BACC6"/>
    <a:srgbClr val="CBBCCA"/>
    <a:srgbClr val="CC00FF"/>
    <a:srgbClr val="B3A2C7"/>
    <a:srgbClr val="FF66FF"/>
    <a:srgbClr val="FF99CC"/>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84927" autoAdjust="0"/>
  </p:normalViewPr>
  <p:slideViewPr>
    <p:cSldViewPr snapToGrid="0">
      <p:cViewPr>
        <p:scale>
          <a:sx n="75" d="100"/>
          <a:sy n="75" d="100"/>
        </p:scale>
        <p:origin x="672" y="-34"/>
      </p:cViewPr>
      <p:guideLst/>
    </p:cSldViewPr>
  </p:slideViewPr>
  <p:notesTextViewPr>
    <p:cViewPr>
      <p:scale>
        <a:sx n="1" d="1"/>
        <a:sy n="1" d="1"/>
      </p:scale>
      <p:origin x="0" y="0"/>
    </p:cViewPr>
  </p:notesTextViewPr>
  <p:notesViewPr>
    <p:cSldViewPr snapToGrid="0">
      <p:cViewPr varScale="1">
        <p:scale>
          <a:sx n="66" d="100"/>
          <a:sy n="66" d="100"/>
        </p:scale>
        <p:origin x="228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0.fntdata"/><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font" Target="fonts/font26.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handoutMaster" Target="handoutMasters/handoutMaster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font" Target="fonts/font27.fntdata"/><Relationship Id="rId8" Type="http://schemas.openxmlformats.org/officeDocument/2006/relationships/slide" Target="slides/slide4.xml"/><Relationship Id="rId51" Type="http://schemas.openxmlformats.org/officeDocument/2006/relationships/font" Target="fonts/font22.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12.fntdata"/><Relationship Id="rId54"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974AF9-005D-4280-BA85-C771EA5CEF99}" type="datetimeFigureOut">
              <a:rPr lang="en-US" smtClean="0"/>
              <a:t>10/18/2023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B48409A-2957-4DB0-AE45-89759DE1602D}" type="slidenum">
              <a:rPr lang="en-US" smtClean="0"/>
              <a:t>‹#›</a:t>
            </a:fld>
            <a:endParaRPr lang="en-US"/>
          </a:p>
        </p:txBody>
      </p:sp>
    </p:spTree>
    <p:extLst>
      <p:ext uri="{BB962C8B-B14F-4D97-AF65-F5344CB8AC3E}">
        <p14:creationId xmlns:p14="http://schemas.microsoft.com/office/powerpoint/2010/main" val="2788939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B038CE-BB5E-4B81-A78F-CCCD7EECEDC1}" type="datetimeFigureOut">
              <a:rPr lang="en-US" smtClean="0"/>
              <a:t>10/18/2023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0D5438-E7FD-4F63-B009-301C665DAD85}" type="slidenum">
              <a:rPr lang="en-US" smtClean="0"/>
              <a:t>‹#›</a:t>
            </a:fld>
            <a:endParaRPr lang="en-US"/>
          </a:p>
        </p:txBody>
      </p:sp>
    </p:spTree>
    <p:extLst>
      <p:ext uri="{BB962C8B-B14F-4D97-AF65-F5344CB8AC3E}">
        <p14:creationId xmlns:p14="http://schemas.microsoft.com/office/powerpoint/2010/main" val="1171498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1C0A88-42D7-47B3-9EDC-99BC3ACFC9E5}" type="slidenum">
              <a:rPr kumimoji="0" lang="th-TH" sz="1200" b="0" i="0" u="none" strike="noStrike" kern="1200" cap="none" spc="0" normalizeH="0" baseline="0" noProof="0" smtClean="0">
                <a:ln>
                  <a:noFill/>
                </a:ln>
                <a:solidFill>
                  <a:prstClr val="black"/>
                </a:solidFill>
                <a:effectLst/>
                <a:uLnTx/>
                <a:uFillTx/>
                <a:latin typeface="Calibri"/>
                <a:ea typeface="+mn-ea"/>
                <a:cs typeface="Cordia New" panose="020B0604020202020204" charset="-34"/>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th-TH" sz="1200" b="0" i="0" u="none" strike="noStrike" kern="1200" cap="none" spc="0" normalizeH="0" baseline="0" noProof="0">
              <a:ln>
                <a:noFill/>
              </a:ln>
              <a:solidFill>
                <a:prstClr val="black"/>
              </a:solidFill>
              <a:effectLst/>
              <a:uLnTx/>
              <a:uFillTx/>
              <a:latin typeface="Calibri"/>
              <a:ea typeface="+mn-ea"/>
              <a:cs typeface="Cordia New" panose="020B0604020202020204" charset="-34"/>
            </a:endParaRPr>
          </a:p>
        </p:txBody>
      </p:sp>
    </p:spTree>
    <p:extLst>
      <p:ext uri="{BB962C8B-B14F-4D97-AF65-F5344CB8AC3E}">
        <p14:creationId xmlns:p14="http://schemas.microsoft.com/office/powerpoint/2010/main" val="250809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1C0A88-42D7-47B3-9EDC-99BC3ACFC9E5}" type="slidenum">
              <a:rPr kumimoji="0" lang="th-TH" sz="1200" b="0" i="0" u="none" strike="noStrike" kern="1200" cap="none" spc="0" normalizeH="0" baseline="0" noProof="0" smtClean="0">
                <a:ln>
                  <a:noFill/>
                </a:ln>
                <a:solidFill>
                  <a:prstClr val="black"/>
                </a:solidFill>
                <a:effectLst/>
                <a:uLnTx/>
                <a:uFillTx/>
                <a:latin typeface="Calibri"/>
                <a:ea typeface="+mn-ea"/>
                <a:cs typeface="Cordia New" panose="020B0604020202020204" charset="-34"/>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th-TH" sz="1200" b="0" i="0" u="none" strike="noStrike" kern="1200" cap="none" spc="0" normalizeH="0" baseline="0" noProof="0">
              <a:ln>
                <a:noFill/>
              </a:ln>
              <a:solidFill>
                <a:prstClr val="black"/>
              </a:solidFill>
              <a:effectLst/>
              <a:uLnTx/>
              <a:uFillTx/>
              <a:latin typeface="Calibri"/>
              <a:ea typeface="+mn-ea"/>
              <a:cs typeface="Cordia New" panose="020B0604020202020204" charset="-34"/>
            </a:endParaRPr>
          </a:p>
        </p:txBody>
      </p:sp>
    </p:spTree>
    <p:extLst>
      <p:ext uri="{BB962C8B-B14F-4D97-AF65-F5344CB8AC3E}">
        <p14:creationId xmlns:p14="http://schemas.microsoft.com/office/powerpoint/2010/main" val="1398002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a:t>
            </a:r>
            <a:r>
              <a:rPr lang="en-US" dirty="0" err="1" smtClean="0"/>
              <a:t>cho</a:t>
            </a:r>
            <a:r>
              <a:rPr lang="en-US" dirty="0" smtClean="0"/>
              <a:t> Hs TLN </a:t>
            </a:r>
            <a:r>
              <a:rPr lang="en-US" dirty="0" err="1" smtClean="0"/>
              <a:t>để</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5 </a:t>
            </a:r>
            <a:r>
              <a:rPr lang="en-US" baseline="0" dirty="0" err="1" smtClean="0"/>
              <a:t>câu</a:t>
            </a:r>
            <a:r>
              <a:rPr lang="en-US" baseline="0" dirty="0" smtClean="0"/>
              <a:t> </a:t>
            </a:r>
            <a:r>
              <a:rPr lang="en-US" baseline="0" dirty="0" err="1" smtClean="0"/>
              <a:t>hỏi</a:t>
            </a:r>
            <a:endParaRPr lang="en-US" dirty="0"/>
          </a:p>
        </p:txBody>
      </p:sp>
      <p:sp>
        <p:nvSpPr>
          <p:cNvPr id="4" name="Slide Number Placeholder 3"/>
          <p:cNvSpPr>
            <a:spLocks noGrp="1"/>
          </p:cNvSpPr>
          <p:nvPr>
            <p:ph type="sldNum" sz="quarter" idx="10"/>
          </p:nvPr>
        </p:nvSpPr>
        <p:spPr/>
        <p:txBody>
          <a:bodyPr/>
          <a:lstStyle/>
          <a:p>
            <a:fld id="{240D5438-E7FD-4F63-B009-301C665DAD85}" type="slidenum">
              <a:rPr lang="en-US" smtClean="0"/>
              <a:t>11</a:t>
            </a:fld>
            <a:endParaRPr lang="en-US"/>
          </a:p>
        </p:txBody>
      </p:sp>
    </p:spTree>
    <p:extLst>
      <p:ext uri="{BB962C8B-B14F-4D97-AF65-F5344CB8AC3E}">
        <p14:creationId xmlns:p14="http://schemas.microsoft.com/office/powerpoint/2010/main" val="1166284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Thầy</a:t>
            </a:r>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cô</a:t>
            </a:r>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kích</a:t>
            </a:r>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vào</a:t>
            </a:r>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số</a:t>
            </a:r>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để</a:t>
            </a:r>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đến</a:t>
            </a:r>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với</a:t>
            </a:r>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câu</a:t>
            </a:r>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hỏi</a:t>
            </a:r>
            <a:r>
              <a:rPr lang="en-US" sz="1200" dirty="0" smtClean="0">
                <a:latin typeface="Cambria" panose="02040503050406030204" pitchFamily="18" charset="0"/>
                <a:ea typeface="Cambria" panose="02040503050406030204" pitchFamily="18" charset="0"/>
              </a:rPr>
              <a:t>. </a:t>
            </a:r>
          </a:p>
          <a:p>
            <a:r>
              <a:rPr lang="en-US" sz="1200" dirty="0" smtClean="0">
                <a:latin typeface="Cambria" panose="02040503050406030204" pitchFamily="18" charset="0"/>
                <a:ea typeface="Cambria" panose="02040503050406030204" pitchFamily="18" charset="0"/>
              </a:rPr>
              <a:t>- Ở </a:t>
            </a:r>
            <a:r>
              <a:rPr lang="en-US" sz="1200" dirty="0" err="1" smtClean="0">
                <a:latin typeface="Cambria" panose="02040503050406030204" pitchFamily="18" charset="0"/>
                <a:ea typeface="Cambria" panose="02040503050406030204" pitchFamily="18" charset="0"/>
              </a:rPr>
              <a:t>mỗi</a:t>
            </a:r>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câu</a:t>
            </a:r>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hỏi</a:t>
            </a:r>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sẽ</a:t>
            </a:r>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có</a:t>
            </a:r>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biểu</a:t>
            </a:r>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tượng</a:t>
            </a:r>
            <a:r>
              <a:rPr lang="en-US" sz="1200" dirty="0" smtClean="0">
                <a:latin typeface="Cambria" panose="02040503050406030204" pitchFamily="18" charset="0"/>
                <a:ea typeface="Cambria" panose="02040503050406030204" pitchFamily="18" charset="0"/>
              </a:rPr>
              <a:t> “ </a:t>
            </a:r>
            <a:r>
              <a:rPr lang="en-US" sz="1200" dirty="0" err="1" smtClean="0">
                <a:latin typeface="Cambria" panose="02040503050406030204" pitchFamily="18" charset="0"/>
                <a:ea typeface="Cambria" panose="02040503050406030204" pitchFamily="18" charset="0"/>
              </a:rPr>
              <a:t>thu</a:t>
            </a:r>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phát</a:t>
            </a:r>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sóng</a:t>
            </a:r>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giúp</a:t>
            </a:r>
            <a:r>
              <a:rPr lang="en-US" sz="1200" dirty="0" smtClean="0">
                <a:latin typeface="Cambria" panose="02040503050406030204" pitchFamily="18" charset="0"/>
                <a:ea typeface="Cambria" panose="02040503050406030204" pitchFamily="18" charset="0"/>
              </a:rPr>
              <a:t> quay </a:t>
            </a:r>
            <a:r>
              <a:rPr lang="en-US" sz="1200" dirty="0" err="1" smtClean="0">
                <a:latin typeface="Cambria" panose="02040503050406030204" pitchFamily="18" charset="0"/>
                <a:ea typeface="Cambria" panose="02040503050406030204" pitchFamily="18" charset="0"/>
              </a:rPr>
              <a:t>trở</a:t>
            </a:r>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về</a:t>
            </a:r>
            <a:r>
              <a:rPr lang="en-US" sz="1200" dirty="0" smtClean="0">
                <a:latin typeface="Cambria" panose="02040503050406030204" pitchFamily="18" charset="0"/>
                <a:ea typeface="Cambria" panose="02040503050406030204" pitchFamily="18" charset="0"/>
              </a:rPr>
              <a:t> slide </a:t>
            </a:r>
            <a:r>
              <a:rPr lang="en-US" sz="1200" dirty="0" err="1" smtClean="0">
                <a:latin typeface="Cambria" panose="02040503050406030204" pitchFamily="18" charset="0"/>
                <a:ea typeface="Cambria" panose="02040503050406030204" pitchFamily="18" charset="0"/>
              </a:rPr>
              <a:t>này</a:t>
            </a:r>
            <a:r>
              <a:rPr lang="en-US" sz="1200" dirty="0" smtClean="0">
                <a:latin typeface="Cambria" panose="02040503050406030204" pitchFamily="18" charset="0"/>
                <a:ea typeface="Cambria" panose="02040503050406030204" pitchFamily="18" charset="0"/>
              </a:rPr>
              <a:t> </a:t>
            </a:r>
          </a:p>
          <a:p>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Sau</a:t>
            </a:r>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đó</a:t>
            </a:r>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thầy</a:t>
            </a:r>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cô</a:t>
            </a:r>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kích</a:t>
            </a:r>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vào</a:t>
            </a:r>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tàu</a:t>
            </a:r>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vũ</a:t>
            </a:r>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trụ</a:t>
            </a:r>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sẽ</a:t>
            </a:r>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đến</a:t>
            </a:r>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chặng</a:t>
            </a:r>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tiếp</a:t>
            </a:r>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theo</a:t>
            </a:r>
            <a:r>
              <a:rPr lang="en-US" sz="1200" dirty="0" smtClean="0">
                <a:latin typeface="Cambria" panose="02040503050406030204" pitchFamily="18" charset="0"/>
                <a:ea typeface="Cambria" panose="02040503050406030204" pitchFamily="18" charset="0"/>
              </a:rPr>
              <a:t> ( </a:t>
            </a:r>
            <a:r>
              <a:rPr lang="en-US" sz="1200" dirty="0" err="1" smtClean="0">
                <a:latin typeface="Cambria" panose="02040503050406030204" pitchFamily="18" charset="0"/>
                <a:ea typeface="Cambria" panose="02040503050406030204" pitchFamily="18" charset="0"/>
              </a:rPr>
              <a:t>câu</a:t>
            </a:r>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hỏi</a:t>
            </a:r>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tiếp</a:t>
            </a:r>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theo</a:t>
            </a:r>
            <a:r>
              <a:rPr lang="en-US" sz="1200" dirty="0" smtClean="0">
                <a:latin typeface="Cambria" panose="02040503050406030204" pitchFamily="18" charset="0"/>
                <a:ea typeface="Cambria" panose="02040503050406030204" pitchFamily="18" charset="0"/>
              </a:rPr>
              <a:t>).</a:t>
            </a:r>
          </a:p>
          <a:p>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Hết</a:t>
            </a:r>
            <a:r>
              <a:rPr lang="en-US" sz="1200" dirty="0" smtClean="0">
                <a:latin typeface="Cambria" panose="02040503050406030204" pitchFamily="18" charset="0"/>
                <a:ea typeface="Cambria" panose="02040503050406030204" pitchFamily="18" charset="0"/>
              </a:rPr>
              <a:t> 5 </a:t>
            </a:r>
            <a:r>
              <a:rPr lang="en-US" sz="1200" dirty="0" err="1" smtClean="0">
                <a:latin typeface="Cambria" panose="02040503050406030204" pitchFamily="18" charset="0"/>
                <a:ea typeface="Cambria" panose="02040503050406030204" pitchFamily="18" charset="0"/>
              </a:rPr>
              <a:t>câu</a:t>
            </a:r>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hỏi</a:t>
            </a:r>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kích</a:t>
            </a:r>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vào</a:t>
            </a:r>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hành</a:t>
            </a:r>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tinh</a:t>
            </a:r>
            <a:r>
              <a:rPr lang="en-US" sz="1200" dirty="0" smtClean="0">
                <a:latin typeface="Cambria" panose="02040503050406030204" pitchFamily="18" charset="0"/>
                <a:ea typeface="Cambria" panose="02040503050406030204" pitchFamily="18" charset="0"/>
              </a:rPr>
              <a:t> ở </a:t>
            </a:r>
            <a:r>
              <a:rPr lang="en-US" sz="1200" dirty="0" err="1" smtClean="0">
                <a:latin typeface="Cambria" panose="02040503050406030204" pitchFamily="18" charset="0"/>
                <a:ea typeface="Cambria" panose="02040503050406030204" pitchFamily="18" charset="0"/>
              </a:rPr>
              <a:t>cuối</a:t>
            </a:r>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chặng</a:t>
            </a:r>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để</a:t>
            </a:r>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đến</a:t>
            </a:r>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với</a:t>
            </a:r>
            <a:r>
              <a:rPr lang="en-US" sz="1200" dirty="0" smtClean="0">
                <a:latin typeface="Cambria" panose="02040503050406030204" pitchFamily="18" charset="0"/>
                <a:ea typeface="Cambria" panose="02040503050406030204" pitchFamily="18" charset="0"/>
              </a:rPr>
              <a:t> HDD3: </a:t>
            </a:r>
            <a:r>
              <a:rPr lang="en-US" sz="1200" dirty="0" err="1" smtClean="0">
                <a:latin typeface="Cambria" panose="02040503050406030204" pitchFamily="18" charset="0"/>
                <a:ea typeface="Cambria" panose="02040503050406030204" pitchFamily="18" charset="0"/>
              </a:rPr>
              <a:t>Luyện</a:t>
            </a:r>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đọc</a:t>
            </a:r>
            <a:r>
              <a:rPr lang="en-US" sz="1200" dirty="0" smtClean="0">
                <a:latin typeface="Cambria" panose="02040503050406030204" pitchFamily="18" charset="0"/>
                <a:ea typeface="Cambria" panose="02040503050406030204" pitchFamily="18" charset="0"/>
              </a:rPr>
              <a:t> </a:t>
            </a:r>
            <a:r>
              <a:rPr lang="en-US" sz="1200" dirty="0" err="1" smtClean="0">
                <a:latin typeface="Cambria" panose="02040503050406030204" pitchFamily="18" charset="0"/>
                <a:ea typeface="Cambria" panose="02040503050406030204" pitchFamily="18" charset="0"/>
              </a:rPr>
              <a:t>lại</a:t>
            </a:r>
            <a:r>
              <a:rPr lang="en-US" sz="1200" dirty="0" smtClean="0">
                <a:latin typeface="Cambria" panose="02040503050406030204" pitchFamily="18" charset="0"/>
                <a:ea typeface="Cambria" panose="02040503050406030204" pitchFamily="18" charset="0"/>
              </a:rPr>
              <a:t>.</a:t>
            </a:r>
          </a:p>
          <a:p>
            <a:r>
              <a:rPr lang="en-US" sz="1200" b="1" dirty="0" smtClean="0">
                <a:solidFill>
                  <a:srgbClr val="FF0000"/>
                </a:solidFill>
                <a:latin typeface="Cambria" panose="02040503050406030204" pitchFamily="18" charset="0"/>
                <a:ea typeface="Cambria" panose="02040503050406030204" pitchFamily="18" charset="0"/>
              </a:rPr>
              <a:t>- </a:t>
            </a:r>
            <a:r>
              <a:rPr lang="en-US" sz="1200" b="1" dirty="0" err="1" smtClean="0">
                <a:solidFill>
                  <a:srgbClr val="FF0000"/>
                </a:solidFill>
                <a:latin typeface="Cambria" panose="02040503050406030204" pitchFamily="18" charset="0"/>
                <a:ea typeface="Cambria" panose="02040503050406030204" pitchFamily="18" charset="0"/>
              </a:rPr>
              <a:t>Đọc</a:t>
            </a:r>
            <a:r>
              <a:rPr lang="en-US" sz="1200" b="1" dirty="0" smtClean="0">
                <a:solidFill>
                  <a:srgbClr val="FF0000"/>
                </a:solidFill>
                <a:latin typeface="Cambria" panose="02040503050406030204" pitchFamily="18" charset="0"/>
                <a:ea typeface="Cambria" panose="02040503050406030204" pitchFamily="18" charset="0"/>
              </a:rPr>
              <a:t> </a:t>
            </a:r>
            <a:r>
              <a:rPr lang="en-US" sz="1200" b="1" dirty="0" err="1" smtClean="0">
                <a:solidFill>
                  <a:srgbClr val="FF0000"/>
                </a:solidFill>
                <a:latin typeface="Cambria" panose="02040503050406030204" pitchFamily="18" charset="0"/>
                <a:ea typeface="Cambria" panose="02040503050406030204" pitchFamily="18" charset="0"/>
              </a:rPr>
              <a:t>xong</a:t>
            </a:r>
            <a:r>
              <a:rPr lang="en-US" sz="1200" b="1" dirty="0" smtClean="0">
                <a:solidFill>
                  <a:srgbClr val="FF0000"/>
                </a:solidFill>
                <a:latin typeface="Cambria" panose="02040503050406030204" pitchFamily="18" charset="0"/>
                <a:ea typeface="Cambria" panose="02040503050406030204" pitchFamily="18" charset="0"/>
              </a:rPr>
              <a:t> </a:t>
            </a:r>
            <a:r>
              <a:rPr lang="en-US" sz="1200" b="1" dirty="0" err="1" smtClean="0">
                <a:solidFill>
                  <a:srgbClr val="FF0000"/>
                </a:solidFill>
                <a:latin typeface="Cambria" panose="02040503050406030204" pitchFamily="18" charset="0"/>
                <a:ea typeface="Cambria" panose="02040503050406030204" pitchFamily="18" charset="0"/>
              </a:rPr>
              <a:t>thầy</a:t>
            </a:r>
            <a:r>
              <a:rPr lang="en-US" sz="1200" b="1" dirty="0" smtClean="0">
                <a:solidFill>
                  <a:srgbClr val="FF0000"/>
                </a:solidFill>
                <a:latin typeface="Cambria" panose="02040503050406030204" pitchFamily="18" charset="0"/>
                <a:ea typeface="Cambria" panose="02040503050406030204" pitchFamily="18" charset="0"/>
              </a:rPr>
              <a:t>/ </a:t>
            </a:r>
            <a:r>
              <a:rPr lang="en-US" sz="1200" b="1" dirty="0" err="1" smtClean="0">
                <a:solidFill>
                  <a:srgbClr val="FF0000"/>
                </a:solidFill>
                <a:latin typeface="Cambria" panose="02040503050406030204" pitchFamily="18" charset="0"/>
                <a:ea typeface="Cambria" panose="02040503050406030204" pitchFamily="18" charset="0"/>
              </a:rPr>
              <a:t>cô</a:t>
            </a:r>
            <a:r>
              <a:rPr lang="en-US" sz="1200" b="1" dirty="0" smtClean="0">
                <a:solidFill>
                  <a:srgbClr val="FF0000"/>
                </a:solidFill>
                <a:latin typeface="Cambria" panose="02040503050406030204" pitchFamily="18" charset="0"/>
                <a:ea typeface="Cambria" panose="02040503050406030204" pitchFamily="18" charset="0"/>
              </a:rPr>
              <a:t> </a:t>
            </a:r>
            <a:r>
              <a:rPr lang="en-US" sz="1200" b="1" dirty="0" err="1" smtClean="0">
                <a:solidFill>
                  <a:srgbClr val="FF0000"/>
                </a:solidFill>
                <a:latin typeface="Cambria" panose="02040503050406030204" pitchFamily="18" charset="0"/>
                <a:ea typeface="Cambria" panose="02040503050406030204" pitchFamily="18" charset="0"/>
              </a:rPr>
              <a:t>xóa</a:t>
            </a:r>
            <a:r>
              <a:rPr lang="en-US" sz="1200" b="1" dirty="0" smtClean="0">
                <a:solidFill>
                  <a:srgbClr val="FF0000"/>
                </a:solidFill>
                <a:latin typeface="Cambria" panose="02040503050406030204" pitchFamily="18" charset="0"/>
                <a:ea typeface="Cambria" panose="02040503050406030204" pitchFamily="18" charset="0"/>
              </a:rPr>
              <a:t> </a:t>
            </a:r>
            <a:r>
              <a:rPr lang="en-US" sz="1200" b="1" dirty="0" err="1" smtClean="0">
                <a:solidFill>
                  <a:srgbClr val="FF0000"/>
                </a:solidFill>
                <a:latin typeface="Cambria" panose="02040503050406030204" pitchFamily="18" charset="0"/>
                <a:ea typeface="Cambria" panose="02040503050406030204" pitchFamily="18" charset="0"/>
              </a:rPr>
              <a:t>bảng</a:t>
            </a:r>
            <a:r>
              <a:rPr lang="en-US" sz="1200" b="1" dirty="0" smtClean="0">
                <a:solidFill>
                  <a:srgbClr val="FF0000"/>
                </a:solidFill>
                <a:latin typeface="Cambria" panose="02040503050406030204" pitchFamily="18" charset="0"/>
                <a:ea typeface="Cambria" panose="02040503050406030204" pitchFamily="18" charset="0"/>
              </a:rPr>
              <a:t> </a:t>
            </a:r>
            <a:r>
              <a:rPr lang="en-US" sz="1200" b="1" dirty="0" err="1" smtClean="0">
                <a:solidFill>
                  <a:srgbClr val="FF0000"/>
                </a:solidFill>
                <a:latin typeface="Cambria" panose="02040503050406030204" pitchFamily="18" charset="0"/>
                <a:ea typeface="Cambria" panose="02040503050406030204" pitchFamily="18" charset="0"/>
              </a:rPr>
              <a:t>này</a:t>
            </a:r>
            <a:r>
              <a:rPr lang="en-US" sz="1200" b="1" dirty="0" smtClean="0">
                <a:solidFill>
                  <a:srgbClr val="FF0000"/>
                </a:solidFill>
                <a:latin typeface="Cambria" panose="02040503050406030204" pitchFamily="18" charset="0"/>
                <a:ea typeface="Cambria" panose="02040503050406030204" pitchFamily="18" charset="0"/>
              </a:rPr>
              <a:t> </a:t>
            </a:r>
            <a:r>
              <a:rPr lang="en-US" sz="1200" b="1" dirty="0" err="1" smtClean="0">
                <a:solidFill>
                  <a:srgbClr val="FF0000"/>
                </a:solidFill>
                <a:latin typeface="Cambria" panose="02040503050406030204" pitchFamily="18" charset="0"/>
                <a:ea typeface="Cambria" panose="02040503050406030204" pitchFamily="18" charset="0"/>
              </a:rPr>
              <a:t>đi</a:t>
            </a:r>
            <a:r>
              <a:rPr lang="en-US" sz="1200" b="1" dirty="0" smtClean="0">
                <a:solidFill>
                  <a:srgbClr val="FF0000"/>
                </a:solidFill>
                <a:latin typeface="Cambria" panose="02040503050406030204" pitchFamily="18" charset="0"/>
                <a:ea typeface="Cambria" panose="02040503050406030204" pitchFamily="18" charset="0"/>
              </a:rPr>
              <a:t> </a:t>
            </a:r>
            <a:r>
              <a:rPr lang="en-US" sz="1200" b="1" dirty="0" err="1" smtClean="0">
                <a:solidFill>
                  <a:srgbClr val="FF0000"/>
                </a:solidFill>
                <a:latin typeface="Cambria" panose="02040503050406030204" pitchFamily="18" charset="0"/>
                <a:ea typeface="Cambria" panose="02040503050406030204" pitchFamily="18" charset="0"/>
              </a:rPr>
              <a:t>nhé</a:t>
            </a:r>
            <a:r>
              <a:rPr lang="en-US" sz="1200" b="1" dirty="0" smtClean="0">
                <a:solidFill>
                  <a:srgbClr val="FF0000"/>
                </a:solidFill>
                <a:latin typeface="Cambria" panose="02040503050406030204" pitchFamily="18" charset="0"/>
                <a:ea typeface="Cambria" panose="02040503050406030204" pitchFamily="18" charset="0"/>
              </a:rPr>
              <a:t>!</a:t>
            </a:r>
          </a:p>
        </p:txBody>
      </p:sp>
      <p:sp>
        <p:nvSpPr>
          <p:cNvPr id="4" name="Slide Number Placeholder 3"/>
          <p:cNvSpPr>
            <a:spLocks noGrp="1"/>
          </p:cNvSpPr>
          <p:nvPr>
            <p:ph type="sldNum" sz="quarter" idx="10"/>
          </p:nvPr>
        </p:nvSpPr>
        <p:spPr/>
        <p:txBody>
          <a:bodyPr/>
          <a:lstStyle/>
          <a:p>
            <a:fld id="{240D5438-E7FD-4F63-B009-301C665DAD85}" type="slidenum">
              <a:rPr lang="en-US" smtClean="0"/>
              <a:t>12</a:t>
            </a:fld>
            <a:endParaRPr lang="en-US"/>
          </a:p>
        </p:txBody>
      </p:sp>
    </p:spTree>
    <p:extLst>
      <p:ext uri="{BB962C8B-B14F-4D97-AF65-F5344CB8AC3E}">
        <p14:creationId xmlns:p14="http://schemas.microsoft.com/office/powerpoint/2010/main" val="3341671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Kích</a:t>
            </a:r>
            <a:r>
              <a:rPr lang="en-US" baseline="0" dirty="0" smtClean="0"/>
              <a:t> </a:t>
            </a:r>
            <a:r>
              <a:rPr lang="en-US" baseline="0" dirty="0" err="1" smtClean="0"/>
              <a:t>vào</a:t>
            </a:r>
            <a:r>
              <a:rPr lang="en-US" baseline="0" dirty="0" smtClean="0"/>
              <a:t> </a:t>
            </a:r>
            <a:r>
              <a:rPr lang="en-US" baseline="0" dirty="0" err="1" smtClean="0"/>
              <a:t>biểu</a:t>
            </a:r>
            <a:r>
              <a:rPr lang="en-US" baseline="0" dirty="0" smtClean="0"/>
              <a:t> </a:t>
            </a:r>
            <a:r>
              <a:rPr lang="en-US" baseline="0" dirty="0" err="1" smtClean="0"/>
              <a:t>tượng</a:t>
            </a:r>
            <a:r>
              <a:rPr lang="en-US" baseline="0" dirty="0" smtClean="0"/>
              <a:t> “</a:t>
            </a:r>
            <a:r>
              <a:rPr lang="en-US" baseline="0" dirty="0" err="1" smtClean="0"/>
              <a:t>thu</a:t>
            </a:r>
            <a:r>
              <a:rPr lang="en-US" baseline="0" dirty="0" smtClean="0"/>
              <a:t> </a:t>
            </a:r>
            <a:r>
              <a:rPr lang="en-US" baseline="0" dirty="0" err="1" smtClean="0"/>
              <a:t>phát</a:t>
            </a:r>
            <a:r>
              <a:rPr lang="en-US" baseline="0" dirty="0" smtClean="0"/>
              <a:t> </a:t>
            </a:r>
            <a:r>
              <a:rPr lang="en-US" baseline="0" dirty="0" err="1" smtClean="0"/>
              <a:t>sóng</a:t>
            </a:r>
            <a:r>
              <a:rPr lang="en-US" baseline="0" dirty="0" smtClean="0"/>
              <a:t>” </a:t>
            </a:r>
            <a:r>
              <a:rPr lang="en-US" baseline="0" dirty="0" err="1" smtClean="0"/>
              <a:t>để</a:t>
            </a:r>
            <a:r>
              <a:rPr lang="en-US" baseline="0" dirty="0" smtClean="0"/>
              <a:t> quay </a:t>
            </a:r>
            <a:r>
              <a:rPr lang="en-US" baseline="0" dirty="0" err="1" smtClean="0"/>
              <a:t>về</a:t>
            </a:r>
            <a:r>
              <a:rPr lang="en-US" baseline="0" dirty="0" smtClean="0"/>
              <a:t> </a:t>
            </a:r>
            <a:r>
              <a:rPr lang="en-US" baseline="0" dirty="0" err="1" smtClean="0"/>
              <a:t>hành</a:t>
            </a:r>
            <a:r>
              <a:rPr lang="en-US" baseline="0" dirty="0" smtClean="0"/>
              <a:t> </a:t>
            </a:r>
            <a:r>
              <a:rPr lang="en-US" baseline="0" dirty="0" err="1" smtClean="0"/>
              <a:t>trình</a:t>
            </a:r>
            <a:endParaRPr lang="en-US" dirty="0"/>
          </a:p>
        </p:txBody>
      </p:sp>
      <p:sp>
        <p:nvSpPr>
          <p:cNvPr id="4" name="Slide Number Placeholder 3"/>
          <p:cNvSpPr>
            <a:spLocks noGrp="1"/>
          </p:cNvSpPr>
          <p:nvPr>
            <p:ph type="sldNum" sz="quarter" idx="10"/>
          </p:nvPr>
        </p:nvSpPr>
        <p:spPr/>
        <p:txBody>
          <a:bodyPr/>
          <a:lstStyle/>
          <a:p>
            <a:fld id="{240D5438-E7FD-4F63-B009-301C665DAD85}" type="slidenum">
              <a:rPr lang="en-US" smtClean="0"/>
              <a:t>13</a:t>
            </a:fld>
            <a:endParaRPr lang="en-US"/>
          </a:p>
        </p:txBody>
      </p:sp>
    </p:spTree>
    <p:extLst>
      <p:ext uri="{BB962C8B-B14F-4D97-AF65-F5344CB8AC3E}">
        <p14:creationId xmlns:p14="http://schemas.microsoft.com/office/powerpoint/2010/main" val="1973510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1" i="1" kern="1200" dirty="0" smtClean="0">
                <a:solidFill>
                  <a:schemeClr val="tx1"/>
                </a:solidFill>
                <a:effectLst/>
                <a:latin typeface="+mn-lt"/>
                <a:ea typeface="+mn-ea"/>
                <a:cs typeface="+mn-cs"/>
              </a:rPr>
              <a:t>Muốn viết đúng, viết hay , các em nên đọc thật nhiều. Đọc nhiều giúp các em quen với hiện tượng chính tả, ngữ pháp và từ đó tránh được việc viết sai chính tả, ngữ pháp. Đọc nhiều cũng giúp các em có vốn từ ngữ phong phú, nâng cao hiểu biết về cuộc sống xung quanh, các em biết cách diễn đạt hay hơn, nhiều ý tưởng hơn.Việc đọc và viết gắn bó rất chặt chẽ.Vì thế các em nhớ muốn viết tốt , các em phải đọc tốt, đọc nhiều.</a:t>
            </a:r>
            <a:endParaRPr lang="en-US" dirty="0"/>
          </a:p>
        </p:txBody>
      </p:sp>
      <p:sp>
        <p:nvSpPr>
          <p:cNvPr id="4" name="Slide Number Placeholder 3"/>
          <p:cNvSpPr>
            <a:spLocks noGrp="1"/>
          </p:cNvSpPr>
          <p:nvPr>
            <p:ph type="sldNum" sz="quarter" idx="10"/>
          </p:nvPr>
        </p:nvSpPr>
        <p:spPr/>
        <p:txBody>
          <a:bodyPr/>
          <a:lstStyle/>
          <a:p>
            <a:fld id="{240D5438-E7FD-4F63-B009-301C665DAD85}" type="slidenum">
              <a:rPr lang="en-US" smtClean="0"/>
              <a:t>17</a:t>
            </a:fld>
            <a:endParaRPr lang="en-US"/>
          </a:p>
        </p:txBody>
      </p:sp>
    </p:spTree>
    <p:extLst>
      <p:ext uri="{BB962C8B-B14F-4D97-AF65-F5344CB8AC3E}">
        <p14:creationId xmlns:p14="http://schemas.microsoft.com/office/powerpoint/2010/main" val="3721491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1C0A88-42D7-47B3-9EDC-99BC3ACFC9E5}" type="slidenum">
              <a:rPr kumimoji="0" lang="th-TH" sz="1200" b="0" i="0" u="none" strike="noStrike" kern="1200" cap="none" spc="0" normalizeH="0" baseline="0" noProof="0" smtClean="0">
                <a:ln>
                  <a:noFill/>
                </a:ln>
                <a:solidFill>
                  <a:prstClr val="black"/>
                </a:solidFill>
                <a:effectLst/>
                <a:uLnTx/>
                <a:uFillTx/>
                <a:latin typeface="Calibri"/>
                <a:ea typeface="+mn-ea"/>
                <a:cs typeface="Cordia New" panose="020B0604020202020204" charset="-34"/>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th-TH" sz="1200" b="0" i="0" u="none" strike="noStrike" kern="1200" cap="none" spc="0" normalizeH="0" baseline="0" noProof="0">
              <a:ln>
                <a:noFill/>
              </a:ln>
              <a:solidFill>
                <a:prstClr val="black"/>
              </a:solidFill>
              <a:effectLst/>
              <a:uLnTx/>
              <a:uFillTx/>
              <a:latin typeface="Calibri"/>
              <a:ea typeface="+mn-ea"/>
              <a:cs typeface="Cordia New" panose="020B0604020202020204" charset="-34"/>
            </a:endParaRPr>
          </a:p>
        </p:txBody>
      </p:sp>
    </p:spTree>
    <p:extLst>
      <p:ext uri="{BB962C8B-B14F-4D97-AF65-F5344CB8AC3E}">
        <p14:creationId xmlns:p14="http://schemas.microsoft.com/office/powerpoint/2010/main" val="43498486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6.png"/><Relationship Id="rId9" Type="http://schemas.microsoft.com/office/2007/relationships/hdphoto" Target="../media/hdphoto4.wdp"/></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6.png"/><Relationship Id="rId9" Type="http://schemas.microsoft.com/office/2007/relationships/hdphoto" Target="../media/hdphoto4.wdp"/></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5.png"/><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png"/><Relationship Id="rId7" Type="http://schemas.microsoft.com/office/2007/relationships/hdphoto" Target="../media/hdphoto1.wdp"/><Relationship Id="rId2" Type="http://schemas.openxmlformats.org/officeDocument/2006/relationships/image" Target="../media/image3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7.png"/><Relationship Id="rId4" Type="http://schemas.openxmlformats.org/officeDocument/2006/relationships/image" Target="../media/image5.png"/><Relationship Id="rId9" Type="http://schemas.microsoft.com/office/2007/relationships/hdphoto" Target="../media/hdphoto5.wdp"/></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9.png"/><Relationship Id="rId7"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20.png"/><Relationship Id="rId10" Type="http://schemas.openxmlformats.org/officeDocument/2006/relationships/image" Target="../media/image3.png"/><Relationship Id="rId4" Type="http://schemas.openxmlformats.org/officeDocument/2006/relationships/image" Target="../media/image40.png"/><Relationship Id="rId9" Type="http://schemas.microsoft.com/office/2007/relationships/hdphoto" Target="../media/hdphoto3.wdp"/></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20.png"/><Relationship Id="rId10" Type="http://schemas.openxmlformats.org/officeDocument/2006/relationships/image" Target="../media/image41.png"/><Relationship Id="rId4" Type="http://schemas.openxmlformats.org/officeDocument/2006/relationships/image" Target="../media/image19.png"/><Relationship Id="rId9" Type="http://schemas.microsoft.com/office/2007/relationships/hdphoto" Target="../media/hdphoto3.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21.png"/><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3.png"/><Relationship Id="rId7"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1.xml"/><Relationship Id="rId6" Type="http://schemas.microsoft.com/office/2007/relationships/hdphoto" Target="../media/hdphoto6.wdp"/><Relationship Id="rId5" Type="http://schemas.openxmlformats.org/officeDocument/2006/relationships/image" Target="../media/image44.png"/><Relationship Id="rId10" Type="http://schemas.microsoft.com/office/2007/relationships/hdphoto" Target="../media/hdphoto7.wdp"/><Relationship Id="rId4" Type="http://schemas.openxmlformats.org/officeDocument/2006/relationships/image" Target="../media/image4.png"/><Relationship Id="rId9" Type="http://schemas.openxmlformats.org/officeDocument/2006/relationships/image" Target="../media/image4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xml"/><Relationship Id="rId4" Type="http://schemas.microsoft.com/office/2007/relationships/hdphoto" Target="../media/hdphoto8.wdp"/></Relationships>
</file>

<file path=ppt/slideLayouts/_rels/slideLayout1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8.png"/><Relationship Id="rId7"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49.png"/><Relationship Id="rId5" Type="http://schemas.openxmlformats.org/officeDocument/2006/relationships/image" Target="../media/image37.png"/><Relationship Id="rId10" Type="http://schemas.openxmlformats.org/officeDocument/2006/relationships/image" Target="../media/image51.png"/><Relationship Id="rId4" Type="http://schemas.microsoft.com/office/2007/relationships/hdphoto" Target="../media/hdphoto9.wdp"/><Relationship Id="rId9" Type="http://schemas.openxmlformats.org/officeDocument/2006/relationships/image" Target="../media/image5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4.png"/><Relationship Id="rId7" Type="http://schemas.microsoft.com/office/2007/relationships/hdphoto" Target="../media/hdphoto7.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45.png"/><Relationship Id="rId5" Type="http://schemas.openxmlformats.org/officeDocument/2006/relationships/image" Target="../media/image5.png"/><Relationship Id="rId4" Type="http://schemas.microsoft.com/office/2007/relationships/hdphoto" Target="../media/hdphoto6.wdp"/></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4.png"/><Relationship Id="rId7" Type="http://schemas.microsoft.com/office/2007/relationships/hdphoto" Target="../media/hdphoto7.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45.png"/><Relationship Id="rId5" Type="http://schemas.openxmlformats.org/officeDocument/2006/relationships/image" Target="../media/image5.png"/><Relationship Id="rId4" Type="http://schemas.microsoft.com/office/2007/relationships/hdphoto" Target="../media/hdphoto6.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53.png"/><Relationship Id="rId5" Type="http://schemas.openxmlformats.org/officeDocument/2006/relationships/image" Target="../media/image36.png"/><Relationship Id="rId4" Type="http://schemas.microsoft.com/office/2007/relationships/hdphoto" Target="../media/hdphoto6.wdp"/></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5.png"/><Relationship Id="rId7" Type="http://schemas.openxmlformats.org/officeDocument/2006/relationships/image" Target="../media/image5.png"/><Relationship Id="rId2" Type="http://schemas.openxmlformats.org/officeDocument/2006/relationships/image" Target="../media/image54.png"/><Relationship Id="rId1" Type="http://schemas.openxmlformats.org/officeDocument/2006/relationships/slideMaster" Target="../slideMasters/slideMaster1.xml"/><Relationship Id="rId6" Type="http://schemas.microsoft.com/office/2007/relationships/hdphoto" Target="../media/hdphoto6.wdp"/><Relationship Id="rId5" Type="http://schemas.openxmlformats.org/officeDocument/2006/relationships/image" Target="../media/image44.png"/><Relationship Id="rId4" Type="http://schemas.openxmlformats.org/officeDocument/2006/relationships/image" Target="../media/image4.png"/><Relationship Id="rId9" Type="http://schemas.microsoft.com/office/2007/relationships/hdphoto" Target="../media/hdphoto7.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16.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1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2.xml"/><Relationship Id="rId6" Type="http://schemas.microsoft.com/office/2007/relationships/hdphoto" Target="../media/hdphoto2.wdp"/><Relationship Id="rId11" Type="http://schemas.openxmlformats.org/officeDocument/2006/relationships/image" Target="../media/image23.png"/><Relationship Id="rId5" Type="http://schemas.openxmlformats.org/officeDocument/2006/relationships/image" Target="../media/image20.png"/><Relationship Id="rId10" Type="http://schemas.openxmlformats.org/officeDocument/2006/relationships/image" Target="../media/image3.png"/><Relationship Id="rId4" Type="http://schemas.openxmlformats.org/officeDocument/2006/relationships/image" Target="../media/image19.png"/><Relationship Id="rId9" Type="http://schemas.microsoft.com/office/2007/relationships/hdphoto" Target="../media/hdphoto3.wdp"/></Relationships>
</file>

<file path=ppt/slideLayouts/_rels/slideLayout3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image" Target="../media/image5.png"/><Relationship Id="rId9" Type="http://schemas.openxmlformats.org/officeDocument/2006/relationships/image" Target="../media/image23.png"/></Relationships>
</file>

<file path=ppt/slideLayouts/_rels/slideLayout3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png"/><Relationship Id="rId7"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6.png"/><Relationship Id="rId9" Type="http://schemas.microsoft.com/office/2007/relationships/hdphoto" Target="../media/hdphoto4.wdp"/></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23.png"/><Relationship Id="rId12" Type="http://schemas.openxmlformats.org/officeDocument/2006/relationships/hyperlink" Target="https://www.facebook.com/groups/629898828017053" TargetMode="External"/><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33.png"/><Relationship Id="rId11" Type="http://schemas.openxmlformats.org/officeDocument/2006/relationships/image" Target="../media/image2.png"/><Relationship Id="rId5" Type="http://schemas.microsoft.com/office/2007/relationships/hdphoto" Target="../media/hdphoto1.wdp"/><Relationship Id="rId10" Type="http://schemas.openxmlformats.org/officeDocument/2006/relationships/image" Target="../media/image1.png"/><Relationship Id="rId4" Type="http://schemas.openxmlformats.org/officeDocument/2006/relationships/image" Target="../media/image6.png"/><Relationship Id="rId9" Type="http://schemas.microsoft.com/office/2007/relationships/hdphoto" Target="../media/hdphoto4.wdp"/></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56.png"/><Relationship Id="rId2"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34.png"/><Relationship Id="rId11" Type="http://schemas.openxmlformats.org/officeDocument/2006/relationships/hyperlink" Target="https://www.facebook.com/groups/629898828017053" TargetMode="External"/><Relationship Id="rId5" Type="http://schemas.openxmlformats.org/officeDocument/2006/relationships/image" Target="../media/image5.png"/><Relationship Id="rId10" Type="http://schemas.openxmlformats.org/officeDocument/2006/relationships/image" Target="../media/image2.png"/><Relationship Id="rId4" Type="http://schemas.microsoft.com/office/2007/relationships/hdphoto" Target="../media/hdphoto1.wdp"/><Relationship Id="rId9"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png"/><Relationship Id="rId7" Type="http://schemas.microsoft.com/office/2007/relationships/hdphoto" Target="../media/hdphoto1.wdp"/><Relationship Id="rId2" Type="http://schemas.openxmlformats.org/officeDocument/2006/relationships/image" Target="../media/image35.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37.png"/><Relationship Id="rId4" Type="http://schemas.openxmlformats.org/officeDocument/2006/relationships/image" Target="../media/image5.png"/><Relationship Id="rId9" Type="http://schemas.microsoft.com/office/2007/relationships/hdphoto" Target="../media/hdphoto5.wdp"/></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9.png"/><Relationship Id="rId7"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20.png"/><Relationship Id="rId10" Type="http://schemas.openxmlformats.org/officeDocument/2006/relationships/image" Target="../media/image3.png"/><Relationship Id="rId4" Type="http://schemas.openxmlformats.org/officeDocument/2006/relationships/image" Target="../media/image40.png"/><Relationship Id="rId9" Type="http://schemas.microsoft.com/office/2007/relationships/hdphoto" Target="../media/hdphoto3.wdp"/></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hyperlink" Target="https://www.facebook.com/groups/629898828017053" TargetMode="External"/><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2.xml"/><Relationship Id="rId6" Type="http://schemas.microsoft.com/office/2007/relationships/hdphoto" Target="../media/hdphoto2.wdp"/><Relationship Id="rId11" Type="http://schemas.openxmlformats.org/officeDocument/2006/relationships/image" Target="../media/image1.png"/><Relationship Id="rId5" Type="http://schemas.openxmlformats.org/officeDocument/2006/relationships/image" Target="../media/image20.png"/><Relationship Id="rId10" Type="http://schemas.openxmlformats.org/officeDocument/2006/relationships/image" Target="../media/image41.png"/><Relationship Id="rId4" Type="http://schemas.openxmlformats.org/officeDocument/2006/relationships/image" Target="../media/image19.png"/><Relationship Id="rId9" Type="http://schemas.microsoft.com/office/2007/relationships/hdphoto" Target="../media/hdphoto3.wdp"/></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png"/><Relationship Id="rId7"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21.png"/><Relationship Id="rId10" Type="http://schemas.openxmlformats.org/officeDocument/2006/relationships/hyperlink" Target="https://www.facebook.com/groups/629898828017053" TargetMode="External"/><Relationship Id="rId4" Type="http://schemas.microsoft.com/office/2007/relationships/hdphoto" Target="../media/hdphoto1.wdp"/><Relationship Id="rId9"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hyperlink" Target="https://www.facebook.com/groups/629898828017053" TargetMode="External"/><Relationship Id="rId3" Type="http://schemas.openxmlformats.org/officeDocument/2006/relationships/image" Target="../media/image43.png"/><Relationship Id="rId7" Type="http://schemas.openxmlformats.org/officeDocument/2006/relationships/image" Target="../media/image36.png"/><Relationship Id="rId12" Type="http://schemas.openxmlformats.org/officeDocument/2006/relationships/image" Target="../media/image2.png"/><Relationship Id="rId2" Type="http://schemas.openxmlformats.org/officeDocument/2006/relationships/image" Target="../media/image35.png"/><Relationship Id="rId1" Type="http://schemas.openxmlformats.org/officeDocument/2006/relationships/slideMaster" Target="../slideMasters/slideMaster2.xml"/><Relationship Id="rId6" Type="http://schemas.microsoft.com/office/2007/relationships/hdphoto" Target="../media/hdphoto6.wdp"/><Relationship Id="rId11" Type="http://schemas.openxmlformats.org/officeDocument/2006/relationships/image" Target="../media/image1.png"/><Relationship Id="rId5" Type="http://schemas.openxmlformats.org/officeDocument/2006/relationships/image" Target="../media/image44.png"/><Relationship Id="rId10" Type="http://schemas.microsoft.com/office/2007/relationships/hdphoto" Target="../media/hdphoto7.wdp"/><Relationship Id="rId4" Type="http://schemas.openxmlformats.org/officeDocument/2006/relationships/image" Target="../media/image4.png"/><Relationship Id="rId9" Type="http://schemas.openxmlformats.org/officeDocument/2006/relationships/image" Target="../media/image4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2.xml"/><Relationship Id="rId4" Type="http://schemas.microsoft.com/office/2007/relationships/hdphoto" Target="../media/hdphoto8.wdp"/></Relationships>
</file>

<file path=ppt/slideLayouts/_rels/slideLayout4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8.png"/><Relationship Id="rId7"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49.png"/><Relationship Id="rId5" Type="http://schemas.openxmlformats.org/officeDocument/2006/relationships/image" Target="../media/image37.png"/><Relationship Id="rId10" Type="http://schemas.openxmlformats.org/officeDocument/2006/relationships/image" Target="../media/image51.png"/><Relationship Id="rId4" Type="http://schemas.microsoft.com/office/2007/relationships/hdphoto" Target="../media/hdphoto9.wdp"/><Relationship Id="rId9" Type="http://schemas.openxmlformats.org/officeDocument/2006/relationships/image" Target="../media/image50.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4.png"/><Relationship Id="rId7" Type="http://schemas.microsoft.com/office/2007/relationships/hdphoto" Target="../media/hdphoto7.wdp"/><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45.png"/><Relationship Id="rId5" Type="http://schemas.openxmlformats.org/officeDocument/2006/relationships/image" Target="../media/image5.png"/><Relationship Id="rId4" Type="http://schemas.microsoft.com/office/2007/relationships/hdphoto" Target="../media/hdphoto6.wdp"/></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4.png"/><Relationship Id="rId7" Type="http://schemas.microsoft.com/office/2007/relationships/hdphoto" Target="../media/hdphoto7.wdp"/><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45.png"/><Relationship Id="rId11" Type="http://schemas.openxmlformats.org/officeDocument/2006/relationships/hyperlink" Target="https://www.facebook.com/groups/629898828017053" TargetMode="External"/><Relationship Id="rId5" Type="http://schemas.openxmlformats.org/officeDocument/2006/relationships/image" Target="../media/image5.png"/><Relationship Id="rId10" Type="http://schemas.openxmlformats.org/officeDocument/2006/relationships/image" Target="../media/image2.png"/><Relationship Id="rId4" Type="http://schemas.microsoft.com/office/2007/relationships/hdphoto" Target="../media/hdphoto6.wdp"/><Relationship Id="rId9"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4.png"/><Relationship Id="rId7"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53.png"/><Relationship Id="rId5" Type="http://schemas.openxmlformats.org/officeDocument/2006/relationships/image" Target="../media/image36.png"/><Relationship Id="rId10" Type="http://schemas.openxmlformats.org/officeDocument/2006/relationships/hyperlink" Target="https://www.facebook.com/groups/629898828017053" TargetMode="External"/><Relationship Id="rId4" Type="http://schemas.microsoft.com/office/2007/relationships/hdphoto" Target="../media/hdphoto6.wdp"/><Relationship Id="rId9"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5.png"/><Relationship Id="rId7" Type="http://schemas.openxmlformats.org/officeDocument/2006/relationships/image" Target="../media/image5.png"/><Relationship Id="rId2" Type="http://schemas.openxmlformats.org/officeDocument/2006/relationships/image" Target="../media/image54.png"/><Relationship Id="rId1" Type="http://schemas.openxmlformats.org/officeDocument/2006/relationships/slideMaster" Target="../slideMasters/slideMaster2.xml"/><Relationship Id="rId6" Type="http://schemas.microsoft.com/office/2007/relationships/hdphoto" Target="../media/hdphoto6.wdp"/><Relationship Id="rId5" Type="http://schemas.openxmlformats.org/officeDocument/2006/relationships/image" Target="../media/image44.png"/><Relationship Id="rId4" Type="http://schemas.openxmlformats.org/officeDocument/2006/relationships/image" Target="../media/image4.png"/><Relationship Id="rId9" Type="http://schemas.microsoft.com/office/2007/relationships/hdphoto" Target="../media/hdphoto7.wdp"/></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5.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3.xml"/><Relationship Id="rId6" Type="http://schemas.microsoft.com/office/2007/relationships/hdphoto" Target="../media/hdphoto1.wdp"/><Relationship Id="rId11" Type="http://schemas.openxmlformats.org/officeDocument/2006/relationships/image" Target="../media/image2.png"/><Relationship Id="rId5" Type="http://schemas.openxmlformats.org/officeDocument/2006/relationships/image" Target="../media/image6.png"/><Relationship Id="rId10"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hyperlink" Target="https://www.facebook.com/groups/629898828017053" TargetMode="External"/><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5.png"/><Relationship Id="rId11" Type="http://schemas.openxmlformats.org/officeDocument/2006/relationships/image" Target="../media/image2.png"/><Relationship Id="rId5" Type="http://schemas.openxmlformats.org/officeDocument/2006/relationships/image" Target="../media/image5.png"/><Relationship Id="rId10" Type="http://schemas.openxmlformats.org/officeDocument/2006/relationships/image" Target="../media/image1.png"/><Relationship Id="rId4" Type="http://schemas.openxmlformats.org/officeDocument/2006/relationships/image" Target="../media/image14.png"/><Relationship Id="rId9" Type="http://schemas.openxmlformats.org/officeDocument/2006/relationships/image" Target="../media/image16.png"/></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1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3.xml"/><Relationship Id="rId6" Type="http://schemas.microsoft.com/office/2007/relationships/hdphoto" Target="../media/hdphoto2.wdp"/><Relationship Id="rId11" Type="http://schemas.openxmlformats.org/officeDocument/2006/relationships/image" Target="../media/image23.png"/><Relationship Id="rId5" Type="http://schemas.openxmlformats.org/officeDocument/2006/relationships/image" Target="../media/image20.png"/><Relationship Id="rId10" Type="http://schemas.openxmlformats.org/officeDocument/2006/relationships/image" Target="../media/image3.png"/><Relationship Id="rId4" Type="http://schemas.openxmlformats.org/officeDocument/2006/relationships/image" Target="../media/image19.png"/><Relationship Id="rId9" Type="http://schemas.microsoft.com/office/2007/relationships/hdphoto" Target="../media/hdphoto3.wdp"/></Relationships>
</file>

<file path=ppt/slideLayouts/_rels/slideLayout5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hyperlink" Target="https://www.facebook.com/groups/629898828017053" TargetMode="External"/><Relationship Id="rId2" Type="http://schemas.openxmlformats.org/officeDocument/2006/relationships/image" Target="../media/image24.png"/><Relationship Id="rId1" Type="http://schemas.openxmlformats.org/officeDocument/2006/relationships/slideMaster" Target="../slideMasters/slideMaster3.xml"/><Relationship Id="rId6" Type="http://schemas.openxmlformats.org/officeDocument/2006/relationships/image" Target="../media/image3.png"/><Relationship Id="rId11" Type="http://schemas.openxmlformats.org/officeDocument/2006/relationships/image" Target="../media/image2.png"/><Relationship Id="rId5" Type="http://schemas.openxmlformats.org/officeDocument/2006/relationships/image" Target="../media/image25.png"/><Relationship Id="rId10"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23.png"/></Relationships>
</file>

<file path=ppt/slideLayouts/_rels/slideLayout5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6.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png"/><Relationship Id="rId7"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28.png"/><Relationship Id="rId11" Type="http://schemas.openxmlformats.org/officeDocument/2006/relationships/hyperlink" Target="https://www.facebook.com/groups/629898828017053" TargetMode="External"/><Relationship Id="rId5" Type="http://schemas.openxmlformats.org/officeDocument/2006/relationships/image" Target="../media/image27.png"/><Relationship Id="rId10" Type="http://schemas.openxmlformats.org/officeDocument/2006/relationships/image" Target="../media/image2.png"/><Relationship Id="rId4" Type="http://schemas.microsoft.com/office/2007/relationships/hdphoto" Target="../media/hdphoto1.wdp"/><Relationship Id="rId9"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xml"/><Relationship Id="rId6" Type="http://schemas.microsoft.com/office/2007/relationships/hdphoto" Target="../media/hdphoto2.wdp"/><Relationship Id="rId11" Type="http://schemas.openxmlformats.org/officeDocument/2006/relationships/image" Target="../media/image23.png"/><Relationship Id="rId5" Type="http://schemas.openxmlformats.org/officeDocument/2006/relationships/image" Target="../media/image20.png"/><Relationship Id="rId10" Type="http://schemas.openxmlformats.org/officeDocument/2006/relationships/image" Target="../media/image3.png"/><Relationship Id="rId4" Type="http://schemas.openxmlformats.org/officeDocument/2006/relationships/image" Target="../media/image19.png"/><Relationship Id="rId9" Type="http://schemas.microsoft.com/office/2007/relationships/hdphoto" Target="../media/hdphoto3.wdp"/></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23.png"/><Relationship Id="rId12" Type="http://schemas.openxmlformats.org/officeDocument/2006/relationships/hyperlink" Target="https://www.facebook.com/groups/629898828017053" TargetMode="External"/><Relationship Id="rId2" Type="http://schemas.openxmlformats.org/officeDocument/2006/relationships/image" Target="../media/image31.png"/><Relationship Id="rId1" Type="http://schemas.openxmlformats.org/officeDocument/2006/relationships/slideMaster" Target="../slideMasters/slideMaster3.xml"/><Relationship Id="rId6" Type="http://schemas.openxmlformats.org/officeDocument/2006/relationships/image" Target="../media/image3.png"/><Relationship Id="rId11" Type="http://schemas.openxmlformats.org/officeDocument/2006/relationships/image" Target="../media/image2.png"/><Relationship Id="rId5" Type="http://schemas.microsoft.com/office/2007/relationships/hdphoto" Target="../media/hdphoto1.wdp"/><Relationship Id="rId10" Type="http://schemas.openxmlformats.org/officeDocument/2006/relationships/image" Target="../media/image1.png"/><Relationship Id="rId4" Type="http://schemas.openxmlformats.org/officeDocument/2006/relationships/image" Target="../media/image6.png"/><Relationship Id="rId9" Type="http://schemas.microsoft.com/office/2007/relationships/hdphoto" Target="../media/hdphoto4.wdp"/></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6.png"/><Relationship Id="rId9" Type="http://schemas.microsoft.com/office/2007/relationships/hdphoto" Target="../media/hdphoto4.wdp"/></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56.png"/><Relationship Id="rId2" Type="http://schemas.openxmlformats.org/officeDocument/2006/relationships/image" Target="../media/image31.png"/><Relationship Id="rId1" Type="http://schemas.openxmlformats.org/officeDocument/2006/relationships/slideMaster" Target="../slideMasters/slideMaster3.xml"/><Relationship Id="rId6" Type="http://schemas.openxmlformats.org/officeDocument/2006/relationships/image" Target="../media/image34.png"/><Relationship Id="rId11" Type="http://schemas.openxmlformats.org/officeDocument/2006/relationships/hyperlink" Target="https://www.facebook.com/groups/629898828017053" TargetMode="External"/><Relationship Id="rId5" Type="http://schemas.openxmlformats.org/officeDocument/2006/relationships/image" Target="../media/image5.png"/><Relationship Id="rId10" Type="http://schemas.openxmlformats.org/officeDocument/2006/relationships/image" Target="../media/image2.png"/><Relationship Id="rId4" Type="http://schemas.microsoft.com/office/2007/relationships/hdphoto" Target="../media/hdphoto1.wdp"/><Relationship Id="rId9" Type="http://schemas.openxmlformats.org/officeDocument/2006/relationships/image" Target="../media/image1.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png"/><Relationship Id="rId7" Type="http://schemas.microsoft.com/office/2007/relationships/hdphoto" Target="../media/hdphoto1.wdp"/><Relationship Id="rId2" Type="http://schemas.openxmlformats.org/officeDocument/2006/relationships/image" Target="../media/image35.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37.png"/><Relationship Id="rId4" Type="http://schemas.openxmlformats.org/officeDocument/2006/relationships/image" Target="../media/image5.png"/><Relationship Id="rId9" Type="http://schemas.microsoft.com/office/2007/relationships/hdphoto" Target="../media/hdphoto5.wdp"/></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hyperlink" Target="https://www.facebook.com/groups/629898828017053" TargetMode="External"/><Relationship Id="rId3" Type="http://schemas.openxmlformats.org/officeDocument/2006/relationships/image" Target="../media/image39.png"/><Relationship Id="rId7" Type="http://schemas.openxmlformats.org/officeDocument/2006/relationships/image" Target="../media/image21.png"/><Relationship Id="rId12"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3.xml"/><Relationship Id="rId6" Type="http://schemas.microsoft.com/office/2007/relationships/hdphoto" Target="../media/hdphoto2.wdp"/><Relationship Id="rId11" Type="http://schemas.openxmlformats.org/officeDocument/2006/relationships/image" Target="../media/image1.png"/><Relationship Id="rId5" Type="http://schemas.openxmlformats.org/officeDocument/2006/relationships/image" Target="../media/image20.png"/><Relationship Id="rId10" Type="http://schemas.openxmlformats.org/officeDocument/2006/relationships/image" Target="../media/image3.png"/><Relationship Id="rId4" Type="http://schemas.openxmlformats.org/officeDocument/2006/relationships/image" Target="../media/image40.png"/><Relationship Id="rId9" Type="http://schemas.microsoft.com/office/2007/relationships/hdphoto" Target="../media/hdphoto3.wdp"/></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20.png"/><Relationship Id="rId10" Type="http://schemas.openxmlformats.org/officeDocument/2006/relationships/image" Target="../media/image41.png"/><Relationship Id="rId4" Type="http://schemas.openxmlformats.org/officeDocument/2006/relationships/image" Target="../media/image19.png"/><Relationship Id="rId9" Type="http://schemas.microsoft.com/office/2007/relationships/hdphoto" Target="../media/hdphoto3.wdp"/></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png"/><Relationship Id="rId7"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36.png"/><Relationship Id="rId5" Type="http://schemas.openxmlformats.org/officeDocument/2006/relationships/image" Target="../media/image21.png"/><Relationship Id="rId10" Type="http://schemas.openxmlformats.org/officeDocument/2006/relationships/hyperlink" Target="https://www.facebook.com/groups/629898828017053" TargetMode="External"/><Relationship Id="rId4" Type="http://schemas.microsoft.com/office/2007/relationships/hdphoto" Target="../media/hdphoto1.wdp"/><Relationship Id="rId9" Type="http://schemas.openxmlformats.org/officeDocument/2006/relationships/image" Target="../media/image2.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3.png"/><Relationship Id="rId7"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3.xml"/><Relationship Id="rId6" Type="http://schemas.microsoft.com/office/2007/relationships/hdphoto" Target="../media/hdphoto6.wdp"/><Relationship Id="rId5" Type="http://schemas.openxmlformats.org/officeDocument/2006/relationships/image" Target="../media/image44.png"/><Relationship Id="rId10" Type="http://schemas.microsoft.com/office/2007/relationships/hdphoto" Target="../media/hdphoto7.wdp"/><Relationship Id="rId4" Type="http://schemas.openxmlformats.org/officeDocument/2006/relationships/image" Target="../media/image4.png"/><Relationship Id="rId9" Type="http://schemas.openxmlformats.org/officeDocument/2006/relationships/image" Target="../media/image45.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3.xml"/><Relationship Id="rId4" Type="http://schemas.microsoft.com/office/2007/relationships/hdphoto" Target="../media/hdphoto8.wdp"/></Relationships>
</file>

<file path=ppt/slideLayouts/_rels/slideLayout6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8.png"/><Relationship Id="rId7"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49.png"/><Relationship Id="rId5" Type="http://schemas.openxmlformats.org/officeDocument/2006/relationships/image" Target="../media/image37.png"/><Relationship Id="rId10" Type="http://schemas.openxmlformats.org/officeDocument/2006/relationships/image" Target="../media/image51.png"/><Relationship Id="rId4" Type="http://schemas.microsoft.com/office/2007/relationships/hdphoto" Target="../media/hdphoto9.wdp"/><Relationship Id="rId9" Type="http://schemas.openxmlformats.org/officeDocument/2006/relationships/image" Target="../media/image50.png"/></Relationships>
</file>

<file path=ppt/slideLayouts/_rels/slideLayout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image" Target="../media/image5.png"/><Relationship Id="rId9" Type="http://schemas.openxmlformats.org/officeDocument/2006/relationships/image" Target="../media/image23.png"/></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4.png"/><Relationship Id="rId7" Type="http://schemas.microsoft.com/office/2007/relationships/hdphoto" Target="../media/hdphoto7.wdp"/><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45.png"/><Relationship Id="rId5" Type="http://schemas.openxmlformats.org/officeDocument/2006/relationships/image" Target="../media/image5.png"/><Relationship Id="rId4" Type="http://schemas.microsoft.com/office/2007/relationships/hdphoto" Target="../media/hdphoto6.wdp"/></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4.png"/><Relationship Id="rId7" Type="http://schemas.microsoft.com/office/2007/relationships/hdphoto" Target="../media/hdphoto7.wdp"/><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45.png"/><Relationship Id="rId5" Type="http://schemas.openxmlformats.org/officeDocument/2006/relationships/image" Target="../media/image5.png"/><Relationship Id="rId4" Type="http://schemas.microsoft.com/office/2007/relationships/hdphoto" Target="../media/hdphoto6.wdp"/></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53.png"/><Relationship Id="rId5" Type="http://schemas.openxmlformats.org/officeDocument/2006/relationships/image" Target="../media/image36.png"/><Relationship Id="rId4" Type="http://schemas.microsoft.com/office/2007/relationships/hdphoto" Target="../media/hdphoto6.wdp"/></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5.png"/><Relationship Id="rId7" Type="http://schemas.openxmlformats.org/officeDocument/2006/relationships/image" Target="../media/image5.png"/><Relationship Id="rId12" Type="http://schemas.openxmlformats.org/officeDocument/2006/relationships/hyperlink" Target="https://www.facebook.com/groups/629898828017053" TargetMode="External"/><Relationship Id="rId2" Type="http://schemas.openxmlformats.org/officeDocument/2006/relationships/image" Target="../media/image54.png"/><Relationship Id="rId1" Type="http://schemas.openxmlformats.org/officeDocument/2006/relationships/slideMaster" Target="../slideMasters/slideMaster3.xml"/><Relationship Id="rId6" Type="http://schemas.microsoft.com/office/2007/relationships/hdphoto" Target="../media/hdphoto6.wdp"/><Relationship Id="rId11" Type="http://schemas.openxmlformats.org/officeDocument/2006/relationships/image" Target="../media/image2.png"/><Relationship Id="rId5" Type="http://schemas.openxmlformats.org/officeDocument/2006/relationships/image" Target="../media/image44.png"/><Relationship Id="rId10" Type="http://schemas.openxmlformats.org/officeDocument/2006/relationships/image" Target="../media/image1.png"/><Relationship Id="rId4" Type="http://schemas.openxmlformats.org/officeDocument/2006/relationships/image" Target="../media/image4.png"/><Relationship Id="rId9" Type="http://schemas.microsoft.com/office/2007/relationships/hdphoto" Target="../media/hdphoto7.wdp"/></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hyperlink" Target="https://www.facebook.com/groups/629898828017053" TargetMode="Externa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png"/><Relationship Id="rId7"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7" name="สี่เหลี่ยมผืนผ้า 6"/>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59" y="356659"/>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p:txBody>
          <a:bodyPr/>
          <a:lstStyle/>
          <a:p>
            <a:pPr defTabSz="1219170"/>
            <a:fld id="{D32242DE-F0EE-4C77-B9C6-2A34B17B2D30}" type="datetimeFigureOut">
              <a:rPr lang="th-TH" smtClean="0">
                <a:solidFill>
                  <a:prstClr val="black">
                    <a:tint val="75000"/>
                  </a:prstClr>
                </a:solidFill>
              </a:rPr>
              <a:pPr defTabSz="1219170"/>
              <a:t>18/10/66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p:txBody>
          <a:bodyPr/>
          <a:lstStyle/>
          <a:p>
            <a:pPr defTabSz="121917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p:txBody>
          <a:bodyPr/>
          <a:lstStyle/>
          <a:p>
            <a:pPr defTabSz="1219170"/>
            <a:fld id="{87FAD50B-2507-4EF4-85F2-259190485B3F}" type="slidenum">
              <a:rPr lang="th-TH" smtClean="0">
                <a:solidFill>
                  <a:prstClr val="black">
                    <a:tint val="75000"/>
                  </a:prstClr>
                </a:solidFill>
              </a:rPr>
              <a:pPr defTabSz="1219170"/>
              <a:t>‹#›</a:t>
            </a:fld>
            <a:endParaRPr lang="th-TH">
              <a:solidFill>
                <a:prstClr val="black">
                  <a:tint val="75000"/>
                </a:prstClr>
              </a:solidFill>
            </a:endParaRPr>
          </a:p>
        </p:txBody>
      </p:sp>
      <p:grpSp>
        <p:nvGrpSpPr>
          <p:cNvPr id="44" name="กลุ่ม 43"/>
          <p:cNvGrpSpPr/>
          <p:nvPr userDrawn="1"/>
        </p:nvGrpSpPr>
        <p:grpSpPr>
          <a:xfrm>
            <a:off x="4588146" y="5253203"/>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49" name="กลุ่ม 48"/>
          <p:cNvGrpSpPr/>
          <p:nvPr userDrawn="1"/>
        </p:nvGrpSpPr>
        <p:grpSpPr>
          <a:xfrm>
            <a:off x="9859752" y="-1319218"/>
            <a:ext cx="4005304" cy="3066631"/>
            <a:chOff x="7394814" y="-989414"/>
            <a:chExt cx="3003978" cy="2299973"/>
          </a:xfrm>
        </p:grpSpPr>
        <p:sp>
          <p:nvSpPr>
            <p:cNvPr id="50" name="เมฆ 49"/>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1" name="รูปภาพ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52" name="รูปภาพ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53" name="รูปภาพ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54" name="กลุ่ม 53"/>
          <p:cNvGrpSpPr/>
          <p:nvPr userDrawn="1"/>
        </p:nvGrpSpPr>
        <p:grpSpPr>
          <a:xfrm>
            <a:off x="-1667293" y="-1319217"/>
            <a:ext cx="4324119" cy="3201304"/>
            <a:chOff x="-1250470" y="-989413"/>
            <a:chExt cx="3243089" cy="2400978"/>
          </a:xfrm>
        </p:grpSpPr>
        <p:sp>
          <p:nvSpPr>
            <p:cNvPr id="55" name="เมฆ 54"/>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6" name="รูปภาพ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57" name="รูปภาพ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58" name="รูปภาพ 5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59" name="รูปภาพ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chemeClr val="accent4">
                  <a:alpha val="40000"/>
                </a:schemeClr>
              </a:outerShdw>
            </a:effectLst>
          </p:spPr>
        </p:pic>
      </p:grpSp>
      <p:grpSp>
        <p:nvGrpSpPr>
          <p:cNvPr id="61" name="กลุ่ม 60"/>
          <p:cNvGrpSpPr/>
          <p:nvPr userDrawn="1"/>
        </p:nvGrpSpPr>
        <p:grpSpPr>
          <a:xfrm flipH="1">
            <a:off x="10200148" y="5712788"/>
            <a:ext cx="4005304" cy="2900781"/>
            <a:chOff x="-1567217" y="4100635"/>
            <a:chExt cx="3003978" cy="2175586"/>
          </a:xfrm>
        </p:grpSpPr>
        <p:grpSp>
          <p:nvGrpSpPr>
            <p:cNvPr id="62" name="กลุ่ม 61"/>
            <p:cNvGrpSpPr/>
            <p:nvPr/>
          </p:nvGrpSpPr>
          <p:grpSpPr>
            <a:xfrm rot="11186523" flipV="1">
              <a:off x="-1567217" y="4100635"/>
              <a:ext cx="3003978" cy="2175586"/>
              <a:chOff x="-1250470" y="-989413"/>
              <a:chExt cx="3003978" cy="2175586"/>
            </a:xfrm>
          </p:grpSpPr>
          <p:sp>
            <p:nvSpPr>
              <p:cNvPr id="64" name="เมฆ 63"/>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5" name="รูปภาพ 6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63" name="รูปภาพ 6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66" name="กลุ่ม 65"/>
          <p:cNvGrpSpPr/>
          <p:nvPr userDrawn="1"/>
        </p:nvGrpSpPr>
        <p:grpSpPr>
          <a:xfrm flipH="1">
            <a:off x="118859" y="3371796"/>
            <a:ext cx="3027911" cy="3512665"/>
            <a:chOff x="6841863" y="2422121"/>
            <a:chExt cx="2198329" cy="2735611"/>
          </a:xfrm>
          <a:effectLst>
            <a:outerShdw blurRad="50800" dist="38100" dir="2700000" algn="tl" rotWithShape="0">
              <a:schemeClr val="accent4">
                <a:alpha val="40000"/>
              </a:schemeClr>
            </a:outerShdw>
          </a:effectLst>
        </p:grpSpPr>
        <p:pic>
          <p:nvPicPr>
            <p:cNvPr id="67" name="รูปภาพ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68" name="กลุ่ม 67"/>
            <p:cNvGrpSpPr/>
            <p:nvPr/>
          </p:nvGrpSpPr>
          <p:grpSpPr>
            <a:xfrm>
              <a:off x="8836702" y="4322954"/>
              <a:ext cx="203490" cy="277100"/>
              <a:chOff x="8836702" y="4322954"/>
              <a:chExt cx="203490" cy="277100"/>
            </a:xfrm>
          </p:grpSpPr>
          <p:sp>
            <p:nvSpPr>
              <p:cNvPr id="79" name="วงรี 78"/>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วงรี 79"/>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2" name="กลุ่ม 81"/>
              <p:cNvGrpSpPr/>
              <p:nvPr/>
            </p:nvGrpSpPr>
            <p:grpSpPr>
              <a:xfrm>
                <a:off x="8836702" y="4393654"/>
                <a:ext cx="54000" cy="54000"/>
                <a:chOff x="8836702" y="4393654"/>
                <a:chExt cx="50304" cy="50304"/>
              </a:xfrm>
            </p:grpSpPr>
            <p:cxnSp>
              <p:nvCxnSpPr>
                <p:cNvPr id="86" name="ตัวเชื่อมต่อตรง 85"/>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83" name="กลุ่ม 82"/>
              <p:cNvGrpSpPr/>
              <p:nvPr/>
            </p:nvGrpSpPr>
            <p:grpSpPr>
              <a:xfrm>
                <a:off x="8986192" y="4546054"/>
                <a:ext cx="54000" cy="54000"/>
                <a:chOff x="8986192" y="4546054"/>
                <a:chExt cx="50304" cy="50304"/>
              </a:xfrm>
            </p:grpSpPr>
            <p:cxnSp>
              <p:nvCxnSpPr>
                <p:cNvPr id="84" name="ตัวเชื่อมต่อตรง 83"/>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9" name="กลุ่ม 68"/>
            <p:cNvGrpSpPr/>
            <p:nvPr/>
          </p:nvGrpSpPr>
          <p:grpSpPr>
            <a:xfrm>
              <a:off x="6841863" y="4218195"/>
              <a:ext cx="448433" cy="588259"/>
              <a:chOff x="6841863" y="4218195"/>
              <a:chExt cx="448433" cy="588259"/>
            </a:xfrm>
          </p:grpSpPr>
          <p:grpSp>
            <p:nvGrpSpPr>
              <p:cNvPr id="70" name="กลุ่ม 69"/>
              <p:cNvGrpSpPr/>
              <p:nvPr/>
            </p:nvGrpSpPr>
            <p:grpSpPr>
              <a:xfrm>
                <a:off x="6876256" y="4698454"/>
                <a:ext cx="54000" cy="54000"/>
                <a:chOff x="6876256" y="4698454"/>
                <a:chExt cx="50304" cy="50304"/>
              </a:xfrm>
            </p:grpSpPr>
            <p:cxnSp>
              <p:nvCxnSpPr>
                <p:cNvPr id="77" name="ตัวเชื่อมต่อตรง 76"/>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1" name="กลุ่ม 70"/>
              <p:cNvGrpSpPr/>
              <p:nvPr/>
            </p:nvGrpSpPr>
            <p:grpSpPr>
              <a:xfrm>
                <a:off x="7236296" y="4239039"/>
                <a:ext cx="54000" cy="54000"/>
                <a:chOff x="6876256" y="4698454"/>
                <a:chExt cx="50304" cy="50304"/>
              </a:xfrm>
            </p:grpSpPr>
            <p:cxnSp>
              <p:nvCxnSpPr>
                <p:cNvPr id="75" name="ตัวเชื่อมต่อตรง 74"/>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2" name="วงรี 71"/>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วงรี 72"/>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88" name="กลุ่ม 87"/>
          <p:cNvGrpSpPr/>
          <p:nvPr userDrawn="1"/>
        </p:nvGrpSpPr>
        <p:grpSpPr>
          <a:xfrm>
            <a:off x="1295467" y="860648"/>
            <a:ext cx="9957331" cy="4997409"/>
            <a:chOff x="971600" y="645485"/>
            <a:chExt cx="7467998" cy="3748057"/>
          </a:xfrm>
        </p:grpSpPr>
        <p:sp>
          <p:nvSpPr>
            <p:cNvPr id="89" name="บวก 88"/>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บวก 90"/>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บวก 91"/>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วงรี 94"/>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สามเหลี่ยมหน้าจั่ว 97"/>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9" name="สามเหลี่ยมหน้าจั่ว 98"/>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0" name="วงรี 99"/>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ctrTitle"/>
          </p:nvPr>
        </p:nvSpPr>
        <p:spPr>
          <a:xfrm>
            <a:off x="914400" y="2130426"/>
            <a:ext cx="10363200" cy="1470025"/>
          </a:xfrm>
        </p:spPr>
        <p:txBody>
          <a:bodyPr/>
          <a:lstStyle>
            <a:lvl1pPr>
              <a:defRPr>
                <a:solidFill>
                  <a:schemeClr val="accent4"/>
                </a:solidFill>
              </a:defRPr>
            </a:lvl1pPr>
          </a:lstStyle>
          <a:p>
            <a:r>
              <a:rPr lang="th-TH" dirty="0"/>
              <a:t>คลิกเพื่อแก้ไขลักษณะชื่อเรื่องต้นแบบ</a:t>
            </a:r>
          </a:p>
        </p:txBody>
      </p:sp>
      <p:sp>
        <p:nvSpPr>
          <p:cNvPr id="3" name="ชื่อเรื่องรอง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2375489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59" y="356659"/>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2920463" y="846037"/>
            <a:ext cx="7315200" cy="566739"/>
          </a:xfrm>
        </p:spPr>
        <p:txBody>
          <a:bodyPr anchor="b"/>
          <a:lstStyle>
            <a:lvl1pPr algn="l">
              <a:defRPr sz="2667" b="1"/>
            </a:lvl1pPr>
          </a:lstStyle>
          <a:p>
            <a:r>
              <a:rPr lang="th-TH"/>
              <a:t>คลิกเพื่อแก้ไขลักษณะชื่อเรื่องต้นแบบ</a:t>
            </a:r>
          </a:p>
        </p:txBody>
      </p:sp>
      <p:sp>
        <p:nvSpPr>
          <p:cNvPr id="4" name="ตัวแทนข้อความ 3"/>
          <p:cNvSpPr>
            <a:spLocks noGrp="1"/>
          </p:cNvSpPr>
          <p:nvPr>
            <p:ph type="body" sz="half" idx="2"/>
          </p:nvPr>
        </p:nvSpPr>
        <p:spPr>
          <a:xfrm>
            <a:off x="6025471" y="1891082"/>
            <a:ext cx="5735159" cy="804863"/>
          </a:xfrm>
        </p:spPr>
        <p:txBody>
          <a:bodyPr/>
          <a:lstStyle>
            <a:lvl1pPr marL="0" indent="0">
              <a:buNone/>
              <a:defRPr sz="3733">
                <a:solidFill>
                  <a:schemeClr val="accent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p:txBody>
          <a:bodyPr/>
          <a:lstStyle/>
          <a:p>
            <a:pPr defTabSz="1219170"/>
            <a:fld id="{D32242DE-F0EE-4C77-B9C6-2A34B17B2D30}" type="datetimeFigureOut">
              <a:rPr lang="th-TH" smtClean="0">
                <a:solidFill>
                  <a:prstClr val="black">
                    <a:tint val="75000"/>
                  </a:prstClr>
                </a:solidFill>
              </a:rPr>
              <a:pPr defTabSz="1219170"/>
              <a:t>18/10/66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p:txBody>
          <a:bodyPr/>
          <a:lstStyle/>
          <a:p>
            <a:pPr defTabSz="121917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p:txBody>
          <a:bodyPr/>
          <a:lstStyle/>
          <a:p>
            <a:pPr defTabSz="1219170"/>
            <a:fld id="{87FAD50B-2507-4EF4-85F2-259190485B3F}" type="slidenum">
              <a:rPr lang="th-TH" smtClean="0">
                <a:solidFill>
                  <a:prstClr val="black">
                    <a:tint val="75000"/>
                  </a:prstClr>
                </a:solidFill>
              </a:rPr>
              <a:pPr defTabSz="1219170"/>
              <a:t>‹#›</a:t>
            </a:fld>
            <a:endParaRPr lang="th-TH">
              <a:solidFill>
                <a:prstClr val="black">
                  <a:tint val="75000"/>
                </a:prstClr>
              </a:solidFill>
            </a:endParaRPr>
          </a:p>
        </p:txBody>
      </p:sp>
      <p:grpSp>
        <p:nvGrpSpPr>
          <p:cNvPr id="99" name="กลุ่ม 98"/>
          <p:cNvGrpSpPr/>
          <p:nvPr userDrawn="1"/>
        </p:nvGrpSpPr>
        <p:grpSpPr>
          <a:xfrm>
            <a:off x="8564440" y="61323"/>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04" name="สี่เหลี่ยมผืนผ้า 103"/>
          <p:cNvSpPr/>
          <p:nvPr userDrawn="1"/>
        </p:nvSpPr>
        <p:spPr>
          <a:xfrm>
            <a:off x="1172375" y="1891082"/>
            <a:ext cx="4321117" cy="399023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04"/>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1933112" y="1605718"/>
            <a:ext cx="2799643" cy="627605"/>
          </a:xfrm>
          <a:prstGeom prst="rect">
            <a:avLst/>
          </a:prstGeom>
        </p:spPr>
      </p:pic>
      <p:sp>
        <p:nvSpPr>
          <p:cNvPr id="106" name="สี่เหลี่ยมผืนผ้า 105"/>
          <p:cNvSpPr/>
          <p:nvPr userDrawn="1"/>
        </p:nvSpPr>
        <p:spPr>
          <a:xfrm>
            <a:off x="1418097" y="2160516"/>
            <a:ext cx="3840427" cy="3477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07" name="กลุ่ม 106"/>
          <p:cNvGrpSpPr/>
          <p:nvPr userDrawn="1"/>
        </p:nvGrpSpPr>
        <p:grpSpPr>
          <a:xfrm>
            <a:off x="-1447992" y="-1545719"/>
            <a:ext cx="4005304" cy="2900781"/>
            <a:chOff x="-1085994" y="-1159289"/>
            <a:chExt cx="3003978" cy="2175586"/>
          </a:xfrm>
        </p:grpSpPr>
        <p:sp>
          <p:nvSpPr>
            <p:cNvPr id="108" name="เมฆ 107"/>
            <p:cNvSpPr/>
            <p:nvPr/>
          </p:nvSpPr>
          <p:spPr>
            <a:xfrm rot="20459731">
              <a:off x="-1085994" y="-1159289"/>
              <a:ext cx="3003978" cy="2175586"/>
            </a:xfrm>
            <a:prstGeom prst="cloud">
              <a:avLst/>
            </a:prstGeom>
            <a:solidFill>
              <a:schemeClr val="accent4">
                <a:lumMod val="60000"/>
                <a:lumOff val="40000"/>
              </a:schemeClr>
            </a:solidFill>
            <a:ln>
              <a:noFill/>
            </a:ln>
            <a:effectLst>
              <a:outerShdw blurRad="50800" dist="38100" dir="5400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871" y="147485"/>
              <a:ext cx="250890" cy="269338"/>
            </a:xfrm>
            <a:prstGeom prst="rect">
              <a:avLst/>
            </a:prstGeom>
          </p:spPr>
        </p:pic>
        <p:pic>
          <p:nvPicPr>
            <p:cNvPr id="110" name="รูปภาพ 10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26922" y="334939"/>
              <a:ext cx="325391" cy="361638"/>
            </a:xfrm>
            <a:prstGeom prst="rect">
              <a:avLst/>
            </a:prstGeom>
          </p:spPr>
        </p:pic>
      </p:grpSp>
      <p:grpSp>
        <p:nvGrpSpPr>
          <p:cNvPr id="111" name="กลุ่ม 110"/>
          <p:cNvGrpSpPr/>
          <p:nvPr userDrawn="1"/>
        </p:nvGrpSpPr>
        <p:grpSpPr>
          <a:xfrm>
            <a:off x="10092160" y="5049701"/>
            <a:ext cx="4005304" cy="3603606"/>
            <a:chOff x="7569120" y="3787274"/>
            <a:chExt cx="3003978" cy="2702704"/>
          </a:xfrm>
        </p:grpSpPr>
        <p:sp>
          <p:nvSpPr>
            <p:cNvPr id="112" name="เมฆ 111"/>
            <p:cNvSpPr/>
            <p:nvPr/>
          </p:nvSpPr>
          <p:spPr>
            <a:xfrm rot="20281314">
              <a:off x="7569120" y="4314392"/>
              <a:ext cx="3003978" cy="2175586"/>
            </a:xfrm>
            <a:prstGeom prst="cloud">
              <a:avLst/>
            </a:prstGeom>
            <a:solidFill>
              <a:schemeClr val="accent4">
                <a:lumMod val="60000"/>
                <a:lumOff val="40000"/>
              </a:schemeClr>
            </a:solidFill>
            <a:ln>
              <a:noFill/>
            </a:ln>
            <a:effectLst>
              <a:outerShdw blurRad="50800" dist="38100" dir="16200000"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3" name="รูปภาพ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1021" flipH="1">
              <a:off x="7932313" y="3930467"/>
              <a:ext cx="1171456" cy="1177170"/>
            </a:xfrm>
            <a:prstGeom prst="rect">
              <a:avLst/>
            </a:prstGeom>
            <a:effectLst>
              <a:outerShdw blurRad="50800" dist="38100" dir="5400000" algn="ctr" rotWithShape="0">
                <a:schemeClr val="accent4"/>
              </a:outerShdw>
            </a:effectLst>
          </p:spPr>
        </p:pic>
        <p:grpSp>
          <p:nvGrpSpPr>
            <p:cNvPr id="114" name="กลุ่ม 113"/>
            <p:cNvGrpSpPr/>
            <p:nvPr/>
          </p:nvGrpSpPr>
          <p:grpSpPr>
            <a:xfrm rot="6017212">
              <a:off x="7848564" y="3780056"/>
              <a:ext cx="1336905" cy="1351342"/>
              <a:chOff x="7839440" y="208626"/>
              <a:chExt cx="1086240" cy="1161070"/>
            </a:xfrm>
          </p:grpSpPr>
          <p:grpSp>
            <p:nvGrpSpPr>
              <p:cNvPr id="115" name="กลุ่ม 114"/>
              <p:cNvGrpSpPr/>
              <p:nvPr/>
            </p:nvGrpSpPr>
            <p:grpSpPr>
              <a:xfrm rot="12247797">
                <a:off x="7839440" y="492807"/>
                <a:ext cx="1086240" cy="876889"/>
                <a:chOff x="1273574" y="1375834"/>
                <a:chExt cx="1086240" cy="876889"/>
              </a:xfrm>
            </p:grpSpPr>
            <p:sp>
              <p:nvSpPr>
                <p:cNvPr id="117" name="TextBox 116"/>
                <p:cNvSpPr txBox="1"/>
                <p:nvPr/>
              </p:nvSpPr>
              <p:spPr>
                <a:xfrm rot="1351072">
                  <a:off x="1388628" y="1375834"/>
                  <a:ext cx="258080" cy="42967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18" name="TextBox 117"/>
                <p:cNvSpPr txBox="1"/>
                <p:nvPr/>
              </p:nvSpPr>
              <p:spPr>
                <a:xfrm rot="21389866">
                  <a:off x="2073887" y="1461242"/>
                  <a:ext cx="258080" cy="42967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19" name="สามเหลี่ยมหน้าจั่ว 11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0" name="สามเหลี่ยมหน้าจั่ว 119"/>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1" name="วงรี 120"/>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2" name="วงรี 121"/>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3" name="วงรี 12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16" name="TextBox 115"/>
              <p:cNvSpPr txBox="1"/>
              <p:nvPr/>
            </p:nvSpPr>
            <p:spPr>
              <a:xfrm rot="13598869">
                <a:off x="8014746" y="141920"/>
                <a:ext cx="272912" cy="40632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endParaRPr>
              </a:p>
            </p:txBody>
          </p:sp>
        </p:grpSp>
      </p:grpSp>
      <p:grpSp>
        <p:nvGrpSpPr>
          <p:cNvPr id="124" name="กลุ่ม 123"/>
          <p:cNvGrpSpPr/>
          <p:nvPr userDrawn="1"/>
        </p:nvGrpSpPr>
        <p:grpSpPr>
          <a:xfrm>
            <a:off x="26940" y="5439264"/>
            <a:ext cx="1718201" cy="1446121"/>
            <a:chOff x="20204" y="4079447"/>
            <a:chExt cx="1288651" cy="1084591"/>
          </a:xfrm>
        </p:grpSpPr>
        <p:pic>
          <p:nvPicPr>
            <p:cNvPr id="125" name="รูปภาพ 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26" name="รูปภาพ 125"/>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sp>
        <p:nvSpPr>
          <p:cNvPr id="3" name="ตัวแทนรูปภาพ 2"/>
          <p:cNvSpPr>
            <a:spLocks noGrp="1"/>
          </p:cNvSpPr>
          <p:nvPr>
            <p:ph type="pic" idx="1"/>
          </p:nvPr>
        </p:nvSpPr>
        <p:spPr>
          <a:xfrm>
            <a:off x="1420379" y="2160515"/>
            <a:ext cx="3838145" cy="3473791"/>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th-TH"/>
          </a:p>
        </p:txBody>
      </p:sp>
      <p:sp>
        <p:nvSpPr>
          <p:cNvPr id="127" name="ตัวแทนข้อความ 3"/>
          <p:cNvSpPr>
            <a:spLocks noGrp="1"/>
          </p:cNvSpPr>
          <p:nvPr>
            <p:ph type="body" sz="half" idx="13"/>
          </p:nvPr>
        </p:nvSpPr>
        <p:spPr>
          <a:xfrm>
            <a:off x="6026157" y="3061627"/>
            <a:ext cx="3595144" cy="804863"/>
          </a:xfrm>
        </p:spPr>
        <p:txBody>
          <a:bodyPr/>
          <a:lstStyle>
            <a:lvl1pPr marL="0" indent="0">
              <a:buNone/>
              <a:defRPr sz="2133">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6018529" y="3900733"/>
            <a:ext cx="5735159" cy="804863"/>
          </a:xfrm>
        </p:spPr>
        <p:txBody>
          <a:bodyPr/>
          <a:lstStyle>
            <a:lvl1pPr marL="0" indent="0">
              <a:buNone/>
              <a:defRPr sz="3733">
                <a:solidFill>
                  <a:schemeClr val="accent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6044956" y="5001157"/>
            <a:ext cx="3595144" cy="804863"/>
          </a:xfrm>
        </p:spPr>
        <p:txBody>
          <a:bodyPr/>
          <a:lstStyle>
            <a:lvl1pPr marL="0" indent="0">
              <a:buNone/>
              <a:defRPr sz="2133">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2733989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59" y="356659"/>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76799" y="-123394"/>
            <a:ext cx="11183832" cy="1856241"/>
          </a:xfrm>
        </p:spPr>
        <p:txBody>
          <a:bodyPr anchor="b">
            <a:noAutofit/>
          </a:bodyPr>
          <a:lstStyle>
            <a:lvl1pPr algn="l">
              <a:defRPr sz="5867" b="1">
                <a:solidFill>
                  <a:srgbClr val="FFD757"/>
                </a:solidFill>
              </a:defRPr>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2089035" y="1891082"/>
            <a:ext cx="3917979" cy="804863"/>
          </a:xfrm>
        </p:spPr>
        <p:txBody>
          <a:bodyPr/>
          <a:lstStyle>
            <a:lvl1pPr marL="0" indent="0">
              <a:buNone/>
              <a:defRPr sz="3733">
                <a:solidFill>
                  <a:schemeClr val="accent5"/>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p:txBody>
          <a:bodyPr/>
          <a:lstStyle/>
          <a:p>
            <a:pPr defTabSz="1219170"/>
            <a:fld id="{D32242DE-F0EE-4C77-B9C6-2A34B17B2D30}" type="datetimeFigureOut">
              <a:rPr lang="th-TH" smtClean="0">
                <a:solidFill>
                  <a:prstClr val="black">
                    <a:tint val="75000"/>
                  </a:prstClr>
                </a:solidFill>
              </a:rPr>
              <a:pPr defTabSz="1219170"/>
              <a:t>18/10/66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p:txBody>
          <a:bodyPr/>
          <a:lstStyle/>
          <a:p>
            <a:pPr defTabSz="121917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p:txBody>
          <a:bodyPr/>
          <a:lstStyle/>
          <a:p>
            <a:pPr defTabSz="1219170"/>
            <a:fld id="{87FAD50B-2507-4EF4-85F2-259190485B3F}" type="slidenum">
              <a:rPr lang="th-TH" smtClean="0">
                <a:solidFill>
                  <a:prstClr val="black">
                    <a:tint val="75000"/>
                  </a:prstClr>
                </a:solidFill>
              </a:rPr>
              <a:pPr defTabSz="1219170"/>
              <a:t>‹#›</a:t>
            </a:fld>
            <a:endParaRPr lang="th-TH">
              <a:solidFill>
                <a:prstClr val="black">
                  <a:tint val="75000"/>
                </a:prstClr>
              </a:solidFill>
            </a:endParaRPr>
          </a:p>
        </p:txBody>
      </p:sp>
      <p:sp>
        <p:nvSpPr>
          <p:cNvPr id="127" name="ตัวแทนข้อความ 3"/>
          <p:cNvSpPr>
            <a:spLocks noGrp="1"/>
          </p:cNvSpPr>
          <p:nvPr>
            <p:ph type="body" sz="half" idx="13"/>
          </p:nvPr>
        </p:nvSpPr>
        <p:spPr>
          <a:xfrm>
            <a:off x="2089720" y="3061627"/>
            <a:ext cx="3595144" cy="804863"/>
          </a:xfrm>
        </p:spPr>
        <p:txBody>
          <a:bodyPr/>
          <a:lstStyle>
            <a:lvl1pPr marL="0" indent="0">
              <a:buNone/>
              <a:defRPr sz="2133">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2082092" y="3900733"/>
            <a:ext cx="3924921" cy="804863"/>
          </a:xfrm>
        </p:spPr>
        <p:txBody>
          <a:bodyPr/>
          <a:lstStyle>
            <a:lvl1pPr marL="0" indent="0">
              <a:buNone/>
              <a:defRPr sz="3733">
                <a:solidFill>
                  <a:schemeClr val="accent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2108519" y="5001157"/>
            <a:ext cx="3595144" cy="804863"/>
          </a:xfrm>
        </p:spPr>
        <p:txBody>
          <a:bodyPr/>
          <a:lstStyle>
            <a:lvl1pPr marL="0" indent="0">
              <a:buNone/>
              <a:defRPr sz="2133">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1" name="กลุ่ม 90"/>
          <p:cNvGrpSpPr/>
          <p:nvPr userDrawn="1"/>
        </p:nvGrpSpPr>
        <p:grpSpPr>
          <a:xfrm>
            <a:off x="432938" y="56659"/>
            <a:ext cx="3015709" cy="600000"/>
            <a:chOff x="3289945" y="3405879"/>
            <a:chExt cx="2261782" cy="450000"/>
          </a:xfrm>
        </p:grpSpPr>
        <p:sp>
          <p:nvSpPr>
            <p:cNvPr id="130" name="วงรี 12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วงรี 13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34" name="รูปภาพ 133"/>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04" t="55059" r="43243" b="21726"/>
          <a:stretch/>
        </p:blipFill>
        <p:spPr>
          <a:xfrm>
            <a:off x="6410151" y="1659169"/>
            <a:ext cx="4999263" cy="4096743"/>
          </a:xfrm>
          <a:prstGeom prst="rect">
            <a:avLst/>
          </a:prstGeom>
          <a:effectLst>
            <a:outerShdw blurRad="50800" dist="38100" dir="2700000" algn="tl" rotWithShape="0">
              <a:prstClr val="black">
                <a:alpha val="40000"/>
              </a:prstClr>
            </a:outerShdw>
          </a:effectLst>
        </p:spPr>
      </p:pic>
      <p:sp>
        <p:nvSpPr>
          <p:cNvPr id="135" name="เมฆ 134"/>
          <p:cNvSpPr/>
          <p:nvPr userDrawn="1"/>
        </p:nvSpPr>
        <p:spPr>
          <a:xfrm rot="3185773">
            <a:off x="-2048399" y="5261900"/>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36" name="กลุ่ม 135"/>
          <p:cNvGrpSpPr/>
          <p:nvPr userDrawn="1"/>
        </p:nvGrpSpPr>
        <p:grpSpPr>
          <a:xfrm flipH="1">
            <a:off x="-304930" y="5268374"/>
            <a:ext cx="1808903" cy="1767719"/>
            <a:chOff x="6960757" y="2831265"/>
            <a:chExt cx="2086762" cy="2039252"/>
          </a:xfrm>
          <a:effectLst>
            <a:outerShdw blurRad="50800" dist="38100" dir="2700000" algn="tl" rotWithShape="0">
              <a:schemeClr val="accent4">
                <a:alpha val="40000"/>
              </a:schemeClr>
            </a:outerShdw>
          </a:effectLst>
        </p:grpSpPr>
        <p:grpSp>
          <p:nvGrpSpPr>
            <p:cNvPr id="137" name="กลุ่ม 136"/>
            <p:cNvGrpSpPr/>
            <p:nvPr/>
          </p:nvGrpSpPr>
          <p:grpSpPr>
            <a:xfrm flipH="1">
              <a:off x="6960757" y="2831265"/>
              <a:ext cx="2086762" cy="2039252"/>
              <a:chOff x="2411760" y="587700"/>
              <a:chExt cx="4506655" cy="4404051"/>
            </a:xfrm>
          </p:grpSpPr>
          <p:sp>
            <p:nvSpPr>
              <p:cNvPr id="142" name="สี่เหลี่ยมผืนผ้ามุมมน 141"/>
              <p:cNvSpPr/>
              <p:nvPr/>
            </p:nvSpPr>
            <p:spPr>
              <a:xfrm rot="2770978">
                <a:off x="4502190" y="1414905"/>
                <a:ext cx="288122" cy="1512167"/>
              </a:xfrm>
              <a:prstGeom prst="roundRect">
                <a:avLst>
                  <a:gd name="adj" fmla="val 50000"/>
                </a:avLst>
              </a:prstGeom>
              <a:solidFill>
                <a:schemeClr val="accent5">
                  <a:lumMod val="60000"/>
                  <a:lumOff val="40000"/>
                </a:schemeClr>
              </a:solidFill>
              <a:ln>
                <a:noFill/>
              </a:ln>
              <a:effectLst>
                <a:innerShdw blurRad="63500" dist="50800" dir="16200000">
                  <a:schemeClr val="accent5">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3" name="สี่เหลี่ยมผืนผ้ามุมมน 142"/>
              <p:cNvSpPr/>
              <p:nvPr/>
            </p:nvSpPr>
            <p:spPr>
              <a:xfrm>
                <a:off x="2411760" y="4713896"/>
                <a:ext cx="2808312" cy="27785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4" name="คอร์ด 143"/>
              <p:cNvSpPr/>
              <p:nvPr/>
            </p:nvSpPr>
            <p:spPr>
              <a:xfrm>
                <a:off x="3024183" y="803325"/>
                <a:ext cx="3095632" cy="2979285"/>
              </a:xfrm>
              <a:prstGeom prst="chord">
                <a:avLst>
                  <a:gd name="adj1" fmla="val 2632217"/>
                  <a:gd name="adj2" fmla="val 13532141"/>
                </a:avLst>
              </a:prstGeom>
              <a:solidFill>
                <a:schemeClr val="accent4">
                  <a:lumMod val="75000"/>
                </a:schemeClr>
              </a:solidFill>
              <a:ln>
                <a:noFill/>
              </a:ln>
              <a:effectLst>
                <a:innerShdw blurRad="63500" dist="114300" dir="81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5" name="บล็อกส่วนโค้ง 11"/>
              <p:cNvSpPr/>
              <p:nvPr/>
            </p:nvSpPr>
            <p:spPr>
              <a:xfrm>
                <a:off x="4861202" y="924291"/>
                <a:ext cx="1069901" cy="1078246"/>
              </a:xfrm>
              <a:custGeom>
                <a:avLst/>
                <a:gdLst>
                  <a:gd name="connsiteX0" fmla="*/ 738410 w 1703671"/>
                  <a:gd name="connsiteY0" fmla="*/ 7585 h 1703671"/>
                  <a:gd name="connsiteX1" fmla="*/ 1449562 w 1703671"/>
                  <a:gd name="connsiteY1" fmla="*/ 244919 h 1703671"/>
                  <a:gd name="connsiteX2" fmla="*/ 1697718 w 1703671"/>
                  <a:gd name="connsiteY2" fmla="*/ 952367 h 1703671"/>
                  <a:gd name="connsiteX3" fmla="*/ 1386382 w 1703671"/>
                  <a:gd name="connsiteY3" fmla="*/ 915366 h 1703671"/>
                  <a:gd name="connsiteX4" fmla="*/ 1229562 w 1703671"/>
                  <a:gd name="connsiteY4" fmla="*/ 468301 h 1703671"/>
                  <a:gd name="connsiteX5" fmla="*/ 780157 w 1703671"/>
                  <a:gd name="connsiteY5" fmla="*/ 318320 h 1703671"/>
                  <a:gd name="connsiteX6" fmla="*/ 738410 w 1703671"/>
                  <a:gd name="connsiteY6" fmla="*/ 7585 h 1703671"/>
                  <a:gd name="connsiteX0" fmla="*/ 72079 w 1037346"/>
                  <a:gd name="connsiteY0" fmla="*/ 7592 h 952374"/>
                  <a:gd name="connsiteX1" fmla="*/ 783231 w 1037346"/>
                  <a:gd name="connsiteY1" fmla="*/ 244926 h 952374"/>
                  <a:gd name="connsiteX2" fmla="*/ 1031387 w 1037346"/>
                  <a:gd name="connsiteY2" fmla="*/ 952374 h 952374"/>
                  <a:gd name="connsiteX3" fmla="*/ 720051 w 1037346"/>
                  <a:gd name="connsiteY3" fmla="*/ 915373 h 952374"/>
                  <a:gd name="connsiteX4" fmla="*/ 563231 w 1037346"/>
                  <a:gd name="connsiteY4" fmla="*/ 468308 h 952374"/>
                  <a:gd name="connsiteX5" fmla="*/ 113826 w 1037346"/>
                  <a:gd name="connsiteY5" fmla="*/ 318327 h 952374"/>
                  <a:gd name="connsiteX6" fmla="*/ 72079 w 1037346"/>
                  <a:gd name="connsiteY6" fmla="*/ 7592 h 952374"/>
                  <a:gd name="connsiteX0" fmla="*/ 101084 w 1066351"/>
                  <a:gd name="connsiteY0" fmla="*/ 7592 h 952374"/>
                  <a:gd name="connsiteX1" fmla="*/ 812236 w 1066351"/>
                  <a:gd name="connsiteY1" fmla="*/ 244926 h 952374"/>
                  <a:gd name="connsiteX2" fmla="*/ 1060392 w 1066351"/>
                  <a:gd name="connsiteY2" fmla="*/ 952374 h 952374"/>
                  <a:gd name="connsiteX3" fmla="*/ 749056 w 1066351"/>
                  <a:gd name="connsiteY3" fmla="*/ 915373 h 952374"/>
                  <a:gd name="connsiteX4" fmla="*/ 592236 w 1066351"/>
                  <a:gd name="connsiteY4" fmla="*/ 468308 h 952374"/>
                  <a:gd name="connsiteX5" fmla="*/ 142831 w 1066351"/>
                  <a:gd name="connsiteY5" fmla="*/ 318327 h 952374"/>
                  <a:gd name="connsiteX6" fmla="*/ 101084 w 1066351"/>
                  <a:gd name="connsiteY6" fmla="*/ 7592 h 952374"/>
                  <a:gd name="connsiteX0" fmla="*/ 57800 w 1023067"/>
                  <a:gd name="connsiteY0" fmla="*/ 7592 h 952374"/>
                  <a:gd name="connsiteX1" fmla="*/ 768952 w 1023067"/>
                  <a:gd name="connsiteY1" fmla="*/ 244926 h 952374"/>
                  <a:gd name="connsiteX2" fmla="*/ 1017108 w 1023067"/>
                  <a:gd name="connsiteY2" fmla="*/ 952374 h 952374"/>
                  <a:gd name="connsiteX3" fmla="*/ 705772 w 1023067"/>
                  <a:gd name="connsiteY3" fmla="*/ 915373 h 952374"/>
                  <a:gd name="connsiteX4" fmla="*/ 548952 w 1023067"/>
                  <a:gd name="connsiteY4" fmla="*/ 468308 h 952374"/>
                  <a:gd name="connsiteX5" fmla="*/ 99547 w 1023067"/>
                  <a:gd name="connsiteY5" fmla="*/ 318327 h 952374"/>
                  <a:gd name="connsiteX6" fmla="*/ 57800 w 1023067"/>
                  <a:gd name="connsiteY6" fmla="*/ 7592 h 952374"/>
                  <a:gd name="connsiteX0" fmla="*/ 91626 w 1056893"/>
                  <a:gd name="connsiteY0" fmla="*/ 7592 h 952374"/>
                  <a:gd name="connsiteX1" fmla="*/ 802778 w 1056893"/>
                  <a:gd name="connsiteY1" fmla="*/ 244926 h 952374"/>
                  <a:gd name="connsiteX2" fmla="*/ 1050934 w 1056893"/>
                  <a:gd name="connsiteY2" fmla="*/ 952374 h 952374"/>
                  <a:gd name="connsiteX3" fmla="*/ 739598 w 1056893"/>
                  <a:gd name="connsiteY3" fmla="*/ 915373 h 952374"/>
                  <a:gd name="connsiteX4" fmla="*/ 582778 w 1056893"/>
                  <a:gd name="connsiteY4" fmla="*/ 468308 h 952374"/>
                  <a:gd name="connsiteX5" fmla="*/ 133373 w 1056893"/>
                  <a:gd name="connsiteY5" fmla="*/ 318327 h 952374"/>
                  <a:gd name="connsiteX6" fmla="*/ 91626 w 1056893"/>
                  <a:gd name="connsiteY6" fmla="*/ 7592 h 952374"/>
                  <a:gd name="connsiteX0" fmla="*/ 104634 w 1069901"/>
                  <a:gd name="connsiteY0" fmla="*/ 7592 h 952374"/>
                  <a:gd name="connsiteX1" fmla="*/ 815786 w 1069901"/>
                  <a:gd name="connsiteY1" fmla="*/ 244926 h 952374"/>
                  <a:gd name="connsiteX2" fmla="*/ 1063942 w 1069901"/>
                  <a:gd name="connsiteY2" fmla="*/ 952374 h 952374"/>
                  <a:gd name="connsiteX3" fmla="*/ 752606 w 1069901"/>
                  <a:gd name="connsiteY3" fmla="*/ 915373 h 952374"/>
                  <a:gd name="connsiteX4" fmla="*/ 595786 w 1069901"/>
                  <a:gd name="connsiteY4" fmla="*/ 468308 h 952374"/>
                  <a:gd name="connsiteX5" fmla="*/ 146381 w 1069901"/>
                  <a:gd name="connsiteY5" fmla="*/ 318327 h 952374"/>
                  <a:gd name="connsiteX6" fmla="*/ 104634 w 1069901"/>
                  <a:gd name="connsiteY6" fmla="*/ 7592 h 952374"/>
                  <a:gd name="connsiteX0" fmla="*/ 104634 w 1069901"/>
                  <a:gd name="connsiteY0" fmla="*/ 7592 h 976107"/>
                  <a:gd name="connsiteX1" fmla="*/ 815786 w 1069901"/>
                  <a:gd name="connsiteY1" fmla="*/ 244926 h 976107"/>
                  <a:gd name="connsiteX2" fmla="*/ 1063942 w 1069901"/>
                  <a:gd name="connsiteY2" fmla="*/ 952374 h 976107"/>
                  <a:gd name="connsiteX3" fmla="*/ 752606 w 1069901"/>
                  <a:gd name="connsiteY3" fmla="*/ 915373 h 976107"/>
                  <a:gd name="connsiteX4" fmla="*/ 595786 w 1069901"/>
                  <a:gd name="connsiteY4" fmla="*/ 468308 h 976107"/>
                  <a:gd name="connsiteX5" fmla="*/ 146381 w 1069901"/>
                  <a:gd name="connsiteY5" fmla="*/ 318327 h 976107"/>
                  <a:gd name="connsiteX6" fmla="*/ 104634 w 1069901"/>
                  <a:gd name="connsiteY6" fmla="*/ 7592 h 976107"/>
                  <a:gd name="connsiteX0" fmla="*/ 104634 w 1069901"/>
                  <a:gd name="connsiteY0" fmla="*/ 7592 h 1062433"/>
                  <a:gd name="connsiteX1" fmla="*/ 815786 w 1069901"/>
                  <a:gd name="connsiteY1" fmla="*/ 244926 h 1062433"/>
                  <a:gd name="connsiteX2" fmla="*/ 1063942 w 1069901"/>
                  <a:gd name="connsiteY2" fmla="*/ 952374 h 1062433"/>
                  <a:gd name="connsiteX3" fmla="*/ 752606 w 1069901"/>
                  <a:gd name="connsiteY3" fmla="*/ 915373 h 1062433"/>
                  <a:gd name="connsiteX4" fmla="*/ 595786 w 1069901"/>
                  <a:gd name="connsiteY4" fmla="*/ 468308 h 1062433"/>
                  <a:gd name="connsiteX5" fmla="*/ 146381 w 1069901"/>
                  <a:gd name="connsiteY5" fmla="*/ 318327 h 1062433"/>
                  <a:gd name="connsiteX6" fmla="*/ 104634 w 1069901"/>
                  <a:gd name="connsiteY6" fmla="*/ 7592 h 1062433"/>
                  <a:gd name="connsiteX0" fmla="*/ 104634 w 1069901"/>
                  <a:gd name="connsiteY0" fmla="*/ 7592 h 1078245"/>
                  <a:gd name="connsiteX1" fmla="*/ 815786 w 1069901"/>
                  <a:gd name="connsiteY1" fmla="*/ 244926 h 1078245"/>
                  <a:gd name="connsiteX2" fmla="*/ 1063942 w 1069901"/>
                  <a:gd name="connsiteY2" fmla="*/ 952374 h 1078245"/>
                  <a:gd name="connsiteX3" fmla="*/ 752606 w 1069901"/>
                  <a:gd name="connsiteY3" fmla="*/ 915373 h 1078245"/>
                  <a:gd name="connsiteX4" fmla="*/ 595786 w 1069901"/>
                  <a:gd name="connsiteY4" fmla="*/ 468308 h 1078245"/>
                  <a:gd name="connsiteX5" fmla="*/ 146381 w 1069901"/>
                  <a:gd name="connsiteY5" fmla="*/ 318327 h 1078245"/>
                  <a:gd name="connsiteX6" fmla="*/ 104634 w 1069901"/>
                  <a:gd name="connsiteY6" fmla="*/ 7592 h 107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901" h="1078245">
                    <a:moveTo>
                      <a:pt x="104634" y="7592"/>
                    </a:moveTo>
                    <a:cubicBezTo>
                      <a:pt x="365626" y="-27472"/>
                      <a:pt x="628163" y="60145"/>
                      <a:pt x="815786" y="244926"/>
                    </a:cubicBezTo>
                    <a:cubicBezTo>
                      <a:pt x="1003409" y="429708"/>
                      <a:pt x="1095021" y="690877"/>
                      <a:pt x="1063942" y="952374"/>
                    </a:cubicBezTo>
                    <a:cubicBezTo>
                      <a:pt x="1037249" y="1158008"/>
                      <a:pt x="731452" y="1087196"/>
                      <a:pt x="752606" y="915373"/>
                    </a:cubicBezTo>
                    <a:cubicBezTo>
                      <a:pt x="772246" y="750123"/>
                      <a:pt x="714352" y="585079"/>
                      <a:pt x="595786" y="468308"/>
                    </a:cubicBezTo>
                    <a:cubicBezTo>
                      <a:pt x="477220" y="351537"/>
                      <a:pt x="311312" y="296168"/>
                      <a:pt x="146381" y="318327"/>
                    </a:cubicBezTo>
                    <a:cubicBezTo>
                      <a:pt x="-19049" y="342340"/>
                      <a:pt x="-59545" y="58007"/>
                      <a:pt x="104634" y="7592"/>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sp>
            <p:nvSpPr>
              <p:cNvPr id="146" name="บล็อกส่วนโค้ง 12"/>
              <p:cNvSpPr/>
              <p:nvPr/>
            </p:nvSpPr>
            <p:spPr>
              <a:xfrm rot="2494087">
                <a:off x="4637267" y="587700"/>
                <a:ext cx="2281148" cy="896987"/>
              </a:xfrm>
              <a:custGeom>
                <a:avLst/>
                <a:gdLst>
                  <a:gd name="connsiteX0" fmla="*/ 86148 w 2378224"/>
                  <a:gd name="connsiteY0" fmla="*/ 572370 h 1827763"/>
                  <a:gd name="connsiteX1" fmla="*/ 1259853 w 2378224"/>
                  <a:gd name="connsiteY1" fmla="*/ 1618 h 1827763"/>
                  <a:gd name="connsiteX2" fmla="*/ 2357185 w 2378224"/>
                  <a:gd name="connsiteY2" fmla="*/ 742729 h 1827763"/>
                  <a:gd name="connsiteX3" fmla="*/ 2053687 w 2378224"/>
                  <a:gd name="connsiteY3" fmla="*/ 787199 h 1827763"/>
                  <a:gd name="connsiteX4" fmla="*/ 1236246 w 2378224"/>
                  <a:gd name="connsiteY4" fmla="*/ 306047 h 1827763"/>
                  <a:gd name="connsiteX5" fmla="*/ 382927 w 2378224"/>
                  <a:gd name="connsiteY5" fmla="*/ 664261 h 1827763"/>
                  <a:gd name="connsiteX6" fmla="*/ 86148 w 2378224"/>
                  <a:gd name="connsiteY6" fmla="*/ 572370 h 1827763"/>
                  <a:gd name="connsiteX0" fmla="*/ 14893 w 2285930"/>
                  <a:gd name="connsiteY0" fmla="*/ 572381 h 787210"/>
                  <a:gd name="connsiteX1" fmla="*/ 1188598 w 2285930"/>
                  <a:gd name="connsiteY1" fmla="*/ 1629 h 787210"/>
                  <a:gd name="connsiteX2" fmla="*/ 2285930 w 2285930"/>
                  <a:gd name="connsiteY2" fmla="*/ 742740 h 787210"/>
                  <a:gd name="connsiteX3" fmla="*/ 1982432 w 2285930"/>
                  <a:gd name="connsiteY3" fmla="*/ 787210 h 787210"/>
                  <a:gd name="connsiteX4" fmla="*/ 1164991 w 2285930"/>
                  <a:gd name="connsiteY4" fmla="*/ 306058 h 787210"/>
                  <a:gd name="connsiteX5" fmla="*/ 311672 w 2285930"/>
                  <a:gd name="connsiteY5" fmla="*/ 664272 h 787210"/>
                  <a:gd name="connsiteX6" fmla="*/ 14893 w 2285930"/>
                  <a:gd name="connsiteY6" fmla="*/ 572381 h 787210"/>
                  <a:gd name="connsiteX0" fmla="*/ 14839 w 2285876"/>
                  <a:gd name="connsiteY0" fmla="*/ 572381 h 787210"/>
                  <a:gd name="connsiteX1" fmla="*/ 1188544 w 2285876"/>
                  <a:gd name="connsiteY1" fmla="*/ 1629 h 787210"/>
                  <a:gd name="connsiteX2" fmla="*/ 2285876 w 2285876"/>
                  <a:gd name="connsiteY2" fmla="*/ 742740 h 787210"/>
                  <a:gd name="connsiteX3" fmla="*/ 1982378 w 2285876"/>
                  <a:gd name="connsiteY3" fmla="*/ 787210 h 787210"/>
                  <a:gd name="connsiteX4" fmla="*/ 1164937 w 2285876"/>
                  <a:gd name="connsiteY4" fmla="*/ 306058 h 787210"/>
                  <a:gd name="connsiteX5" fmla="*/ 311618 w 2285876"/>
                  <a:gd name="connsiteY5" fmla="*/ 664272 h 787210"/>
                  <a:gd name="connsiteX6" fmla="*/ 14839 w 2285876"/>
                  <a:gd name="connsiteY6" fmla="*/ 572381 h 787210"/>
                  <a:gd name="connsiteX0" fmla="*/ 11582 w 2282619"/>
                  <a:gd name="connsiteY0" fmla="*/ 572381 h 787210"/>
                  <a:gd name="connsiteX1" fmla="*/ 1185287 w 2282619"/>
                  <a:gd name="connsiteY1" fmla="*/ 1629 h 787210"/>
                  <a:gd name="connsiteX2" fmla="*/ 2282619 w 2282619"/>
                  <a:gd name="connsiteY2" fmla="*/ 742740 h 787210"/>
                  <a:gd name="connsiteX3" fmla="*/ 1979121 w 2282619"/>
                  <a:gd name="connsiteY3" fmla="*/ 787210 h 787210"/>
                  <a:gd name="connsiteX4" fmla="*/ 1161680 w 2282619"/>
                  <a:gd name="connsiteY4" fmla="*/ 306058 h 787210"/>
                  <a:gd name="connsiteX5" fmla="*/ 308361 w 2282619"/>
                  <a:gd name="connsiteY5" fmla="*/ 664272 h 787210"/>
                  <a:gd name="connsiteX6" fmla="*/ 11582 w 2282619"/>
                  <a:gd name="connsiteY6" fmla="*/ 572381 h 787210"/>
                  <a:gd name="connsiteX0" fmla="*/ 11582 w 2282619"/>
                  <a:gd name="connsiteY0" fmla="*/ 572381 h 848878"/>
                  <a:gd name="connsiteX1" fmla="*/ 1185287 w 2282619"/>
                  <a:gd name="connsiteY1" fmla="*/ 1629 h 848878"/>
                  <a:gd name="connsiteX2" fmla="*/ 2282619 w 2282619"/>
                  <a:gd name="connsiteY2" fmla="*/ 742740 h 848878"/>
                  <a:gd name="connsiteX3" fmla="*/ 1979121 w 2282619"/>
                  <a:gd name="connsiteY3" fmla="*/ 787210 h 848878"/>
                  <a:gd name="connsiteX4" fmla="*/ 1161680 w 2282619"/>
                  <a:gd name="connsiteY4" fmla="*/ 306058 h 848878"/>
                  <a:gd name="connsiteX5" fmla="*/ 308361 w 2282619"/>
                  <a:gd name="connsiteY5" fmla="*/ 664272 h 848878"/>
                  <a:gd name="connsiteX6" fmla="*/ 11582 w 2282619"/>
                  <a:gd name="connsiteY6" fmla="*/ 572381 h 848878"/>
                  <a:gd name="connsiteX0" fmla="*/ 11582 w 2284171"/>
                  <a:gd name="connsiteY0" fmla="*/ 572381 h 880907"/>
                  <a:gd name="connsiteX1" fmla="*/ 1185287 w 2284171"/>
                  <a:gd name="connsiteY1" fmla="*/ 1629 h 880907"/>
                  <a:gd name="connsiteX2" fmla="*/ 2282619 w 2284171"/>
                  <a:gd name="connsiteY2" fmla="*/ 742740 h 880907"/>
                  <a:gd name="connsiteX3" fmla="*/ 1979121 w 2284171"/>
                  <a:gd name="connsiteY3" fmla="*/ 787210 h 880907"/>
                  <a:gd name="connsiteX4" fmla="*/ 1161680 w 2284171"/>
                  <a:gd name="connsiteY4" fmla="*/ 306058 h 880907"/>
                  <a:gd name="connsiteX5" fmla="*/ 308361 w 2284171"/>
                  <a:gd name="connsiteY5" fmla="*/ 664272 h 880907"/>
                  <a:gd name="connsiteX6" fmla="*/ 11582 w 2284171"/>
                  <a:gd name="connsiteY6" fmla="*/ 572381 h 880907"/>
                  <a:gd name="connsiteX0" fmla="*/ 11582 w 2284241"/>
                  <a:gd name="connsiteY0" fmla="*/ 572381 h 896988"/>
                  <a:gd name="connsiteX1" fmla="*/ 1185287 w 2284241"/>
                  <a:gd name="connsiteY1" fmla="*/ 1629 h 896988"/>
                  <a:gd name="connsiteX2" fmla="*/ 2282619 w 2284241"/>
                  <a:gd name="connsiteY2" fmla="*/ 742740 h 896988"/>
                  <a:gd name="connsiteX3" fmla="*/ 1979121 w 2284241"/>
                  <a:gd name="connsiteY3" fmla="*/ 787210 h 896988"/>
                  <a:gd name="connsiteX4" fmla="*/ 1161680 w 2284241"/>
                  <a:gd name="connsiteY4" fmla="*/ 306058 h 896988"/>
                  <a:gd name="connsiteX5" fmla="*/ 308361 w 2284241"/>
                  <a:gd name="connsiteY5" fmla="*/ 664272 h 896988"/>
                  <a:gd name="connsiteX6" fmla="*/ 11582 w 2284241"/>
                  <a:gd name="connsiteY6" fmla="*/ 572381 h 896988"/>
                  <a:gd name="connsiteX0" fmla="*/ 12248 w 2284907"/>
                  <a:gd name="connsiteY0" fmla="*/ 572381 h 896988"/>
                  <a:gd name="connsiteX1" fmla="*/ 1185953 w 2284907"/>
                  <a:gd name="connsiteY1" fmla="*/ 1629 h 896988"/>
                  <a:gd name="connsiteX2" fmla="*/ 2283285 w 2284907"/>
                  <a:gd name="connsiteY2" fmla="*/ 742740 h 896988"/>
                  <a:gd name="connsiteX3" fmla="*/ 1979787 w 2284907"/>
                  <a:gd name="connsiteY3" fmla="*/ 787210 h 896988"/>
                  <a:gd name="connsiteX4" fmla="*/ 1162346 w 2284907"/>
                  <a:gd name="connsiteY4" fmla="*/ 306058 h 896988"/>
                  <a:gd name="connsiteX5" fmla="*/ 309027 w 2284907"/>
                  <a:gd name="connsiteY5" fmla="*/ 664272 h 896988"/>
                  <a:gd name="connsiteX6" fmla="*/ 12248 w 2284907"/>
                  <a:gd name="connsiteY6" fmla="*/ 572381 h 896988"/>
                  <a:gd name="connsiteX0" fmla="*/ 8489 w 2281148"/>
                  <a:gd name="connsiteY0" fmla="*/ 572381 h 896988"/>
                  <a:gd name="connsiteX1" fmla="*/ 1182194 w 2281148"/>
                  <a:gd name="connsiteY1" fmla="*/ 1629 h 896988"/>
                  <a:gd name="connsiteX2" fmla="*/ 2279526 w 2281148"/>
                  <a:gd name="connsiteY2" fmla="*/ 742740 h 896988"/>
                  <a:gd name="connsiteX3" fmla="*/ 1976028 w 2281148"/>
                  <a:gd name="connsiteY3" fmla="*/ 787210 h 896988"/>
                  <a:gd name="connsiteX4" fmla="*/ 1158587 w 2281148"/>
                  <a:gd name="connsiteY4" fmla="*/ 306058 h 896988"/>
                  <a:gd name="connsiteX5" fmla="*/ 305268 w 2281148"/>
                  <a:gd name="connsiteY5" fmla="*/ 664272 h 896988"/>
                  <a:gd name="connsiteX6" fmla="*/ 8489 w 2281148"/>
                  <a:gd name="connsiteY6" fmla="*/ 572381 h 8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148" h="896988">
                    <a:moveTo>
                      <a:pt x="8489" y="572381"/>
                    </a:moveTo>
                    <a:cubicBezTo>
                      <a:pt x="199476" y="208050"/>
                      <a:pt x="672018" y="-21738"/>
                      <a:pt x="1182194" y="1629"/>
                    </a:cubicBezTo>
                    <a:cubicBezTo>
                      <a:pt x="1725572" y="26517"/>
                      <a:pt x="2177581" y="331793"/>
                      <a:pt x="2279526" y="742740"/>
                    </a:cubicBezTo>
                    <a:cubicBezTo>
                      <a:pt x="2304771" y="888899"/>
                      <a:pt x="2027876" y="980075"/>
                      <a:pt x="1976028" y="787210"/>
                    </a:cubicBezTo>
                    <a:cubicBezTo>
                      <a:pt x="1892847" y="518007"/>
                      <a:pt x="1557695" y="320734"/>
                      <a:pt x="1158587" y="306058"/>
                    </a:cubicBezTo>
                    <a:cubicBezTo>
                      <a:pt x="794016" y="292652"/>
                      <a:pt x="454986" y="434973"/>
                      <a:pt x="305268" y="664272"/>
                    </a:cubicBezTo>
                    <a:cubicBezTo>
                      <a:pt x="189086" y="877483"/>
                      <a:pt x="-47693" y="730630"/>
                      <a:pt x="8489" y="572381"/>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47" name="กลุ่ม 146"/>
              <p:cNvGrpSpPr/>
              <p:nvPr/>
            </p:nvGrpSpPr>
            <p:grpSpPr>
              <a:xfrm>
                <a:off x="2522574" y="2859782"/>
                <a:ext cx="1977418" cy="1854153"/>
                <a:chOff x="2522574" y="2859782"/>
                <a:chExt cx="1977418" cy="1854153"/>
              </a:xfrm>
              <a:solidFill>
                <a:srgbClr val="DAA2B6"/>
              </a:solidFill>
            </p:grpSpPr>
            <p:sp>
              <p:nvSpPr>
                <p:cNvPr id="148" name="สี่เหลี่ยมผืนผ้ามุมมน 147"/>
                <p:cNvSpPr/>
                <p:nvPr/>
              </p:nvSpPr>
              <p:spPr>
                <a:xfrm>
                  <a:off x="3065437" y="2859782"/>
                  <a:ext cx="890982" cy="1782106"/>
                </a:xfrm>
                <a:prstGeom prst="roundRect">
                  <a:avLst>
                    <a:gd name="adj" fmla="val 50000"/>
                  </a:avLst>
                </a:prstGeom>
                <a:grpFill/>
                <a:ln>
                  <a:noFill/>
                </a:ln>
                <a:effectLst>
                  <a:innerShdw blurRad="63500" dist="50800">
                    <a:srgbClr val="CA7C98">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9" name="สามเหลี่ยมหน้าจั่ว 5"/>
                <p:cNvSpPr/>
                <p:nvPr/>
              </p:nvSpPr>
              <p:spPr>
                <a:xfrm>
                  <a:off x="2522574"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50" name="สามเหลี่ยมหน้าจั่ว 5"/>
                <p:cNvSpPr/>
                <p:nvPr/>
              </p:nvSpPr>
              <p:spPr>
                <a:xfrm flipH="1">
                  <a:off x="3414267"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cxnSp>
          <p:nvCxnSpPr>
            <p:cNvPr id="138" name="ตัวเชื่อมต่อตรง 137"/>
            <p:cNvCxnSpPr/>
            <p:nvPr/>
          </p:nvCxnSpPr>
          <p:spPr>
            <a:xfrm>
              <a:off x="8676456" y="4083918"/>
              <a:ext cx="0" cy="633739"/>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9" name="สี่เหลี่ยมผืนผ้ามุมมน 41"/>
            <p:cNvSpPr/>
            <p:nvPr/>
          </p:nvSpPr>
          <p:spPr>
            <a:xfrm rot="19803867">
              <a:off x="8517281" y="3257395"/>
              <a:ext cx="132075" cy="272560"/>
            </a:xfrm>
            <a:custGeom>
              <a:avLst/>
              <a:gdLst>
                <a:gd name="connsiteX0" fmla="*/ 0 w 120156"/>
                <a:gd name="connsiteY0" fmla="*/ 60078 h 272560"/>
                <a:gd name="connsiteX1" fmla="*/ 60078 w 120156"/>
                <a:gd name="connsiteY1" fmla="*/ 0 h 272560"/>
                <a:gd name="connsiteX2" fmla="*/ 60078 w 120156"/>
                <a:gd name="connsiteY2" fmla="*/ 0 h 272560"/>
                <a:gd name="connsiteX3" fmla="*/ 120156 w 120156"/>
                <a:gd name="connsiteY3" fmla="*/ 60078 h 272560"/>
                <a:gd name="connsiteX4" fmla="*/ 120156 w 120156"/>
                <a:gd name="connsiteY4" fmla="*/ 212482 h 272560"/>
                <a:gd name="connsiteX5" fmla="*/ 60078 w 120156"/>
                <a:gd name="connsiteY5" fmla="*/ 272560 h 272560"/>
                <a:gd name="connsiteX6" fmla="*/ 60078 w 120156"/>
                <a:gd name="connsiteY6" fmla="*/ 272560 h 272560"/>
                <a:gd name="connsiteX7" fmla="*/ 0 w 120156"/>
                <a:gd name="connsiteY7" fmla="*/ 212482 h 272560"/>
                <a:gd name="connsiteX8" fmla="*/ 0 w 120156"/>
                <a:gd name="connsiteY8" fmla="*/ 60078 h 272560"/>
                <a:gd name="connsiteX0" fmla="*/ 0 w 127896"/>
                <a:gd name="connsiteY0" fmla="*/ 60078 h 272560"/>
                <a:gd name="connsiteX1" fmla="*/ 60078 w 127896"/>
                <a:gd name="connsiteY1" fmla="*/ 0 h 272560"/>
                <a:gd name="connsiteX2" fmla="*/ 60078 w 127896"/>
                <a:gd name="connsiteY2" fmla="*/ 0 h 272560"/>
                <a:gd name="connsiteX3" fmla="*/ 120156 w 127896"/>
                <a:gd name="connsiteY3" fmla="*/ 60078 h 272560"/>
                <a:gd name="connsiteX4" fmla="*/ 120156 w 127896"/>
                <a:gd name="connsiteY4" fmla="*/ 212482 h 272560"/>
                <a:gd name="connsiteX5" fmla="*/ 60078 w 127896"/>
                <a:gd name="connsiteY5" fmla="*/ 272560 h 272560"/>
                <a:gd name="connsiteX6" fmla="*/ 60078 w 127896"/>
                <a:gd name="connsiteY6" fmla="*/ 272560 h 272560"/>
                <a:gd name="connsiteX7" fmla="*/ 0 w 127896"/>
                <a:gd name="connsiteY7" fmla="*/ 212482 h 272560"/>
                <a:gd name="connsiteX8" fmla="*/ 0 w 127896"/>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75" h="272560">
                  <a:moveTo>
                    <a:pt x="0" y="60078"/>
                  </a:moveTo>
                  <a:cubicBezTo>
                    <a:pt x="0" y="26898"/>
                    <a:pt x="26898" y="0"/>
                    <a:pt x="60078" y="0"/>
                  </a:cubicBezTo>
                  <a:lnTo>
                    <a:pt x="60078" y="0"/>
                  </a:lnTo>
                  <a:cubicBezTo>
                    <a:pt x="93258" y="0"/>
                    <a:pt x="103679" y="21509"/>
                    <a:pt x="120156" y="60078"/>
                  </a:cubicBezTo>
                  <a:cubicBezTo>
                    <a:pt x="137573" y="105460"/>
                    <a:pt x="134447" y="150711"/>
                    <a:pt x="120156" y="212482"/>
                  </a:cubicBezTo>
                  <a:cubicBezTo>
                    <a:pt x="107624" y="242940"/>
                    <a:pt x="93258" y="272560"/>
                    <a:pt x="60078" y="272560"/>
                  </a:cubicBezTo>
                  <a:lnTo>
                    <a:pt x="60078" y="272560"/>
                  </a:lnTo>
                  <a:cubicBezTo>
                    <a:pt x="26898" y="272560"/>
                    <a:pt x="0" y="245662"/>
                    <a:pt x="0" y="212482"/>
                  </a:cubicBezTo>
                  <a:cubicBezTo>
                    <a:pt x="23731" y="157094"/>
                    <a:pt x="19776" y="107056"/>
                    <a:pt x="0" y="6007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p:nvSpPr>
          <p:spPr>
            <a:xfrm>
              <a:off x="8604448" y="357986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ส่วนโค้ง 140"/>
            <p:cNvSpPr/>
            <p:nvPr/>
          </p:nvSpPr>
          <p:spPr>
            <a:xfrm>
              <a:off x="8460432" y="3963797"/>
              <a:ext cx="216024" cy="192129"/>
            </a:xfrm>
            <a:prstGeom prst="arc">
              <a:avLst>
                <a:gd name="adj1" fmla="val 13942884"/>
                <a:gd name="adj2" fmla="val 20727205"/>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grpSp>
        <p:nvGrpSpPr>
          <p:cNvPr id="151" name="กลุ่ม 150"/>
          <p:cNvGrpSpPr/>
          <p:nvPr userDrawn="1"/>
        </p:nvGrpSpPr>
        <p:grpSpPr>
          <a:xfrm>
            <a:off x="9969917" y="-1772704"/>
            <a:ext cx="3630801" cy="4005304"/>
            <a:chOff x="7477437" y="-1329528"/>
            <a:chExt cx="2723101" cy="3003978"/>
          </a:xfrm>
        </p:grpSpPr>
        <p:sp>
          <p:nvSpPr>
            <p:cNvPr id="152" name="เมฆ 151"/>
            <p:cNvSpPr/>
            <p:nvPr/>
          </p:nvSpPr>
          <p:spPr>
            <a:xfrm rot="3185773">
              <a:off x="7610756" y="-91533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3" name="รูปภาพ 1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331" y="103689"/>
              <a:ext cx="250890" cy="269338"/>
            </a:xfrm>
            <a:prstGeom prst="rect">
              <a:avLst/>
            </a:prstGeom>
          </p:spPr>
        </p:pic>
        <p:pic>
          <p:nvPicPr>
            <p:cNvPr id="154" name="รูปภาพ 153"/>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6" y="586955"/>
              <a:ext cx="325391" cy="361638"/>
            </a:xfrm>
            <a:prstGeom prst="rect">
              <a:avLst/>
            </a:prstGeom>
          </p:spPr>
        </p:pic>
        <p:pic>
          <p:nvPicPr>
            <p:cNvPr id="155" name="รูปภาพ 1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7480036" y="115027"/>
              <a:ext cx="1065647" cy="1070845"/>
            </a:xfrm>
            <a:prstGeom prst="rect">
              <a:avLst/>
            </a:prstGeom>
            <a:effectLst>
              <a:outerShdw blurRad="50800" dist="38100" algn="l" rotWithShape="0">
                <a:schemeClr val="accent4">
                  <a:alpha val="40000"/>
                </a:schemeClr>
              </a:outerShdw>
            </a:effectLst>
          </p:spPr>
        </p:pic>
      </p:grpSp>
      <p:grpSp>
        <p:nvGrpSpPr>
          <p:cNvPr id="156" name="กลุ่ม 155"/>
          <p:cNvGrpSpPr/>
          <p:nvPr userDrawn="1"/>
        </p:nvGrpSpPr>
        <p:grpSpPr>
          <a:xfrm>
            <a:off x="10432126" y="5391862"/>
            <a:ext cx="1718201" cy="1446121"/>
            <a:chOff x="20204" y="4079447"/>
            <a:chExt cx="1288651" cy="1084591"/>
          </a:xfrm>
        </p:grpSpPr>
        <p:pic>
          <p:nvPicPr>
            <p:cNvPr id="157" name="รูปภาพ 1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58" name="รูปภาพ 157"/>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22097" y="4079447"/>
              <a:ext cx="263243" cy="292567"/>
            </a:xfrm>
            <a:prstGeom prst="rect">
              <a:avLst/>
            </a:prstGeom>
          </p:spPr>
        </p:pic>
      </p:grpSp>
      <p:sp>
        <p:nvSpPr>
          <p:cNvPr id="3" name="ตัวแทนรูปภาพ 2"/>
          <p:cNvSpPr>
            <a:spLocks noGrp="1"/>
          </p:cNvSpPr>
          <p:nvPr>
            <p:ph type="pic" idx="1"/>
          </p:nvPr>
        </p:nvSpPr>
        <p:spPr>
          <a:xfrm>
            <a:off x="6852254" y="1948526"/>
            <a:ext cx="3838145" cy="3473791"/>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th-TH" dirty="0"/>
          </a:p>
        </p:txBody>
      </p:sp>
    </p:spTree>
    <p:extLst>
      <p:ext uri="{BB962C8B-B14F-4D97-AF65-F5344CB8AC3E}">
        <p14:creationId xmlns:p14="http://schemas.microsoft.com/office/powerpoint/2010/main" val="3182023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 name="กลุ่ม 8"/>
          <p:cNvGrpSpPr/>
          <p:nvPr userDrawn="1"/>
        </p:nvGrpSpPr>
        <p:grpSpPr>
          <a:xfrm>
            <a:off x="335359" y="356659"/>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 name="ตัวแทนวันที่ 4"/>
          <p:cNvSpPr>
            <a:spLocks noGrp="1"/>
          </p:cNvSpPr>
          <p:nvPr>
            <p:ph type="dt" sz="half" idx="10"/>
          </p:nvPr>
        </p:nvSpPr>
        <p:spPr/>
        <p:txBody>
          <a:bodyPr/>
          <a:lstStyle/>
          <a:p>
            <a:pPr defTabSz="1219170"/>
            <a:fld id="{D32242DE-F0EE-4C77-B9C6-2A34B17B2D30}" type="datetimeFigureOut">
              <a:rPr lang="th-TH" smtClean="0">
                <a:solidFill>
                  <a:prstClr val="black">
                    <a:tint val="75000"/>
                  </a:prstClr>
                </a:solidFill>
              </a:rPr>
              <a:pPr defTabSz="1219170"/>
              <a:t>18/10/66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p:txBody>
          <a:bodyPr/>
          <a:lstStyle/>
          <a:p>
            <a:pPr defTabSz="121917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p:txBody>
          <a:bodyPr/>
          <a:lstStyle/>
          <a:p>
            <a:pPr defTabSz="1219170"/>
            <a:fld id="{87FAD50B-2507-4EF4-85F2-259190485B3F}" type="slidenum">
              <a:rPr lang="th-TH" smtClean="0">
                <a:solidFill>
                  <a:prstClr val="black">
                    <a:tint val="75000"/>
                  </a:prstClr>
                </a:solidFill>
              </a:rPr>
              <a:pPr defTabSz="1219170"/>
              <a:t>‹#›</a:t>
            </a:fld>
            <a:endParaRPr lang="th-TH">
              <a:solidFill>
                <a:prstClr val="black">
                  <a:tint val="75000"/>
                </a:prstClr>
              </a:solidFill>
            </a:endParaRPr>
          </a:p>
        </p:txBody>
      </p:sp>
      <p:grpSp>
        <p:nvGrpSpPr>
          <p:cNvPr id="73" name="กลุ่ม 72"/>
          <p:cNvGrpSpPr/>
          <p:nvPr userDrawn="1"/>
        </p:nvGrpSpPr>
        <p:grpSpPr>
          <a:xfrm>
            <a:off x="8701374" y="6180880"/>
            <a:ext cx="3015709" cy="600000"/>
            <a:chOff x="3289945" y="3405879"/>
            <a:chExt cx="2261782" cy="450000"/>
          </a:xfrm>
        </p:grpSpPr>
        <p:sp>
          <p:nvSpPr>
            <p:cNvPr id="74" name="วงรี 7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สี่เหลี่ยมผืนผ้า 77"/>
          <p:cNvSpPr/>
          <p:nvPr userDrawn="1"/>
        </p:nvSpPr>
        <p:spPr>
          <a:xfrm>
            <a:off x="6189903" y="631832"/>
            <a:ext cx="5408714" cy="5680421"/>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7613193" y="367170"/>
            <a:ext cx="2799643" cy="627605"/>
          </a:xfrm>
          <a:prstGeom prst="rect">
            <a:avLst/>
          </a:prstGeom>
        </p:spPr>
      </p:pic>
      <p:sp>
        <p:nvSpPr>
          <p:cNvPr id="80" name="สี่เหลี่ยมผืนผ้า 79"/>
          <p:cNvSpPr/>
          <p:nvPr userDrawn="1"/>
        </p:nvSpPr>
        <p:spPr>
          <a:xfrm>
            <a:off x="512963" y="659384"/>
            <a:ext cx="5450505" cy="5680421"/>
          </a:xfrm>
          <a:prstGeom prst="rect">
            <a:avLst/>
          </a:prstGeom>
          <a:solidFill>
            <a:srgbClr val="E8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1" name="รูปภาพ 80"/>
          <p:cNvPicPr>
            <a:picLocks noChangeAspect="1"/>
          </p:cNvPicPr>
          <p:nvPr userDrawn="1"/>
        </p:nvPicPr>
        <p:blipFill rotWithShape="1">
          <a:blip r:embed="rId2" cstate="print">
            <a:extLst>
              <a:ext uri="{28A0092B-C50C-407E-A947-70E740481C1C}">
                <a14:useLocalDpi xmlns:a14="http://schemas.microsoft.com/office/drawing/2010/main" val="0"/>
              </a:ext>
            </a:extLst>
          </a:blip>
          <a:srcRect l="4946" t="91819" r="69025" b="2346"/>
          <a:stretch/>
        </p:blipFill>
        <p:spPr>
          <a:xfrm>
            <a:off x="1926048" y="385416"/>
            <a:ext cx="2799643" cy="660978"/>
          </a:xfrm>
          <a:prstGeom prst="rect">
            <a:avLst/>
          </a:prstGeom>
        </p:spPr>
      </p:pic>
      <p:grpSp>
        <p:nvGrpSpPr>
          <p:cNvPr id="82" name="กลุ่ม 81"/>
          <p:cNvGrpSpPr/>
          <p:nvPr userDrawn="1"/>
        </p:nvGrpSpPr>
        <p:grpSpPr>
          <a:xfrm>
            <a:off x="-1308672" y="-1758005"/>
            <a:ext cx="2900781" cy="4005304"/>
            <a:chOff x="-981504" y="-1318504"/>
            <a:chExt cx="2175586" cy="3003978"/>
          </a:xfrm>
        </p:grpSpPr>
        <p:sp>
          <p:nvSpPr>
            <p:cNvPr id="83" name="เมฆ 82"/>
            <p:cNvSpPr/>
            <p:nvPr/>
          </p:nvSpPr>
          <p:spPr>
            <a:xfrm rot="18734514" flipH="1">
              <a:off x="-1395700" y="-90430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4" name="รูปภาพ 8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6289" y="517581"/>
              <a:ext cx="290462" cy="322818"/>
            </a:xfrm>
            <a:prstGeom prst="rect">
              <a:avLst/>
            </a:prstGeom>
          </p:spPr>
        </p:pic>
        <p:pic>
          <p:nvPicPr>
            <p:cNvPr id="85" name="รูปภาพ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559" y="107225"/>
              <a:ext cx="439513" cy="471831"/>
            </a:xfrm>
            <a:prstGeom prst="rect">
              <a:avLst/>
            </a:prstGeom>
          </p:spPr>
        </p:pic>
      </p:grpSp>
      <p:pic>
        <p:nvPicPr>
          <p:cNvPr id="86" name="รูปภาพ 8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83965">
            <a:off x="10901578" y="-163881"/>
            <a:ext cx="2414679" cy="2234960"/>
          </a:xfrm>
          <a:prstGeom prst="rect">
            <a:avLst/>
          </a:prstGeom>
        </p:spPr>
      </p:pic>
      <p:grpSp>
        <p:nvGrpSpPr>
          <p:cNvPr id="45" name="กลุ่ม 44"/>
          <p:cNvGrpSpPr/>
          <p:nvPr userDrawn="1"/>
        </p:nvGrpSpPr>
        <p:grpSpPr>
          <a:xfrm>
            <a:off x="623392" y="525251"/>
            <a:ext cx="10657184" cy="5688059"/>
            <a:chOff x="467544" y="393938"/>
            <a:chExt cx="7992888" cy="4266044"/>
          </a:xfrm>
        </p:grpSpPr>
        <p:sp>
          <p:nvSpPr>
            <p:cNvPr id="46" name="บวก 45"/>
            <p:cNvSpPr/>
            <p:nvPr userDrawn="1"/>
          </p:nvSpPr>
          <p:spPr>
            <a:xfrm rot="20706355">
              <a:off x="3308471" y="39393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766967" y="3196517"/>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4835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8366748"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5663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076056" y="116760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537207" y="4355063"/>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179509" y="550137"/>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467544" y="156363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2" name="วงรี 91"/>
          <p:cNvSpPr/>
          <p:nvPr userDrawn="1"/>
        </p:nvSpPr>
        <p:spPr>
          <a:xfrm>
            <a:off x="512963" y="6588532"/>
            <a:ext cx="90283" cy="90283"/>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662042" y="6104485"/>
            <a:ext cx="135425" cy="135425"/>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698296" y="6407945"/>
            <a:ext cx="153481" cy="156451"/>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5" name="กลุ่ม 94"/>
          <p:cNvGrpSpPr/>
          <p:nvPr userDrawn="1"/>
        </p:nvGrpSpPr>
        <p:grpSpPr>
          <a:xfrm>
            <a:off x="463364" y="6281792"/>
            <a:ext cx="135425" cy="135425"/>
            <a:chOff x="8836702" y="4393654"/>
            <a:chExt cx="50304" cy="50304"/>
          </a:xfrm>
        </p:grpSpPr>
        <p:cxnSp>
          <p:nvCxnSpPr>
            <p:cNvPr id="96" name="ตัวเชื่อมต่อตรง 95"/>
            <p:cNvCxnSpPr/>
            <p:nvPr/>
          </p:nvCxnSpPr>
          <p:spPr>
            <a:xfrm>
              <a:off x="8861854" y="4393654"/>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ตัวเชื่อมต่อตรง 96"/>
            <p:cNvCxnSpPr/>
            <p:nvPr/>
          </p:nvCxnSpPr>
          <p:spPr>
            <a:xfrm rot="16200000">
              <a:off x="8861854" y="4395241"/>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8" name="กลุ่ม 97"/>
          <p:cNvGrpSpPr/>
          <p:nvPr userDrawn="1"/>
        </p:nvGrpSpPr>
        <p:grpSpPr>
          <a:xfrm>
            <a:off x="799401" y="5942545"/>
            <a:ext cx="67713" cy="67713"/>
            <a:chOff x="8986192" y="4546054"/>
            <a:chExt cx="50304" cy="50304"/>
          </a:xfrm>
        </p:grpSpPr>
        <p:cxnSp>
          <p:nvCxnSpPr>
            <p:cNvPr id="99" name="ตัวเชื่อมต่อตรง 98"/>
            <p:cNvCxnSpPr/>
            <p:nvPr/>
          </p:nvCxnSpPr>
          <p:spPr>
            <a:xfrm>
              <a:off x="9011344" y="4546054"/>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ตัวเชื่อมต่อตรง 99"/>
            <p:cNvCxnSpPr/>
            <p:nvPr/>
          </p:nvCxnSpPr>
          <p:spPr>
            <a:xfrm rot="16200000">
              <a:off x="9011344" y="4547641"/>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1" name="กลุ่ม 100"/>
          <p:cNvGrpSpPr/>
          <p:nvPr userDrawn="1"/>
        </p:nvGrpSpPr>
        <p:grpSpPr>
          <a:xfrm>
            <a:off x="-1625461" y="4628228"/>
            <a:ext cx="2900781" cy="4005304"/>
            <a:chOff x="-981504" y="3521205"/>
            <a:chExt cx="2175586" cy="3003978"/>
          </a:xfrm>
          <a:effectLst>
            <a:outerShdw blurRad="50800" dist="38100" dir="2700000" algn="tl" rotWithShape="0">
              <a:schemeClr val="accent4">
                <a:alpha val="40000"/>
              </a:schemeClr>
            </a:outerShdw>
          </a:effectLst>
        </p:grpSpPr>
        <p:sp>
          <p:nvSpPr>
            <p:cNvPr id="102" name="เมฆ 101"/>
            <p:cNvSpPr/>
            <p:nvPr/>
          </p:nvSpPr>
          <p:spPr>
            <a:xfrm rot="2865486">
              <a:off x="-1395700" y="3935401"/>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เมฆ 103"/>
            <p:cNvSpPr/>
            <p:nvPr/>
          </p:nvSpPr>
          <p:spPr>
            <a:xfrm rot="2699824">
              <a:off x="-460706" y="4358235"/>
              <a:ext cx="1613285" cy="85382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05" name="รูปภาพ 10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6229" y="6261266"/>
            <a:ext cx="498647" cy="530817"/>
          </a:xfrm>
          <a:prstGeom prst="rect">
            <a:avLst/>
          </a:prstGeom>
        </p:spPr>
      </p:pic>
    </p:spTree>
    <p:extLst>
      <p:ext uri="{BB962C8B-B14F-4D97-AF65-F5344CB8AC3E}">
        <p14:creationId xmlns:p14="http://schemas.microsoft.com/office/powerpoint/2010/main" val="1041347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เค้าโครงแบบกำหนดเอง">
    <p:spTree>
      <p:nvGrpSpPr>
        <p:cNvPr id="1" name=""/>
        <p:cNvGrpSpPr/>
        <p:nvPr/>
      </p:nvGrpSpPr>
      <p:grpSpPr>
        <a:xfrm>
          <a:off x="0" y="0"/>
          <a:ext cx="0" cy="0"/>
          <a:chOff x="0" y="0"/>
          <a:chExt cx="0" cy="0"/>
        </a:xfrm>
      </p:grpSpPr>
      <p:grpSp>
        <p:nvGrpSpPr>
          <p:cNvPr id="27" name="กลุ่ม 26"/>
          <p:cNvGrpSpPr/>
          <p:nvPr userDrawn="1"/>
        </p:nvGrpSpPr>
        <p:grpSpPr>
          <a:xfrm>
            <a:off x="335359" y="356659"/>
            <a:ext cx="11425271" cy="6124221"/>
            <a:chOff x="251519" y="267494"/>
            <a:chExt cx="8568953" cy="4593166"/>
          </a:xfrm>
        </p:grpSpPr>
        <p:sp>
          <p:nvSpPr>
            <p:cNvPr id="28" name="สี่เหลี่ยมผืนผ้า 2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9" name="กลุ่ม 28"/>
            <p:cNvGrpSpPr/>
            <p:nvPr userDrawn="1"/>
          </p:nvGrpSpPr>
          <p:grpSpPr>
            <a:xfrm>
              <a:off x="251519" y="267494"/>
              <a:ext cx="8568953" cy="4593166"/>
              <a:chOff x="-29030" y="17128"/>
              <a:chExt cx="9151241" cy="5109244"/>
            </a:xfrm>
          </p:grpSpPr>
          <p:grpSp>
            <p:nvGrpSpPr>
              <p:cNvPr id="30" name="กลุ่ม 29"/>
              <p:cNvGrpSpPr/>
              <p:nvPr/>
            </p:nvGrpSpPr>
            <p:grpSpPr>
              <a:xfrm>
                <a:off x="187436" y="17128"/>
                <a:ext cx="8652652" cy="5109244"/>
                <a:chOff x="187436" y="17128"/>
                <a:chExt cx="8652652" cy="5109244"/>
              </a:xfrm>
            </p:grpSpPr>
            <p:cxnSp>
              <p:nvCxnSpPr>
                <p:cNvPr id="4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กลุ่ม 30"/>
              <p:cNvGrpSpPr/>
              <p:nvPr/>
            </p:nvGrpSpPr>
            <p:grpSpPr>
              <a:xfrm>
                <a:off x="-29030" y="263553"/>
                <a:ext cx="9151241" cy="4703748"/>
                <a:chOff x="-29030" y="263553"/>
                <a:chExt cx="9151241" cy="4703748"/>
              </a:xfrm>
            </p:grpSpPr>
            <p:cxnSp>
              <p:nvCxnSpPr>
                <p:cNvPr id="3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5" name="กลุ่ม 64"/>
          <p:cNvGrpSpPr/>
          <p:nvPr userDrawn="1"/>
        </p:nvGrpSpPr>
        <p:grpSpPr>
          <a:xfrm>
            <a:off x="1295467" y="860648"/>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ชื่อเรื่องรอง 2"/>
          <p:cNvSpPr>
            <a:spLocks noGrp="1"/>
          </p:cNvSpPr>
          <p:nvPr>
            <p:ph type="subTitle" idx="1"/>
          </p:nvPr>
        </p:nvSpPr>
        <p:spPr>
          <a:xfrm>
            <a:off x="1780795" y="3857025"/>
            <a:ext cx="8534400" cy="1752600"/>
          </a:xfrm>
        </p:spPr>
        <p:txBody>
          <a:bodyPr/>
          <a:lstStyle>
            <a:lvl1pPr marL="0" indent="0" algn="ctr">
              <a:buNone/>
              <a:defRPr>
                <a:solidFill>
                  <a:schemeClr val="accent4"/>
                </a:solidFill>
                <a:latin typeface="can_NongAor" pitchFamily="2" charset="0"/>
                <a:cs typeface="can_NongAor"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th-TH" dirty="0"/>
              <a:t>คลิกเพื่อแก้ไขลักษณะชื่อเรื่องรองต้นแบบ</a:t>
            </a:r>
          </a:p>
        </p:txBody>
      </p:sp>
      <p:sp>
        <p:nvSpPr>
          <p:cNvPr id="2" name="ชื่อเรื่อง 1"/>
          <p:cNvSpPr>
            <a:spLocks noGrp="1"/>
          </p:cNvSpPr>
          <p:nvPr>
            <p:ph type="title"/>
          </p:nvPr>
        </p:nvSpPr>
        <p:spPr>
          <a:xfrm>
            <a:off x="672479" y="2169773"/>
            <a:ext cx="10972800" cy="1143000"/>
          </a:xfr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pPr defTabSz="1219170"/>
            <a:fld id="{D32242DE-F0EE-4C77-B9C6-2A34B17B2D30}" type="datetimeFigureOut">
              <a:rPr lang="th-TH" smtClean="0">
                <a:solidFill>
                  <a:prstClr val="black">
                    <a:tint val="75000"/>
                  </a:prstClr>
                </a:solidFill>
              </a:rPr>
              <a:pPr defTabSz="1219170"/>
              <a:t>18/10/66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p:txBody>
          <a:bodyPr/>
          <a:lstStyle/>
          <a:p>
            <a:pPr defTabSz="121917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p:txBody>
          <a:bodyPr/>
          <a:lstStyle/>
          <a:p>
            <a:pPr defTabSz="1219170"/>
            <a:fld id="{87FAD50B-2507-4EF4-85F2-259190485B3F}" type="slidenum">
              <a:rPr lang="th-TH" smtClean="0">
                <a:solidFill>
                  <a:prstClr val="black">
                    <a:tint val="75000"/>
                  </a:prstClr>
                </a:solidFill>
              </a:rPr>
              <a:pPr defTabSz="1219170"/>
              <a:t>‹#›</a:t>
            </a:fld>
            <a:endParaRPr lang="th-TH">
              <a:solidFill>
                <a:prstClr val="black">
                  <a:tint val="75000"/>
                </a:prstClr>
              </a:solidFill>
            </a:endParaRPr>
          </a:p>
        </p:txBody>
      </p:sp>
      <p:sp>
        <p:nvSpPr>
          <p:cNvPr id="6" name="เมฆ 5"/>
          <p:cNvSpPr/>
          <p:nvPr userDrawn="1"/>
        </p:nvSpPr>
        <p:spPr>
          <a:xfrm rot="12710092" flipH="1">
            <a:off x="9898236" y="-1301453"/>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554660" y="125888"/>
            <a:ext cx="3015709" cy="600000"/>
            <a:chOff x="3289945" y="3405879"/>
            <a:chExt cx="2261782" cy="450000"/>
          </a:xfrm>
        </p:grpSpPr>
        <p:sp>
          <p:nvSpPr>
            <p:cNvPr id="8" name="วงรี 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 name="วงรี 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 name="วงรี 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 name="วงรี 1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2" name="รูปภาพ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1754" y="3793803"/>
            <a:ext cx="2154887" cy="3040456"/>
          </a:xfrm>
          <a:prstGeom prst="rect">
            <a:avLst/>
          </a:prstGeom>
        </p:spPr>
      </p:pic>
      <p:pic>
        <p:nvPicPr>
          <p:cNvPr id="13" name="รูปภาพ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H="1">
            <a:off x="10582446" y="-3538"/>
            <a:ext cx="1451773" cy="1458855"/>
          </a:xfrm>
          <a:prstGeom prst="rect">
            <a:avLst/>
          </a:prstGeom>
          <a:effectLst>
            <a:outerShdw blurRad="50800" dist="38100" dir="2700000" algn="tl" rotWithShape="0">
              <a:schemeClr val="accent4">
                <a:alpha val="40000"/>
              </a:schemeClr>
            </a:outerShdw>
          </a:effectLst>
        </p:spPr>
      </p:pic>
      <p:pic>
        <p:nvPicPr>
          <p:cNvPr id="14" name="รูปภาพ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75977">
            <a:off x="11593368" y="1310622"/>
            <a:ext cx="334520" cy="359117"/>
          </a:xfrm>
          <a:prstGeom prst="rect">
            <a:avLst/>
          </a:prstGeom>
        </p:spPr>
      </p:pic>
      <p:sp>
        <p:nvSpPr>
          <p:cNvPr id="15" name="วงรี 14"/>
          <p:cNvSpPr/>
          <p:nvPr userDrawn="1"/>
        </p:nvSpPr>
        <p:spPr>
          <a:xfrm>
            <a:off x="605615" y="5049370"/>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6" name="วงรี 15"/>
          <p:cNvSpPr/>
          <p:nvPr userDrawn="1"/>
        </p:nvSpPr>
        <p:spPr>
          <a:xfrm>
            <a:off x="701625" y="4835481"/>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7" name="วงรี 16"/>
          <p:cNvSpPr/>
          <p:nvPr userDrawn="1"/>
        </p:nvSpPr>
        <p:spPr>
          <a:xfrm>
            <a:off x="547263" y="4612370"/>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8" name="วงรี 17"/>
          <p:cNvSpPr/>
          <p:nvPr userDrawn="1"/>
        </p:nvSpPr>
        <p:spPr>
          <a:xfrm flipH="1">
            <a:off x="1031757" y="5502697"/>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9" name="วงรี 18"/>
          <p:cNvSpPr/>
          <p:nvPr userDrawn="1"/>
        </p:nvSpPr>
        <p:spPr>
          <a:xfrm flipH="1">
            <a:off x="935747" y="5288807"/>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0" name="วงรี 19"/>
          <p:cNvSpPr/>
          <p:nvPr userDrawn="1"/>
        </p:nvSpPr>
        <p:spPr>
          <a:xfrm flipH="1">
            <a:off x="1090109" y="5065697"/>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1" name="กลุ่ม 20"/>
          <p:cNvGrpSpPr/>
          <p:nvPr userDrawn="1"/>
        </p:nvGrpSpPr>
        <p:grpSpPr>
          <a:xfrm>
            <a:off x="-1447992" y="5253203"/>
            <a:ext cx="4005304" cy="3400101"/>
            <a:chOff x="-1085994" y="3939902"/>
            <a:chExt cx="3003978" cy="2550076"/>
          </a:xfrm>
        </p:grpSpPr>
        <p:sp>
          <p:nvSpPr>
            <p:cNvPr id="22" name="เมฆ 21"/>
            <p:cNvSpPr/>
            <p:nvPr/>
          </p:nvSpPr>
          <p:spPr>
            <a:xfrm rot="2016124" flipH="1">
              <a:off x="-1085994" y="4314392"/>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23" name="รูปภาพ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37843">
              <a:off x="-8675" y="4035585"/>
              <a:ext cx="415932" cy="446516"/>
            </a:xfrm>
            <a:prstGeom prst="rect">
              <a:avLst/>
            </a:prstGeom>
          </p:spPr>
        </p:pic>
        <p:pic>
          <p:nvPicPr>
            <p:cNvPr id="24" name="รูปภาพ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23" y="3939902"/>
              <a:ext cx="956993" cy="1030139"/>
            </a:xfrm>
            <a:prstGeom prst="rect">
              <a:avLst/>
            </a:prstGeom>
          </p:spPr>
        </p:pic>
        <p:pic>
          <p:nvPicPr>
            <p:cNvPr id="25" name="รูปภาพ 24"/>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857876" y="4710868"/>
              <a:ext cx="290462" cy="322818"/>
            </a:xfrm>
            <a:prstGeom prst="rect">
              <a:avLst/>
            </a:prstGeom>
          </p:spPr>
        </p:pic>
      </p:grpSp>
      <p:pic>
        <p:nvPicPr>
          <p:cNvPr id="26" name="รูปภาพ 25"/>
          <p:cNvPicPr>
            <a:picLocks noChangeAspect="1"/>
          </p:cNvPicPr>
          <p:nvPr userDrawn="1"/>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8" y="83706"/>
            <a:ext cx="272689" cy="303065"/>
          </a:xfrm>
          <a:prstGeom prst="rect">
            <a:avLst/>
          </a:prstGeom>
        </p:spPr>
      </p:pic>
    </p:spTree>
    <p:extLst>
      <p:ext uri="{BB962C8B-B14F-4D97-AF65-F5344CB8AC3E}">
        <p14:creationId xmlns:p14="http://schemas.microsoft.com/office/powerpoint/2010/main" val="1650724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ppt_x</p:attrName>
                                        </p:attrNameLst>
                                      </p:cBhvr>
                                      <p:tavLst>
                                        <p:tav tm="0">
                                          <p:val>
                                            <p:strVal val="#ppt_x"/>
                                          </p:val>
                                        </p:tav>
                                        <p:tav tm="100000">
                                          <p:val>
                                            <p:strVal val="#ppt_x"/>
                                          </p:val>
                                        </p:tav>
                                      </p:tavLst>
                                    </p:anim>
                                    <p:anim calcmode="lin" valueType="num">
                                      <p:cBhvr>
                                        <p:cTn id="19" dur="2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ppt_x</p:attrName>
                                        </p:attrNameLst>
                                      </p:cBhvr>
                                      <p:tavLst>
                                        <p:tav tm="0">
                                          <p:val>
                                            <p:strVal val="#ppt_x"/>
                                          </p:val>
                                        </p:tav>
                                        <p:tav tm="100000">
                                          <p:val>
                                            <p:strVal val="#ppt_x"/>
                                          </p:val>
                                        </p:tav>
                                      </p:tavLst>
                                    </p:anim>
                                    <p:anim calcmode="lin" valueType="num">
                                      <p:cBhvr>
                                        <p:cTn id="24" dur="2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anim calcmode="lin" valueType="num">
                                      <p:cBhvr>
                                        <p:cTn id="28" dur="2000" fill="hold"/>
                                        <p:tgtEl>
                                          <p:spTgt spid="19"/>
                                        </p:tgtEl>
                                        <p:attrNameLst>
                                          <p:attrName>ppt_x</p:attrName>
                                        </p:attrNameLst>
                                      </p:cBhvr>
                                      <p:tavLst>
                                        <p:tav tm="0">
                                          <p:val>
                                            <p:strVal val="#ppt_x"/>
                                          </p:val>
                                        </p:tav>
                                        <p:tav tm="100000">
                                          <p:val>
                                            <p:strVal val="#ppt_x"/>
                                          </p:val>
                                        </p:tav>
                                      </p:tavLst>
                                    </p:anim>
                                    <p:anim calcmode="lin" valueType="num">
                                      <p:cBhvr>
                                        <p:cTn id="29" dur="2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ppt_x</p:attrName>
                                        </p:attrNameLst>
                                      </p:cBhvr>
                                      <p:tavLst>
                                        <p:tav tm="0">
                                          <p:val>
                                            <p:strVal val="#ppt_x"/>
                                          </p:val>
                                        </p:tav>
                                        <p:tav tm="100000">
                                          <p:val>
                                            <p:strVal val="#ppt_x"/>
                                          </p:val>
                                        </p:tav>
                                      </p:tavLst>
                                    </p:anim>
                                    <p:anim calcmode="lin" valueType="num">
                                      <p:cBhvr>
                                        <p:cTn id="34"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p:txBody>
          <a:bodyPr/>
          <a:lstStyle/>
          <a:p>
            <a:pPr defTabSz="1219170"/>
            <a:fld id="{D32242DE-F0EE-4C77-B9C6-2A34B17B2D30}" type="datetimeFigureOut">
              <a:rPr lang="th-TH" smtClean="0">
                <a:solidFill>
                  <a:prstClr val="black">
                    <a:tint val="75000"/>
                  </a:prstClr>
                </a:solidFill>
              </a:rPr>
              <a:pPr defTabSz="1219170"/>
              <a:t>18/10/66</a:t>
            </a:fld>
            <a:endParaRPr lang="th-TH">
              <a:solidFill>
                <a:prstClr val="black">
                  <a:tint val="75000"/>
                </a:prstClr>
              </a:solidFill>
            </a:endParaRPr>
          </a:p>
        </p:txBody>
      </p:sp>
      <p:sp>
        <p:nvSpPr>
          <p:cNvPr id="2" name="ชื่อเรื่อง 1"/>
          <p:cNvSpPr>
            <a:spLocks noGrp="1"/>
          </p:cNvSpPr>
          <p:nvPr>
            <p:ph type="title"/>
          </p:nvPr>
        </p:nvSpPr>
        <p:spPr>
          <a:xfrm>
            <a:off x="612907" y="877413"/>
            <a:ext cx="10972800" cy="1143000"/>
          </a:xfrm>
        </p:spPr>
        <p:txBody>
          <a:bodyPr/>
          <a:lstStyle/>
          <a:p>
            <a:r>
              <a:rPr lang="th-TH" dirty="0"/>
              <a:t>คลิกเพื่อแก้ไขลักษณะชื่อเรื่องต้นแบบ</a:t>
            </a:r>
          </a:p>
        </p:txBody>
      </p:sp>
      <p:sp>
        <p:nvSpPr>
          <p:cNvPr id="4" name="ตัวแทนท้ายกระดาษ 3"/>
          <p:cNvSpPr>
            <a:spLocks noGrp="1"/>
          </p:cNvSpPr>
          <p:nvPr>
            <p:ph type="ftr" sz="quarter" idx="11"/>
          </p:nvPr>
        </p:nvSpPr>
        <p:spPr/>
        <p:txBody>
          <a:bodyPr/>
          <a:lstStyle/>
          <a:p>
            <a:pPr defTabSz="121917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p:txBody>
          <a:bodyPr/>
          <a:lstStyle/>
          <a:p>
            <a:pPr defTabSz="1219170"/>
            <a:fld id="{87FAD50B-2507-4EF4-85F2-259190485B3F}" type="slidenum">
              <a:rPr lang="th-TH" smtClean="0">
                <a:solidFill>
                  <a:prstClr val="black">
                    <a:tint val="75000"/>
                  </a:prstClr>
                </a:solidFill>
              </a:rPr>
              <a:pPr defTabSz="1219170"/>
              <a:t>‹#›</a:t>
            </a:fld>
            <a:endParaRPr lang="th-TH">
              <a:solidFill>
                <a:prstClr val="black">
                  <a:tint val="75000"/>
                </a:prstClr>
              </a:solidFill>
            </a:endParaRPr>
          </a:p>
        </p:txBody>
      </p:sp>
      <p:grpSp>
        <p:nvGrpSpPr>
          <p:cNvPr id="58" name="กลุ่ม 57"/>
          <p:cNvGrpSpPr/>
          <p:nvPr userDrawn="1"/>
        </p:nvGrpSpPr>
        <p:grpSpPr>
          <a:xfrm>
            <a:off x="8587484" y="96259"/>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3" name="กลุ่ม 62"/>
          <p:cNvGrpSpPr/>
          <p:nvPr userDrawn="1"/>
        </p:nvGrpSpPr>
        <p:grpSpPr>
          <a:xfrm>
            <a:off x="-540219" y="5988727"/>
            <a:ext cx="13038619" cy="3208919"/>
            <a:chOff x="-405164" y="4491545"/>
            <a:chExt cx="9778964" cy="2406689"/>
          </a:xfrm>
          <a:effectLst>
            <a:outerShdw blurRad="63500" sx="101000" sy="101000" algn="ctr" rotWithShape="0">
              <a:schemeClr val="accent4">
                <a:alpha val="40000"/>
              </a:schemeClr>
            </a:outerShdw>
          </a:effectLst>
        </p:grpSpPr>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2273">
              <a:off x="519787" y="4519318"/>
              <a:ext cx="327561" cy="381162"/>
            </a:xfrm>
            <a:prstGeom prst="rect">
              <a:avLst/>
            </a:prstGeom>
          </p:spPr>
        </p:pic>
        <p:pic>
          <p:nvPicPr>
            <p:cNvPr id="65" name="รูปภาพ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39475">
              <a:off x="4253625" y="4491545"/>
              <a:ext cx="353156" cy="568121"/>
            </a:xfrm>
            <a:prstGeom prst="rect">
              <a:avLst/>
            </a:prstGeom>
          </p:spPr>
        </p:pic>
        <p:sp>
          <p:nvSpPr>
            <p:cNvPr id="66" name="เมฆ 65"/>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เมฆ 6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3014">
              <a:off x="6644722" y="4629646"/>
              <a:ext cx="406691" cy="561621"/>
            </a:xfrm>
            <a:prstGeom prst="rect">
              <a:avLst/>
            </a:prstGeom>
          </p:spPr>
        </p:pic>
        <p:sp>
          <p:nvSpPr>
            <p:cNvPr id="69" name="เมฆ 6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เมฆ 69"/>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2" name="รูปภาพ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3" name="รูปภาพ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74" name="รูปภาพ 7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199845" y="4672233"/>
              <a:ext cx="279890" cy="311068"/>
            </a:xfrm>
            <a:prstGeom prst="rect">
              <a:avLst/>
            </a:prstGeom>
          </p:spPr>
        </p:pic>
        <p:pic>
          <p:nvPicPr>
            <p:cNvPr id="75" name="รูปภาพ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grpSp>
        <p:nvGrpSpPr>
          <p:cNvPr id="76" name="กลุ่ม 75"/>
          <p:cNvGrpSpPr/>
          <p:nvPr userDrawn="1"/>
        </p:nvGrpSpPr>
        <p:grpSpPr>
          <a:xfrm>
            <a:off x="-1902113" y="-1598943"/>
            <a:ext cx="4005304" cy="3384020"/>
            <a:chOff x="-1426585" y="-1199208"/>
            <a:chExt cx="3003978" cy="2538015"/>
          </a:xfrm>
        </p:grpSpPr>
        <p:sp>
          <p:nvSpPr>
            <p:cNvPr id="77" name="เมฆ 76"/>
            <p:cNvSpPr/>
            <p:nvPr/>
          </p:nvSpPr>
          <p:spPr>
            <a:xfrm rot="9276667">
              <a:off x="-1426585" y="-1199208"/>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562432">
              <a:off x="-117159" y="-161083"/>
              <a:ext cx="1171456" cy="1177170"/>
            </a:xfrm>
            <a:prstGeom prst="rect">
              <a:avLst/>
            </a:prstGeom>
            <a:effectLst>
              <a:outerShdw blurRad="50800" dist="38100" dir="2700000" algn="tl" rotWithShape="0">
                <a:schemeClr val="accent4">
                  <a:alpha val="40000"/>
                </a:schemeClr>
              </a:outerShdw>
            </a:effectLst>
          </p:spPr>
        </p:pic>
        <p:pic>
          <p:nvPicPr>
            <p:cNvPr id="79" name="รูปภาพ 78"/>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67458" y="1027739"/>
              <a:ext cx="279890" cy="311068"/>
            </a:xfrm>
            <a:prstGeom prst="rect">
              <a:avLst/>
            </a:prstGeom>
          </p:spPr>
        </p:pic>
        <p:pic>
          <p:nvPicPr>
            <p:cNvPr id="80" name="รูปภาพ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78" y="12303"/>
              <a:ext cx="207247" cy="222486"/>
            </a:xfrm>
            <a:prstGeom prst="rect">
              <a:avLst/>
            </a:prstGeom>
          </p:spPr>
        </p:pic>
      </p:grpSp>
    </p:spTree>
    <p:extLst>
      <p:ext uri="{BB962C8B-B14F-4D97-AF65-F5344CB8AC3E}">
        <p14:creationId xmlns:p14="http://schemas.microsoft.com/office/powerpoint/2010/main" val="745055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534159"/>
            <a:ext cx="10972800" cy="1143000"/>
          </a:xfr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pPr defTabSz="1219170"/>
            <a:fld id="{D32242DE-F0EE-4C77-B9C6-2A34B17B2D30}" type="datetimeFigureOut">
              <a:rPr lang="th-TH" smtClean="0">
                <a:solidFill>
                  <a:prstClr val="black">
                    <a:tint val="75000"/>
                  </a:prstClr>
                </a:solidFill>
              </a:rPr>
              <a:pPr defTabSz="1219170"/>
              <a:t>18/10/66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p:txBody>
          <a:bodyPr/>
          <a:lstStyle/>
          <a:p>
            <a:pPr defTabSz="121917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p:txBody>
          <a:bodyPr/>
          <a:lstStyle/>
          <a:p>
            <a:pPr defTabSz="1219170"/>
            <a:fld id="{87FAD50B-2507-4EF4-85F2-259190485B3F}" type="slidenum">
              <a:rPr lang="th-TH" smtClean="0">
                <a:solidFill>
                  <a:prstClr val="black">
                    <a:tint val="75000"/>
                  </a:prstClr>
                </a:solidFill>
              </a:rPr>
              <a:pPr defTabSz="1219170"/>
              <a:t>‹#›</a:t>
            </a:fld>
            <a:endParaRPr lang="th-TH">
              <a:solidFill>
                <a:prstClr val="black">
                  <a:tint val="75000"/>
                </a:prstClr>
              </a:solidFill>
            </a:endParaRPr>
          </a:p>
        </p:txBody>
      </p:sp>
      <p:sp>
        <p:nvSpPr>
          <p:cNvPr id="57" name="เมฆ 56"/>
          <p:cNvSpPr/>
          <p:nvPr userDrawn="1"/>
        </p:nvSpPr>
        <p:spPr>
          <a:xfrm rot="14044977">
            <a:off x="10151288" y="-1629122"/>
            <a:ext cx="4005304" cy="2962047"/>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431371" y="52036"/>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9" name="กลุ่ม 68"/>
          <p:cNvGrpSpPr/>
          <p:nvPr userDrawn="1"/>
        </p:nvGrpSpPr>
        <p:grpSpPr>
          <a:xfrm>
            <a:off x="-540219" y="6066423"/>
            <a:ext cx="13038619" cy="3131223"/>
            <a:chOff x="-405164" y="4549817"/>
            <a:chExt cx="9778964" cy="2348417"/>
          </a:xfrm>
          <a:effectLst>
            <a:outerShdw blurRad="50800" dist="12700" dir="16200000" rotWithShape="0">
              <a:schemeClr val="accent4">
                <a:alpha val="40000"/>
              </a:schemeClr>
            </a:outerShdw>
          </a:effectLst>
        </p:grpSpPr>
        <p:sp>
          <p:nvSpPr>
            <p:cNvPr id="70" name="เมฆ 69"/>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2581">
              <a:off x="1690900" y="4549817"/>
              <a:ext cx="310808" cy="499996"/>
            </a:xfrm>
            <a:prstGeom prst="rect">
              <a:avLst/>
            </a:prstGeom>
          </p:spPr>
        </p:pic>
        <p:sp>
          <p:nvSpPr>
            <p:cNvPr id="72" name="เมฆ 71"/>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3" name="รูปภาพ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a:off x="6615960" y="4637797"/>
              <a:ext cx="379045" cy="523443"/>
            </a:xfrm>
            <a:prstGeom prst="rect">
              <a:avLst/>
            </a:prstGeom>
          </p:spPr>
        </p:pic>
        <p:sp>
          <p:nvSpPr>
            <p:cNvPr id="74" name="เมฆ 73"/>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5" name="รูปภาพ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22405">
              <a:off x="4212852" y="4688399"/>
              <a:ext cx="327561" cy="381162"/>
            </a:xfrm>
            <a:prstGeom prst="rect">
              <a:avLst/>
            </a:prstGeom>
          </p:spPr>
        </p:pic>
        <p:sp>
          <p:nvSpPr>
            <p:cNvPr id="76" name="เมฆ 75"/>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7" name="รูปภาพ 7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8" name="รูปภาพ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9" name="รูปภาพ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0" name="รูปภาพ 7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1" name="รูปภาพ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sp>
        <p:nvSpPr>
          <p:cNvPr id="83" name="ตัวแทนแผนภูมิ 82"/>
          <p:cNvSpPr>
            <a:spLocks noGrp="1"/>
          </p:cNvSpPr>
          <p:nvPr>
            <p:ph type="chart" sz="quarter" idx="13"/>
          </p:nvPr>
        </p:nvSpPr>
        <p:spPr>
          <a:xfrm>
            <a:off x="746677" y="1736872"/>
            <a:ext cx="5389033" cy="4049184"/>
          </a:xfrm>
        </p:spPr>
        <p:txBody>
          <a:bodyPr/>
          <a:lstStyle/>
          <a:p>
            <a:endParaRPr lang="th-TH"/>
          </a:p>
        </p:txBody>
      </p:sp>
      <p:pic>
        <p:nvPicPr>
          <p:cNvPr id="84" name="รูปภาพ 8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397159" y="352037"/>
            <a:ext cx="1577872" cy="1196129"/>
          </a:xfrm>
          <a:prstGeom prst="rect">
            <a:avLst/>
          </a:prstGeom>
        </p:spPr>
      </p:pic>
      <p:sp>
        <p:nvSpPr>
          <p:cNvPr id="85" name="ตัวแทนข้อความ 3"/>
          <p:cNvSpPr>
            <a:spLocks noGrp="1"/>
          </p:cNvSpPr>
          <p:nvPr>
            <p:ph type="body" sz="half" idx="2"/>
          </p:nvPr>
        </p:nvSpPr>
        <p:spPr>
          <a:xfrm>
            <a:off x="6885744" y="1891082"/>
            <a:ext cx="4363901" cy="804863"/>
          </a:xfrm>
        </p:spPr>
        <p:txBody>
          <a:bodyPr>
            <a:normAutofit/>
          </a:bodyPr>
          <a:lstStyle>
            <a:lvl1pPr marL="0" indent="0">
              <a:buNone/>
              <a:defRPr sz="2400">
                <a:solidFill>
                  <a:srgbClr val="DAA2B6"/>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86" name="ตัวแทนข้อความ 3"/>
          <p:cNvSpPr>
            <a:spLocks noGrp="1"/>
          </p:cNvSpPr>
          <p:nvPr>
            <p:ph type="body" sz="half" idx="14"/>
          </p:nvPr>
        </p:nvSpPr>
        <p:spPr>
          <a:xfrm>
            <a:off x="6885743" y="2660915"/>
            <a:ext cx="4300352" cy="553924"/>
          </a:xfrm>
        </p:spPr>
        <p:txBody>
          <a:bodyPr>
            <a:noAutofit/>
          </a:bodyPr>
          <a:lstStyle>
            <a:lvl1pPr marL="0" indent="0">
              <a:buNone/>
              <a:defRPr sz="2400">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87" name="ตัวแทนข้อความ 3"/>
          <p:cNvSpPr>
            <a:spLocks noGrp="1"/>
          </p:cNvSpPr>
          <p:nvPr>
            <p:ph type="body" sz="half" idx="15"/>
          </p:nvPr>
        </p:nvSpPr>
        <p:spPr>
          <a:xfrm>
            <a:off x="6885744" y="3316841"/>
            <a:ext cx="4363901" cy="804863"/>
          </a:xfrm>
        </p:spPr>
        <p:txBody>
          <a:bodyPr>
            <a:normAutofit/>
          </a:bodyPr>
          <a:lstStyle>
            <a:lvl1pPr marL="0" indent="0">
              <a:buNone/>
              <a:defRPr sz="2400">
                <a:solidFill>
                  <a:schemeClr val="accent4"/>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88" name="ตัวแทนข้อความ 3"/>
          <p:cNvSpPr>
            <a:spLocks noGrp="1"/>
          </p:cNvSpPr>
          <p:nvPr>
            <p:ph type="body" sz="half" idx="16"/>
          </p:nvPr>
        </p:nvSpPr>
        <p:spPr>
          <a:xfrm>
            <a:off x="6885744" y="4121704"/>
            <a:ext cx="4366872" cy="459425"/>
          </a:xfrm>
        </p:spPr>
        <p:txBody>
          <a:bodyPr>
            <a:noAutofit/>
          </a:bodyPr>
          <a:lstStyle>
            <a:lvl1pPr marL="0" indent="0">
              <a:buNone/>
              <a:defRPr sz="2400">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p:txBody>
      </p:sp>
      <p:sp>
        <p:nvSpPr>
          <p:cNvPr id="89" name="ตัวแทนข้อความ 3"/>
          <p:cNvSpPr>
            <a:spLocks noGrp="1"/>
          </p:cNvSpPr>
          <p:nvPr>
            <p:ph type="body" sz="half" idx="17"/>
          </p:nvPr>
        </p:nvSpPr>
        <p:spPr>
          <a:xfrm>
            <a:off x="6890540" y="4677139"/>
            <a:ext cx="4363901" cy="804863"/>
          </a:xfrm>
        </p:spPr>
        <p:txBody>
          <a:bodyPr>
            <a:normAutofit/>
          </a:bodyPr>
          <a:lstStyle>
            <a:lvl1pPr marL="0" indent="0">
              <a:buNone/>
              <a:defRPr sz="2400">
                <a:solidFill>
                  <a:schemeClr val="accent5"/>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90" name="ตัวแทนข้อความ 3"/>
          <p:cNvSpPr>
            <a:spLocks noGrp="1"/>
          </p:cNvSpPr>
          <p:nvPr>
            <p:ph type="body" sz="half" idx="18"/>
          </p:nvPr>
        </p:nvSpPr>
        <p:spPr>
          <a:xfrm>
            <a:off x="6890540" y="5482002"/>
            <a:ext cx="4366872" cy="446964"/>
          </a:xfrm>
        </p:spPr>
        <p:txBody>
          <a:bodyPr>
            <a:noAutofit/>
          </a:bodyPr>
          <a:lstStyle>
            <a:lvl1pPr marL="0" indent="0">
              <a:buNone/>
              <a:defRPr sz="2400">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3624003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307776" y="645743"/>
            <a:ext cx="10972800" cy="1143000"/>
          </a:xfrm>
        </p:spPr>
        <p:txBody>
          <a:bodyPr>
            <a:normAutofit/>
          </a:bodyPr>
          <a:lstStyle>
            <a:lvl1pPr>
              <a:defRPr sz="5333"/>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pPr defTabSz="1219170"/>
            <a:fld id="{D32242DE-F0EE-4C77-B9C6-2A34B17B2D30}" type="datetimeFigureOut">
              <a:rPr lang="th-TH" smtClean="0">
                <a:solidFill>
                  <a:prstClr val="black">
                    <a:tint val="75000"/>
                  </a:prstClr>
                </a:solidFill>
              </a:rPr>
              <a:pPr defTabSz="1219170"/>
              <a:t>18/10/66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p:txBody>
          <a:bodyPr/>
          <a:lstStyle/>
          <a:p>
            <a:pPr defTabSz="121917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p:txBody>
          <a:bodyPr/>
          <a:lstStyle/>
          <a:p>
            <a:pPr defTabSz="1219170"/>
            <a:fld id="{87FAD50B-2507-4EF4-85F2-259190485B3F}" type="slidenum">
              <a:rPr lang="th-TH" smtClean="0">
                <a:solidFill>
                  <a:prstClr val="black">
                    <a:tint val="75000"/>
                  </a:prstClr>
                </a:solidFill>
              </a:rPr>
              <a:pPr defTabSz="1219170"/>
              <a:t>‹#›</a:t>
            </a:fld>
            <a:endParaRPr lang="th-TH">
              <a:solidFill>
                <a:prstClr val="black">
                  <a:tint val="75000"/>
                </a:prstClr>
              </a:solidFill>
            </a:endParaRPr>
          </a:p>
        </p:txBody>
      </p:sp>
      <p:grpSp>
        <p:nvGrpSpPr>
          <p:cNvPr id="57" name="กลุ่ม 56"/>
          <p:cNvGrpSpPr/>
          <p:nvPr userDrawn="1"/>
        </p:nvGrpSpPr>
        <p:grpSpPr>
          <a:xfrm>
            <a:off x="465240"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72864" y="-2002655"/>
            <a:ext cx="2900781" cy="4005304"/>
            <a:chOff x="-1104648" y="-1501991"/>
            <a:chExt cx="2175586" cy="3003978"/>
          </a:xfrm>
        </p:grpSpPr>
        <p:sp>
          <p:nvSpPr>
            <p:cNvPr id="63" name="เมฆ 62"/>
            <p:cNvSpPr/>
            <p:nvPr/>
          </p:nvSpPr>
          <p:spPr>
            <a:xfrm rot="18571014" flipH="1">
              <a:off x="-1518844" y="-1087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4" name="กลุ่ม 63"/>
            <p:cNvGrpSpPr/>
            <p:nvPr/>
          </p:nvGrpSpPr>
          <p:grpSpPr>
            <a:xfrm>
              <a:off x="48876" y="38133"/>
              <a:ext cx="772571" cy="749629"/>
              <a:chOff x="48876" y="38133"/>
              <a:chExt cx="772571" cy="749629"/>
            </a:xfrm>
          </p:grpSpPr>
          <p:pic>
            <p:nvPicPr>
              <p:cNvPr id="65" name="รูปภาพ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181959">
                <a:off x="48876" y="382501"/>
                <a:ext cx="380700" cy="405261"/>
              </a:xfrm>
              <a:prstGeom prst="rect">
                <a:avLst/>
              </a:prstGeom>
            </p:spPr>
          </p:pic>
          <p:pic>
            <p:nvPicPr>
              <p:cNvPr id="66" name="รูปภาพ 6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30985" y="38133"/>
                <a:ext cx="290462" cy="322818"/>
              </a:xfrm>
              <a:prstGeom prst="rect">
                <a:avLst/>
              </a:prstGeom>
            </p:spPr>
          </p:pic>
        </p:grpSp>
      </p:grpSp>
      <p:grpSp>
        <p:nvGrpSpPr>
          <p:cNvPr id="67" name="กลุ่ม 66"/>
          <p:cNvGrpSpPr/>
          <p:nvPr userDrawn="1"/>
        </p:nvGrpSpPr>
        <p:grpSpPr>
          <a:xfrm>
            <a:off x="11184566" y="4765219"/>
            <a:ext cx="2900781" cy="4005304"/>
            <a:chOff x="8388424" y="3573914"/>
            <a:chExt cx="2175586" cy="3003978"/>
          </a:xfrm>
        </p:grpSpPr>
        <p:sp>
          <p:nvSpPr>
            <p:cNvPr id="68" name="เมฆ 67"/>
            <p:cNvSpPr/>
            <p:nvPr/>
          </p:nvSpPr>
          <p:spPr>
            <a:xfrm rot="18571014" flipH="1">
              <a:off x="7974228" y="3988110"/>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8802115" y="4521690"/>
              <a:ext cx="227780" cy="244529"/>
            </a:xfrm>
            <a:prstGeom prst="rect">
              <a:avLst/>
            </a:prstGeom>
          </p:spPr>
        </p:pic>
        <p:pic>
          <p:nvPicPr>
            <p:cNvPr id="70" name="รูปภาพ 6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511653" y="4765304"/>
              <a:ext cx="290462" cy="322818"/>
            </a:xfrm>
            <a:prstGeom prst="rect">
              <a:avLst/>
            </a:prstGeom>
          </p:spPr>
        </p:pic>
      </p:grpSp>
      <p:grpSp>
        <p:nvGrpSpPr>
          <p:cNvPr id="71" name="กลุ่ม 70"/>
          <p:cNvGrpSpPr/>
          <p:nvPr userDrawn="1"/>
        </p:nvGrpSpPr>
        <p:grpSpPr>
          <a:xfrm>
            <a:off x="9908537" y="-1504431"/>
            <a:ext cx="4005304" cy="3007051"/>
            <a:chOff x="7431403" y="-1128323"/>
            <a:chExt cx="3003978" cy="2255288"/>
          </a:xfrm>
        </p:grpSpPr>
        <p:grpSp>
          <p:nvGrpSpPr>
            <p:cNvPr id="72" name="กลุ่ม 71"/>
            <p:cNvGrpSpPr/>
            <p:nvPr/>
          </p:nvGrpSpPr>
          <p:grpSpPr>
            <a:xfrm>
              <a:off x="7431403" y="-1128323"/>
              <a:ext cx="3003978" cy="2255288"/>
              <a:chOff x="7538590" y="-1209733"/>
              <a:chExt cx="3003978" cy="2255288"/>
            </a:xfrm>
          </p:grpSpPr>
          <p:sp>
            <p:nvSpPr>
              <p:cNvPr id="75" name="เมฆ 74"/>
              <p:cNvSpPr/>
              <p:nvPr/>
            </p:nvSpPr>
            <p:spPr>
              <a:xfrm rot="12718345" flipH="1">
                <a:off x="7538590" y="-120973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8001280" y="-45931"/>
                <a:ext cx="1088830" cy="1094141"/>
              </a:xfrm>
              <a:prstGeom prst="rect">
                <a:avLst/>
              </a:prstGeom>
              <a:effectLst>
                <a:outerShdw blurRad="50800" dist="38100" dir="2700000" algn="tl" rotWithShape="0">
                  <a:schemeClr val="accent4">
                    <a:alpha val="40000"/>
                  </a:schemeClr>
                </a:outerShdw>
              </a:effectLst>
            </p:spPr>
          </p:pic>
        </p:grpSp>
        <p:pic>
          <p:nvPicPr>
            <p:cNvPr id="73" name="รูปภาพ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7969721" y="88700"/>
              <a:ext cx="227780" cy="244529"/>
            </a:xfrm>
            <a:prstGeom prst="rect">
              <a:avLst/>
            </a:prstGeom>
          </p:spPr>
        </p:pic>
        <p:pic>
          <p:nvPicPr>
            <p:cNvPr id="74" name="รูปภาพ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181959">
              <a:off x="8874659" y="847094"/>
              <a:ext cx="221840" cy="236152"/>
            </a:xfrm>
            <a:prstGeom prst="rect">
              <a:avLst/>
            </a:prstGeom>
          </p:spPr>
        </p:pic>
      </p:grpSp>
      <p:sp>
        <p:nvSpPr>
          <p:cNvPr id="77" name="ตัวแทนเนื้อหา 2"/>
          <p:cNvSpPr>
            <a:spLocks noGrp="1"/>
          </p:cNvSpPr>
          <p:nvPr>
            <p:ph sz="half" idx="1"/>
          </p:nvPr>
        </p:nvSpPr>
        <p:spPr>
          <a:xfrm>
            <a:off x="609600" y="237288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78" name="ตัวแทนเนื้อหา 3"/>
          <p:cNvSpPr>
            <a:spLocks noGrp="1"/>
          </p:cNvSpPr>
          <p:nvPr>
            <p:ph sz="half" idx="2"/>
          </p:nvPr>
        </p:nvSpPr>
        <p:spPr>
          <a:xfrm>
            <a:off x="6197600" y="237288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Tree>
    <p:extLst>
      <p:ext uri="{BB962C8B-B14F-4D97-AF65-F5344CB8AC3E}">
        <p14:creationId xmlns:p14="http://schemas.microsoft.com/office/powerpoint/2010/main" val="1743662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7" y="860648"/>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3" name="ตัวแทนวันที่ 2"/>
          <p:cNvSpPr>
            <a:spLocks noGrp="1"/>
          </p:cNvSpPr>
          <p:nvPr>
            <p:ph type="dt" sz="half" idx="10"/>
          </p:nvPr>
        </p:nvSpPr>
        <p:spPr/>
        <p:txBody>
          <a:bodyPr/>
          <a:lstStyle/>
          <a:p>
            <a:pPr defTabSz="1219170"/>
            <a:fld id="{D32242DE-F0EE-4C77-B9C6-2A34B17B2D30}" type="datetimeFigureOut">
              <a:rPr lang="th-TH" smtClean="0">
                <a:solidFill>
                  <a:prstClr val="black">
                    <a:tint val="75000"/>
                  </a:prstClr>
                </a:solidFill>
              </a:rPr>
              <a:pPr defTabSz="1219170"/>
              <a:t>18/10/66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p:txBody>
          <a:bodyPr/>
          <a:lstStyle/>
          <a:p>
            <a:pPr defTabSz="121917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p:txBody>
          <a:bodyPr/>
          <a:lstStyle/>
          <a:p>
            <a:pPr defTabSz="1219170"/>
            <a:fld id="{87FAD50B-2507-4EF4-85F2-259190485B3F}" type="slidenum">
              <a:rPr lang="th-TH" smtClean="0">
                <a:solidFill>
                  <a:prstClr val="black">
                    <a:tint val="75000"/>
                  </a:prstClr>
                </a:solidFill>
              </a:rPr>
              <a:pPr defTabSz="1219170"/>
              <a:t>‹#›</a:t>
            </a:fld>
            <a:endParaRPr lang="th-TH">
              <a:solidFill>
                <a:prstClr val="black">
                  <a:tint val="75000"/>
                </a:prstClr>
              </a:solidFill>
            </a:endParaRPr>
          </a:p>
        </p:txBody>
      </p:sp>
      <p:grpSp>
        <p:nvGrpSpPr>
          <p:cNvPr id="57" name="กลุ่ม 56"/>
          <p:cNvGrpSpPr/>
          <p:nvPr userDrawn="1"/>
        </p:nvGrpSpPr>
        <p:grpSpPr>
          <a:xfrm>
            <a:off x="6071240" y="262386"/>
            <a:ext cx="5540073" cy="5515257"/>
            <a:chOff x="4553429" y="196789"/>
            <a:chExt cx="4155055" cy="4136443"/>
          </a:xfrm>
        </p:grpSpPr>
        <p:grpSp>
          <p:nvGrpSpPr>
            <p:cNvPr id="58" name="กลุ่ม 57"/>
            <p:cNvGrpSpPr/>
            <p:nvPr/>
          </p:nvGrpSpPr>
          <p:grpSpPr>
            <a:xfrm>
              <a:off x="4553429" y="1257869"/>
              <a:ext cx="4155055" cy="3075363"/>
              <a:chOff x="4100154" y="1257869"/>
              <a:chExt cx="4155055" cy="3186089"/>
            </a:xfrm>
          </p:grpSpPr>
          <p:sp>
            <p:nvSpPr>
              <p:cNvPr id="60" name="รูปแบบอิสระ 59"/>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รูปแบบอิสระ 60"/>
              <p:cNvSpPr/>
              <p:nvPr/>
            </p:nvSpPr>
            <p:spPr>
              <a:xfrm>
                <a:off x="4100154" y="1257869"/>
                <a:ext cx="405104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59" name="รูปภาพ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grpSp>
        <p:nvGrpSpPr>
          <p:cNvPr id="62" name="กลุ่ม 61"/>
          <p:cNvGrpSpPr/>
          <p:nvPr userDrawn="1"/>
        </p:nvGrpSpPr>
        <p:grpSpPr>
          <a:xfrm>
            <a:off x="8701374" y="6180880"/>
            <a:ext cx="3015709" cy="600000"/>
            <a:chOff x="3289945" y="3405879"/>
            <a:chExt cx="2261782" cy="450000"/>
          </a:xfrm>
        </p:grpSpPr>
        <p:sp>
          <p:nvSpPr>
            <p:cNvPr id="63" name="วงรี 62"/>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5" name="วงรี 64"/>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6" name="วงรี 65"/>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7" name="กลุ่ม 66"/>
          <p:cNvGrpSpPr/>
          <p:nvPr userDrawn="1"/>
        </p:nvGrpSpPr>
        <p:grpSpPr>
          <a:xfrm>
            <a:off x="605615" y="1419631"/>
            <a:ext cx="5162501" cy="4985700"/>
            <a:chOff x="454211" y="1064723"/>
            <a:chExt cx="3871876" cy="3739275"/>
          </a:xfrm>
        </p:grpSpPr>
        <p:pic>
          <p:nvPicPr>
            <p:cNvPr id="68" name="รูปภาพ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11" y="1064723"/>
              <a:ext cx="3871876" cy="3739275"/>
            </a:xfrm>
            <a:prstGeom prst="rect">
              <a:avLst/>
            </a:prstGeom>
          </p:spPr>
        </p:pic>
        <p:sp>
          <p:nvSpPr>
            <p:cNvPr id="69" name="วงรี 68"/>
            <p:cNvSpPr/>
            <p:nvPr/>
          </p:nvSpPr>
          <p:spPr>
            <a:xfrm>
              <a:off x="847896" y="1461210"/>
              <a:ext cx="3041368" cy="2902851"/>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0" name="กลุ่ม 69"/>
          <p:cNvGrpSpPr/>
          <p:nvPr userDrawn="1"/>
        </p:nvGrpSpPr>
        <p:grpSpPr>
          <a:xfrm>
            <a:off x="-1447992" y="5752523"/>
            <a:ext cx="4005304" cy="2900781"/>
            <a:chOff x="-1085994" y="4314392"/>
            <a:chExt cx="3003978" cy="2175586"/>
          </a:xfrm>
        </p:grpSpPr>
        <p:sp>
          <p:nvSpPr>
            <p:cNvPr id="71" name="เมฆ 70"/>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2" name="รูปภาพ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73" name="รูปภาพ 7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74" name="กลุ่ม 73"/>
          <p:cNvGrpSpPr/>
          <p:nvPr userDrawn="1"/>
        </p:nvGrpSpPr>
        <p:grpSpPr>
          <a:xfrm>
            <a:off x="-1404669" y="-1777268"/>
            <a:ext cx="3235280" cy="4005304"/>
            <a:chOff x="-1053502" y="-1332951"/>
            <a:chExt cx="2426460" cy="3003978"/>
          </a:xfrm>
        </p:grpSpPr>
        <p:sp>
          <p:nvSpPr>
            <p:cNvPr id="75" name="เมฆ 74"/>
            <p:cNvSpPr/>
            <p:nvPr/>
          </p:nvSpPr>
          <p:spPr>
            <a:xfrm rot="7546496" flipH="1">
              <a:off x="-1467698" y="-91875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V="1">
              <a:off x="281473" y="166384"/>
              <a:ext cx="1088830" cy="1094141"/>
            </a:xfrm>
            <a:prstGeom prst="rect">
              <a:avLst/>
            </a:prstGeom>
            <a:effectLst>
              <a:outerShdw blurRad="50800" dist="38100" dir="2700000" algn="tl" rotWithShape="0">
                <a:schemeClr val="accent4">
                  <a:alpha val="40000"/>
                </a:schemeClr>
              </a:outerShdw>
            </a:effectLst>
          </p:spPr>
        </p:pic>
        <p:pic>
          <p:nvPicPr>
            <p:cNvPr id="77" name="รูปภาพ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091" y="34719"/>
              <a:ext cx="344876" cy="370235"/>
            </a:xfrm>
            <a:prstGeom prst="rect">
              <a:avLst/>
            </a:prstGeom>
          </p:spPr>
        </p:pic>
        <p:pic>
          <p:nvPicPr>
            <p:cNvPr id="78" name="รูปภาพ 7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9" y="704071"/>
              <a:ext cx="152400" cy="169377"/>
            </a:xfrm>
            <a:prstGeom prst="rect">
              <a:avLst/>
            </a:prstGeom>
          </p:spPr>
        </p:pic>
      </p:grpSp>
      <p:sp>
        <p:nvSpPr>
          <p:cNvPr id="2" name="ชื่อเรื่อง 1"/>
          <p:cNvSpPr>
            <a:spLocks noGrp="1"/>
          </p:cNvSpPr>
          <p:nvPr>
            <p:ph type="title"/>
          </p:nvPr>
        </p:nvSpPr>
        <p:spPr>
          <a:xfrm>
            <a:off x="435600" y="399299"/>
            <a:ext cx="10972800" cy="1143000"/>
          </a:xfr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80" name="ตัวแทนรูปภาพ 79"/>
          <p:cNvSpPr>
            <a:spLocks noGrp="1"/>
          </p:cNvSpPr>
          <p:nvPr>
            <p:ph type="pic" sz="quarter" idx="13"/>
          </p:nvPr>
        </p:nvSpPr>
        <p:spPr>
          <a:xfrm>
            <a:off x="1101184" y="1947333"/>
            <a:ext cx="4084501" cy="3871384"/>
          </a:xfrm>
          <a:prstGeom prst="ellipse">
            <a:avLst/>
          </a:prstGeom>
        </p:spPr>
        <p:txBody>
          <a:bodyPr/>
          <a:lstStyle/>
          <a:p>
            <a:endParaRPr lang="th-TH"/>
          </a:p>
        </p:txBody>
      </p:sp>
      <p:sp>
        <p:nvSpPr>
          <p:cNvPr id="81" name="ตัวแทนข้อความ 3"/>
          <p:cNvSpPr>
            <a:spLocks noGrp="1"/>
          </p:cNvSpPr>
          <p:nvPr>
            <p:ph type="body" sz="half" idx="14"/>
          </p:nvPr>
        </p:nvSpPr>
        <p:spPr>
          <a:xfrm>
            <a:off x="6885743" y="2660915"/>
            <a:ext cx="4300352" cy="553924"/>
          </a:xfrm>
        </p:spPr>
        <p:txBody>
          <a:bodyPr>
            <a:noAutofit/>
          </a:bodyPr>
          <a:lstStyle>
            <a:lvl1pPr marL="0" indent="0">
              <a:buNone/>
              <a:defRPr sz="2400">
                <a:solidFill>
                  <a:schemeClr val="bg1"/>
                </a:solidFill>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1777088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775159"/>
            <a:ext cx="10972800" cy="1143000"/>
          </a:xfr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p:txBody>
          <a:bodyPr/>
          <a:lstStyle/>
          <a:p>
            <a:pPr defTabSz="1219170"/>
            <a:fld id="{D32242DE-F0EE-4C77-B9C6-2A34B17B2D30}" type="datetimeFigureOut">
              <a:rPr lang="th-TH" smtClean="0">
                <a:solidFill>
                  <a:prstClr val="black">
                    <a:tint val="75000"/>
                  </a:prstClr>
                </a:solidFill>
              </a:rPr>
              <a:pPr defTabSz="1219170"/>
              <a:t>18/10/66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p:txBody>
          <a:bodyPr/>
          <a:lstStyle/>
          <a:p>
            <a:pPr defTabSz="121917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p:txBody>
          <a:bodyPr/>
          <a:lstStyle/>
          <a:p>
            <a:pPr defTabSz="1219170"/>
            <a:fld id="{87FAD50B-2507-4EF4-85F2-259190485B3F}" type="slidenum">
              <a:rPr lang="th-TH" smtClean="0">
                <a:solidFill>
                  <a:prstClr val="black">
                    <a:tint val="75000"/>
                  </a:prstClr>
                </a:solidFill>
              </a:rPr>
              <a:pPr defTabSz="1219170"/>
              <a:t>‹#›</a:t>
            </a:fld>
            <a:endParaRPr lang="th-TH">
              <a:solidFill>
                <a:prstClr val="black">
                  <a:tint val="75000"/>
                </a:prstClr>
              </a:solidFill>
            </a:endParaRPr>
          </a:p>
        </p:txBody>
      </p:sp>
      <p:grpSp>
        <p:nvGrpSpPr>
          <p:cNvPr id="57" name="กลุ่ม 56"/>
          <p:cNvGrpSpPr/>
          <p:nvPr userDrawn="1"/>
        </p:nvGrpSpPr>
        <p:grpSpPr>
          <a:xfrm>
            <a:off x="8670246" y="15752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2161644" y="-1331727"/>
            <a:ext cx="4005304" cy="2900781"/>
            <a:chOff x="-1621233" y="-998795"/>
            <a:chExt cx="3003978" cy="2175586"/>
          </a:xfrm>
        </p:grpSpPr>
        <p:sp>
          <p:nvSpPr>
            <p:cNvPr id="63" name="เมฆ 62"/>
            <p:cNvSpPr/>
            <p:nvPr/>
          </p:nvSpPr>
          <p:spPr>
            <a:xfrm rot="8811681">
              <a:off x="-1621233" y="-998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429109" y="112817"/>
              <a:ext cx="340212" cy="362161"/>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7" y="581369"/>
              <a:ext cx="224409" cy="249408"/>
            </a:xfrm>
            <a:prstGeom prst="rect">
              <a:avLst/>
            </a:prstGeom>
          </p:spPr>
        </p:pic>
      </p:grpSp>
    </p:spTree>
    <p:extLst>
      <p:ext uri="{BB962C8B-B14F-4D97-AF65-F5344CB8AC3E}">
        <p14:creationId xmlns:p14="http://schemas.microsoft.com/office/powerpoint/2010/main" val="508236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7" y="860648"/>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520612" y="656659"/>
            <a:ext cx="10145824" cy="1143000"/>
          </a:xfr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pPr defTabSz="1219170"/>
            <a:fld id="{D32242DE-F0EE-4C77-B9C6-2A34B17B2D30}" type="datetimeFigureOut">
              <a:rPr lang="th-TH" smtClean="0">
                <a:solidFill>
                  <a:prstClr val="black">
                    <a:tint val="75000"/>
                  </a:prstClr>
                </a:solidFill>
              </a:rPr>
              <a:pPr defTabSz="1219170"/>
              <a:t>18/10/66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p:txBody>
          <a:bodyPr/>
          <a:lstStyle/>
          <a:p>
            <a:pPr defTabSz="121917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p:txBody>
          <a:bodyPr/>
          <a:lstStyle/>
          <a:p>
            <a:pPr defTabSz="1219170"/>
            <a:fld id="{87FAD50B-2507-4EF4-85F2-259190485B3F}" type="slidenum">
              <a:rPr lang="th-TH" smtClean="0">
                <a:solidFill>
                  <a:prstClr val="black">
                    <a:tint val="75000"/>
                  </a:prstClr>
                </a:solidFill>
              </a:rPr>
              <a:pPr defTabSz="1219170"/>
              <a:t>‹#›</a:t>
            </a:fld>
            <a:endParaRPr lang="th-TH">
              <a:solidFill>
                <a:prstClr val="black">
                  <a:tint val="75000"/>
                </a:prstClr>
              </a:solidFill>
            </a:endParaRPr>
          </a:p>
        </p:txBody>
      </p:sp>
      <p:grpSp>
        <p:nvGrpSpPr>
          <p:cNvPr id="57" name="กลุ่ม 56"/>
          <p:cNvGrpSpPr/>
          <p:nvPr userDrawn="1"/>
        </p:nvGrpSpPr>
        <p:grpSpPr>
          <a:xfrm>
            <a:off x="420328" y="5665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643599" y="5619260"/>
            <a:ext cx="4005304" cy="2900781"/>
            <a:chOff x="-1232699" y="4214445"/>
            <a:chExt cx="3003978" cy="2175586"/>
          </a:xfrm>
        </p:grpSpPr>
        <p:sp>
          <p:nvSpPr>
            <p:cNvPr id="63" name="เมฆ 62"/>
            <p:cNvSpPr/>
            <p:nvPr/>
          </p:nvSpPr>
          <p:spPr>
            <a:xfrm rot="1631747" flipH="1">
              <a:off x="-1232699" y="4214445"/>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267219" y="442608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818" y="4926409"/>
              <a:ext cx="139969" cy="155561"/>
            </a:xfrm>
            <a:prstGeom prst="rect">
              <a:avLst/>
            </a:prstGeom>
          </p:spPr>
        </p:pic>
      </p:grpSp>
      <p:sp>
        <p:nvSpPr>
          <p:cNvPr id="66" name="วงรี 65"/>
          <p:cNvSpPr/>
          <p:nvPr userDrawn="1"/>
        </p:nvSpPr>
        <p:spPr>
          <a:xfrm>
            <a:off x="11525419" y="5339061"/>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วงรี 66"/>
          <p:cNvSpPr/>
          <p:nvPr userDrawn="1"/>
        </p:nvSpPr>
        <p:spPr>
          <a:xfrm>
            <a:off x="11621429" y="5125171"/>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วงรี 67"/>
          <p:cNvSpPr/>
          <p:nvPr userDrawn="1"/>
        </p:nvSpPr>
        <p:spPr>
          <a:xfrm>
            <a:off x="11467067" y="4902061"/>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วงรี 68"/>
          <p:cNvSpPr/>
          <p:nvPr userDrawn="1"/>
        </p:nvSpPr>
        <p:spPr>
          <a:xfrm flipH="1">
            <a:off x="11184565" y="5881378"/>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flipH="1">
            <a:off x="11088555" y="5667489"/>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flipH="1">
            <a:off x="11242917" y="5444378"/>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2" name="กลุ่ม 71"/>
          <p:cNvGrpSpPr/>
          <p:nvPr userDrawn="1"/>
        </p:nvGrpSpPr>
        <p:grpSpPr>
          <a:xfrm>
            <a:off x="10264921" y="5511865"/>
            <a:ext cx="4005304" cy="3101032"/>
            <a:chOff x="7698691" y="4133899"/>
            <a:chExt cx="3003978" cy="2325774"/>
          </a:xfrm>
        </p:grpSpPr>
        <p:sp>
          <p:nvSpPr>
            <p:cNvPr id="73" name="เมฆ 72"/>
            <p:cNvSpPr/>
            <p:nvPr/>
          </p:nvSpPr>
          <p:spPr>
            <a:xfrm rot="19399497" flipH="1">
              <a:off x="7698691" y="4284087"/>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4" name="รูปภาพ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8774" y="4133899"/>
              <a:ext cx="956993" cy="1030139"/>
            </a:xfrm>
            <a:prstGeom prst="rect">
              <a:avLst/>
            </a:prstGeom>
          </p:spPr>
        </p:pic>
      </p:grpSp>
      <p:grpSp>
        <p:nvGrpSpPr>
          <p:cNvPr id="75" name="กลุ่ม 74"/>
          <p:cNvGrpSpPr/>
          <p:nvPr userDrawn="1"/>
        </p:nvGrpSpPr>
        <p:grpSpPr>
          <a:xfrm>
            <a:off x="10194989" y="-1564487"/>
            <a:ext cx="4005304" cy="3325172"/>
            <a:chOff x="7646242" y="-1173366"/>
            <a:chExt cx="3003978" cy="2493879"/>
          </a:xfrm>
        </p:grpSpPr>
        <p:grpSp>
          <p:nvGrpSpPr>
            <p:cNvPr id="76" name="กลุ่ม 75"/>
            <p:cNvGrpSpPr/>
            <p:nvPr/>
          </p:nvGrpSpPr>
          <p:grpSpPr>
            <a:xfrm>
              <a:off x="7646242" y="-1173366"/>
              <a:ext cx="3003978" cy="2175586"/>
              <a:chOff x="7646242" y="-1173366"/>
              <a:chExt cx="3003978" cy="2175586"/>
            </a:xfrm>
          </p:grpSpPr>
          <p:sp>
            <p:nvSpPr>
              <p:cNvPr id="79" name="เมฆ 78"/>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99349">
                <a:off x="8820472" y="66491"/>
                <a:ext cx="229657" cy="246544"/>
              </a:xfrm>
              <a:prstGeom prst="rect">
                <a:avLst/>
              </a:prstGeom>
            </p:spPr>
          </p:pic>
          <p:pic>
            <p:nvPicPr>
              <p:cNvPr id="81" name="รูปภาพ 8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9898" y="404338"/>
                <a:ext cx="152400" cy="169377"/>
              </a:xfrm>
              <a:prstGeom prst="rect">
                <a:avLst/>
              </a:prstGeom>
            </p:spPr>
          </p:pic>
        </p:grpSp>
        <p:pic>
          <p:nvPicPr>
            <p:cNvPr id="77" name="รูปภาพ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4368" y="130425"/>
              <a:ext cx="1225696" cy="929157"/>
            </a:xfrm>
            <a:prstGeom prst="rect">
              <a:avLst/>
            </a:prstGeom>
            <a:effectLst>
              <a:outerShdw blurRad="50800" dist="25400" dir="8100000" algn="tr" rotWithShape="0">
                <a:schemeClr val="accent4">
                  <a:alpha val="40000"/>
                </a:schemeClr>
              </a:outerShdw>
            </a:effectLst>
          </p:spPr>
        </p:pic>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50593">
              <a:off x="8676195" y="1028818"/>
              <a:ext cx="274017" cy="291695"/>
            </a:xfrm>
            <a:prstGeom prst="rect">
              <a:avLst/>
            </a:prstGeom>
          </p:spPr>
        </p:pic>
      </p:grpSp>
    </p:spTree>
    <p:extLst>
      <p:ext uri="{BB962C8B-B14F-4D97-AF65-F5344CB8AC3E}">
        <p14:creationId xmlns:p14="http://schemas.microsoft.com/office/powerpoint/2010/main" val="3482401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anim calcmode="lin" valueType="num">
                                      <p:cBhvr>
                                        <p:cTn id="8" dur="2000" fill="hold"/>
                                        <p:tgtEl>
                                          <p:spTgt spid="66"/>
                                        </p:tgtEl>
                                        <p:attrNameLst>
                                          <p:attrName>ppt_x</p:attrName>
                                        </p:attrNameLst>
                                      </p:cBhvr>
                                      <p:tavLst>
                                        <p:tav tm="0">
                                          <p:val>
                                            <p:strVal val="#ppt_x"/>
                                          </p:val>
                                        </p:tav>
                                        <p:tav tm="100000">
                                          <p:val>
                                            <p:strVal val="#ppt_x"/>
                                          </p:val>
                                        </p:tav>
                                      </p:tavLst>
                                    </p:anim>
                                    <p:anim calcmode="lin" valueType="num">
                                      <p:cBhvr>
                                        <p:cTn id="9" dur="2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67"/>
                                        </p:tgtEl>
                                        <p:attrNameLst>
                                          <p:attrName>style.visibility</p:attrName>
                                        </p:attrNameLst>
                                      </p:cBhvr>
                                      <p:to>
                                        <p:strVal val="visible"/>
                                      </p:to>
                                    </p:set>
                                    <p:animEffect transition="in" filter="fade">
                                      <p:cBhvr>
                                        <p:cTn id="12" dur="2000"/>
                                        <p:tgtEl>
                                          <p:spTgt spid="67"/>
                                        </p:tgtEl>
                                      </p:cBhvr>
                                    </p:animEffect>
                                    <p:anim calcmode="lin" valueType="num">
                                      <p:cBhvr>
                                        <p:cTn id="13" dur="2000" fill="hold"/>
                                        <p:tgtEl>
                                          <p:spTgt spid="67"/>
                                        </p:tgtEl>
                                        <p:attrNameLst>
                                          <p:attrName>ppt_x</p:attrName>
                                        </p:attrNameLst>
                                      </p:cBhvr>
                                      <p:tavLst>
                                        <p:tav tm="0">
                                          <p:val>
                                            <p:strVal val="#ppt_x"/>
                                          </p:val>
                                        </p:tav>
                                        <p:tav tm="100000">
                                          <p:val>
                                            <p:strVal val="#ppt_x"/>
                                          </p:val>
                                        </p:tav>
                                      </p:tavLst>
                                    </p:anim>
                                    <p:anim calcmode="lin" valueType="num">
                                      <p:cBhvr>
                                        <p:cTn id="14" dur="20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68"/>
                                        </p:tgtEl>
                                        <p:attrNameLst>
                                          <p:attrName>style.visibility</p:attrName>
                                        </p:attrNameLst>
                                      </p:cBhvr>
                                      <p:to>
                                        <p:strVal val="visible"/>
                                      </p:to>
                                    </p:set>
                                    <p:animEffect transition="in" filter="fade">
                                      <p:cBhvr>
                                        <p:cTn id="17" dur="2000"/>
                                        <p:tgtEl>
                                          <p:spTgt spid="68"/>
                                        </p:tgtEl>
                                      </p:cBhvr>
                                    </p:animEffect>
                                    <p:anim calcmode="lin" valueType="num">
                                      <p:cBhvr>
                                        <p:cTn id="18" dur="2000" fill="hold"/>
                                        <p:tgtEl>
                                          <p:spTgt spid="68"/>
                                        </p:tgtEl>
                                        <p:attrNameLst>
                                          <p:attrName>ppt_x</p:attrName>
                                        </p:attrNameLst>
                                      </p:cBhvr>
                                      <p:tavLst>
                                        <p:tav tm="0">
                                          <p:val>
                                            <p:strVal val="#ppt_x"/>
                                          </p:val>
                                        </p:tav>
                                        <p:tav tm="100000">
                                          <p:val>
                                            <p:strVal val="#ppt_x"/>
                                          </p:val>
                                        </p:tav>
                                      </p:tavLst>
                                    </p:anim>
                                    <p:anim calcmode="lin" valueType="num">
                                      <p:cBhvr>
                                        <p:cTn id="19" dur="2000" fill="hold"/>
                                        <p:tgtEl>
                                          <p:spTgt spid="68"/>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69"/>
                                        </p:tgtEl>
                                        <p:attrNameLst>
                                          <p:attrName>style.visibility</p:attrName>
                                        </p:attrNameLst>
                                      </p:cBhvr>
                                      <p:to>
                                        <p:strVal val="visible"/>
                                      </p:to>
                                    </p:set>
                                    <p:animEffect transition="in" filter="fade">
                                      <p:cBhvr>
                                        <p:cTn id="22" dur="2000"/>
                                        <p:tgtEl>
                                          <p:spTgt spid="69"/>
                                        </p:tgtEl>
                                      </p:cBhvr>
                                    </p:animEffect>
                                    <p:anim calcmode="lin" valueType="num">
                                      <p:cBhvr>
                                        <p:cTn id="23" dur="2000" fill="hold"/>
                                        <p:tgtEl>
                                          <p:spTgt spid="69"/>
                                        </p:tgtEl>
                                        <p:attrNameLst>
                                          <p:attrName>ppt_x</p:attrName>
                                        </p:attrNameLst>
                                      </p:cBhvr>
                                      <p:tavLst>
                                        <p:tav tm="0">
                                          <p:val>
                                            <p:strVal val="#ppt_x"/>
                                          </p:val>
                                        </p:tav>
                                        <p:tav tm="100000">
                                          <p:val>
                                            <p:strVal val="#ppt_x"/>
                                          </p:val>
                                        </p:tav>
                                      </p:tavLst>
                                    </p:anim>
                                    <p:anim calcmode="lin" valueType="num">
                                      <p:cBhvr>
                                        <p:cTn id="24" dur="2000" fill="hold"/>
                                        <p:tgtEl>
                                          <p:spTgt spid="69"/>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70"/>
                                        </p:tgtEl>
                                        <p:attrNameLst>
                                          <p:attrName>style.visibility</p:attrName>
                                        </p:attrNameLst>
                                      </p:cBhvr>
                                      <p:to>
                                        <p:strVal val="visible"/>
                                      </p:to>
                                    </p:set>
                                    <p:animEffect transition="in" filter="fade">
                                      <p:cBhvr>
                                        <p:cTn id="27" dur="2000"/>
                                        <p:tgtEl>
                                          <p:spTgt spid="70"/>
                                        </p:tgtEl>
                                      </p:cBhvr>
                                    </p:animEffect>
                                    <p:anim calcmode="lin" valueType="num">
                                      <p:cBhvr>
                                        <p:cTn id="28" dur="2000" fill="hold"/>
                                        <p:tgtEl>
                                          <p:spTgt spid="70"/>
                                        </p:tgtEl>
                                        <p:attrNameLst>
                                          <p:attrName>ppt_x</p:attrName>
                                        </p:attrNameLst>
                                      </p:cBhvr>
                                      <p:tavLst>
                                        <p:tav tm="0">
                                          <p:val>
                                            <p:strVal val="#ppt_x"/>
                                          </p:val>
                                        </p:tav>
                                        <p:tav tm="100000">
                                          <p:val>
                                            <p:strVal val="#ppt_x"/>
                                          </p:val>
                                        </p:tav>
                                      </p:tavLst>
                                    </p:anim>
                                    <p:anim calcmode="lin" valueType="num">
                                      <p:cBhvr>
                                        <p:cTn id="29" dur="2000" fill="hold"/>
                                        <p:tgtEl>
                                          <p:spTgt spid="70"/>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71"/>
                                        </p:tgtEl>
                                        <p:attrNameLst>
                                          <p:attrName>style.visibility</p:attrName>
                                        </p:attrNameLst>
                                      </p:cBhvr>
                                      <p:to>
                                        <p:strVal val="visible"/>
                                      </p:to>
                                    </p:set>
                                    <p:animEffect transition="in" filter="fade">
                                      <p:cBhvr>
                                        <p:cTn id="32" dur="2000"/>
                                        <p:tgtEl>
                                          <p:spTgt spid="71"/>
                                        </p:tgtEl>
                                      </p:cBhvr>
                                    </p:animEffect>
                                    <p:anim calcmode="lin" valueType="num">
                                      <p:cBhvr>
                                        <p:cTn id="33" dur="2000" fill="hold"/>
                                        <p:tgtEl>
                                          <p:spTgt spid="71"/>
                                        </p:tgtEl>
                                        <p:attrNameLst>
                                          <p:attrName>ppt_x</p:attrName>
                                        </p:attrNameLst>
                                      </p:cBhvr>
                                      <p:tavLst>
                                        <p:tav tm="0">
                                          <p:val>
                                            <p:strVal val="#ppt_x"/>
                                          </p:val>
                                        </p:tav>
                                        <p:tav tm="100000">
                                          <p:val>
                                            <p:strVal val="#ppt_x"/>
                                          </p:val>
                                        </p:tav>
                                      </p:tavLst>
                                    </p:anim>
                                    <p:anim calcmode="lin" valueType="num">
                                      <p:cBhvr>
                                        <p:cTn id="34" dur="2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grpSp>
        <p:nvGrpSpPr>
          <p:cNvPr id="44" name="กลุ่ม 43"/>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9" name="กลุ่ม 68"/>
          <p:cNvGrpSpPr/>
          <p:nvPr userDrawn="1"/>
        </p:nvGrpSpPr>
        <p:grpSpPr>
          <a:xfrm>
            <a:off x="1295467" y="860648"/>
            <a:ext cx="9957331" cy="4997409"/>
            <a:chOff x="971600" y="645485"/>
            <a:chExt cx="7467998" cy="3748057"/>
          </a:xfrm>
        </p:grpSpPr>
        <p:sp>
          <p:nvSpPr>
            <p:cNvPr id="70" name="บวก 6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บวก 7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บวก 7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บวก 7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สามเหลี่ยมหน้าจั่ว 7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8" name="สามเหลี่ยมหน้าจั่ว 7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9" name="สามเหลี่ยมหน้าจั่ว 7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สามเหลี่ยมหน้าจั่ว 7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4" name="ตัวแทนวันที่ 3"/>
          <p:cNvSpPr>
            <a:spLocks noGrp="1"/>
          </p:cNvSpPr>
          <p:nvPr>
            <p:ph type="dt" sz="half" idx="10"/>
          </p:nvPr>
        </p:nvSpPr>
        <p:spPr/>
        <p:txBody>
          <a:bodyPr/>
          <a:lstStyle/>
          <a:p>
            <a:pPr defTabSz="1219170"/>
            <a:fld id="{D32242DE-F0EE-4C77-B9C6-2A34B17B2D30}" type="datetimeFigureOut">
              <a:rPr lang="th-TH" smtClean="0">
                <a:solidFill>
                  <a:prstClr val="black">
                    <a:tint val="75000"/>
                  </a:prstClr>
                </a:solidFill>
              </a:rPr>
              <a:pPr defTabSz="1219170"/>
              <a:t>18/10/66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p:txBody>
          <a:bodyPr/>
          <a:lstStyle/>
          <a:p>
            <a:pPr defTabSz="121917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p:txBody>
          <a:bodyPr/>
          <a:lstStyle/>
          <a:p>
            <a:pPr defTabSz="1219170"/>
            <a:fld id="{87FAD50B-2507-4EF4-85F2-259190485B3F}" type="slidenum">
              <a:rPr lang="th-TH" smtClean="0">
                <a:solidFill>
                  <a:prstClr val="black">
                    <a:tint val="75000"/>
                  </a:prstClr>
                </a:solidFill>
              </a:rPr>
              <a:pPr defTabSz="1219170"/>
              <a:t>‹#›</a:t>
            </a:fld>
            <a:endParaRPr lang="th-TH">
              <a:solidFill>
                <a:prstClr val="black">
                  <a:tint val="75000"/>
                </a:prstClr>
              </a:solidFill>
            </a:endParaRPr>
          </a:p>
        </p:txBody>
      </p:sp>
      <p:sp>
        <p:nvSpPr>
          <p:cNvPr id="45" name="เมฆ 44"/>
          <p:cNvSpPr/>
          <p:nvPr userDrawn="1"/>
        </p:nvSpPr>
        <p:spPr>
          <a:xfrm rot="18751988" flipV="1">
            <a:off x="-1765219" y="-1450392"/>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รูปแบบอิสระ 45"/>
          <p:cNvSpPr/>
          <p:nvPr userDrawn="1"/>
        </p:nvSpPr>
        <p:spPr>
          <a:xfrm>
            <a:off x="2858944" y="790535"/>
            <a:ext cx="8549458" cy="5127152"/>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7" name="กลุ่ม 46"/>
          <p:cNvGrpSpPr/>
          <p:nvPr userDrawn="1"/>
        </p:nvGrpSpPr>
        <p:grpSpPr>
          <a:xfrm>
            <a:off x="5622205" y="5584281"/>
            <a:ext cx="3015709" cy="600000"/>
            <a:chOff x="3289945" y="3405879"/>
            <a:chExt cx="2261782" cy="450000"/>
          </a:xfrm>
        </p:grpSpPr>
        <p:sp>
          <p:nvSpPr>
            <p:cNvPr id="48" name="วงรี 4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52" name="กลุ่ม 51"/>
          <p:cNvGrpSpPr/>
          <p:nvPr userDrawn="1"/>
        </p:nvGrpSpPr>
        <p:grpSpPr>
          <a:xfrm>
            <a:off x="10334358" y="222487"/>
            <a:ext cx="1630663" cy="1606725"/>
            <a:chOff x="7750768" y="166865"/>
            <a:chExt cx="1222997" cy="1205044"/>
          </a:xfrm>
        </p:grpSpPr>
        <p:pic>
          <p:nvPicPr>
            <p:cNvPr id="53" name="รูปภาพ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008" y="166865"/>
              <a:ext cx="1006757" cy="1011668"/>
            </a:xfrm>
            <a:prstGeom prst="rect">
              <a:avLst/>
            </a:prstGeom>
            <a:effectLst>
              <a:outerShdw blurRad="50800" dist="38100" dir="2700000" algn="tl" rotWithShape="0">
                <a:schemeClr val="accent4">
                  <a:alpha val="40000"/>
                </a:schemeClr>
              </a:outerShdw>
            </a:effectLst>
          </p:spPr>
        </p:pic>
        <p:grpSp>
          <p:nvGrpSpPr>
            <p:cNvPr id="54" name="กลุ่ม 53"/>
            <p:cNvGrpSpPr/>
            <p:nvPr/>
          </p:nvGrpSpPr>
          <p:grpSpPr>
            <a:xfrm>
              <a:off x="7750768" y="186264"/>
              <a:ext cx="1118266" cy="1185645"/>
              <a:chOff x="7750768" y="186264"/>
              <a:chExt cx="1118266" cy="1185645"/>
            </a:xfrm>
          </p:grpSpPr>
          <p:grpSp>
            <p:nvGrpSpPr>
              <p:cNvPr id="55" name="กลุ่ม 54"/>
              <p:cNvGrpSpPr/>
              <p:nvPr/>
            </p:nvGrpSpPr>
            <p:grpSpPr>
              <a:xfrm rot="12247797">
                <a:off x="7750768" y="415321"/>
                <a:ext cx="1118266" cy="956588"/>
                <a:chOff x="1339259" y="1340628"/>
                <a:chExt cx="1118266" cy="956588"/>
              </a:xfrm>
            </p:grpSpPr>
            <p:sp>
              <p:nvSpPr>
                <p:cNvPr id="57" name="TextBox 56"/>
                <p:cNvSpPr txBox="1"/>
                <p:nvPr/>
              </p:nvSpPr>
              <p:spPr>
                <a:xfrm rot="1351072">
                  <a:off x="1358851" y="1340628"/>
                  <a:ext cx="317635" cy="500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58" name="TextBox 57"/>
                <p:cNvSpPr txBox="1"/>
                <p:nvPr/>
              </p:nvSpPr>
              <p:spPr>
                <a:xfrm rot="21389866">
                  <a:off x="2139890" y="1652030"/>
                  <a:ext cx="317635" cy="500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solidFill>
                    <a:effectLst/>
                    <a:uLnTx/>
                    <a:uFillTx/>
                    <a:latin typeface="Calibri" pitchFamily="34" charset="0"/>
                    <a:ea typeface="+mn-ea"/>
                    <a:cs typeface="FC Onigiri Outline"/>
                  </a:endParaRPr>
                </a:p>
              </p:txBody>
            </p:sp>
            <p:sp>
              <p:nvSpPr>
                <p:cNvPr id="59" name="สามเหลี่ยมหน้าจั่ว 5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สามเหลี่ยมหน้าจั่ว 59"/>
                <p:cNvSpPr/>
                <p:nvPr/>
              </p:nvSpPr>
              <p:spPr>
                <a:xfrm rot="1772264">
                  <a:off x="1339259" y="1908143"/>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1360912" y="1707257"/>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1405096" y="2242517"/>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56" name="TextBox 55"/>
              <p:cNvSpPr txBox="1"/>
              <p:nvPr/>
            </p:nvSpPr>
            <p:spPr>
              <a:xfrm rot="13598869">
                <a:off x="7992384" y="95037"/>
                <a:ext cx="317636" cy="50008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pic>
        <p:nvPicPr>
          <p:cNvPr id="64" name="รูปภาพ 6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1962">
            <a:off x="-18891" y="189077"/>
            <a:ext cx="1509456" cy="1214273"/>
          </a:xfrm>
          <a:prstGeom prst="rect">
            <a:avLst/>
          </a:prstGeom>
          <a:effectLst>
            <a:outerShdw blurRad="50800" dist="38100" dir="2700000" algn="tl" rotWithShape="0">
              <a:schemeClr val="accent4">
                <a:alpha val="40000"/>
              </a:schemeClr>
            </a:outerShdw>
          </a:effectLst>
        </p:spPr>
      </p:pic>
      <p:grpSp>
        <p:nvGrpSpPr>
          <p:cNvPr id="65" name="กลุ่ม 64"/>
          <p:cNvGrpSpPr/>
          <p:nvPr userDrawn="1"/>
        </p:nvGrpSpPr>
        <p:grpSpPr>
          <a:xfrm rot="20670472">
            <a:off x="9938179" y="5443865"/>
            <a:ext cx="4005304" cy="2900781"/>
            <a:chOff x="7300650" y="4141461"/>
            <a:chExt cx="3003978" cy="2175586"/>
          </a:xfrm>
        </p:grpSpPr>
        <p:sp>
          <p:nvSpPr>
            <p:cNvPr id="66" name="เมฆ 65"/>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7" name="รูปภาพ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209" y="4340549"/>
              <a:ext cx="380089" cy="404611"/>
            </a:xfrm>
            <a:prstGeom prst="rect">
              <a:avLst/>
            </a:prstGeom>
          </p:spPr>
        </p:pic>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3492" y="4734419"/>
              <a:ext cx="250890" cy="269338"/>
            </a:xfrm>
            <a:prstGeom prst="rect">
              <a:avLst/>
            </a:prstGeom>
          </p:spPr>
        </p:pic>
      </p:grpSp>
      <p:sp>
        <p:nvSpPr>
          <p:cNvPr id="2" name="ชื่อเรื่อง 1"/>
          <p:cNvSpPr>
            <a:spLocks noGrp="1"/>
          </p:cNvSpPr>
          <p:nvPr>
            <p:ph type="title"/>
          </p:nvPr>
        </p:nvSpPr>
        <p:spPr>
          <a:xfrm>
            <a:off x="609601" y="1620332"/>
            <a:ext cx="4460535" cy="1143000"/>
          </a:xfrm>
        </p:spPr>
        <p:txBody>
          <a:body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883852" y="491234"/>
            <a:ext cx="6254485" cy="4525963"/>
          </a:xfrm>
        </p:spPr>
        <p:txBody>
          <a:bodyPr/>
          <a:lstStyle>
            <a:lvl1pPr>
              <a:defRPr>
                <a:solidFill>
                  <a:schemeClr val="bg1"/>
                </a:solidFill>
              </a:defRPr>
            </a:lvl1pPr>
          </a:lstStyle>
          <a:p>
            <a:pPr lvl="0"/>
            <a:r>
              <a:rPr lang="th-TH" dirty="0"/>
              <a:t>คลิกเพื่อแก้ไขลักษณะของข้อความต้นแบบ</a:t>
            </a:r>
          </a:p>
          <a:p>
            <a:pPr lvl="1"/>
            <a:endParaRPr lang="th-TH" dirty="0"/>
          </a:p>
        </p:txBody>
      </p:sp>
      <p:pic>
        <p:nvPicPr>
          <p:cNvPr id="82" name="Picture 81">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11148627" y="220240"/>
            <a:ext cx="699500" cy="721738"/>
          </a:xfrm>
          <a:prstGeom prst="rect">
            <a:avLst/>
          </a:prstGeom>
        </p:spPr>
      </p:pic>
    </p:spTree>
    <p:extLst>
      <p:ext uri="{BB962C8B-B14F-4D97-AF65-F5344CB8AC3E}">
        <p14:creationId xmlns:p14="http://schemas.microsoft.com/office/powerpoint/2010/main" val="2972532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p:txBody>
          <a:bodyPr>
            <a:normAutofit/>
          </a:bodyPr>
          <a:lstStyle>
            <a:lvl1pPr>
              <a:defRPr sz="4800"/>
            </a:lvl1pPr>
          </a:lstStyle>
          <a:p>
            <a:r>
              <a:rPr lang="th-TH"/>
              <a:t>คลิกเพื่อแก้ไขลักษณะชื่อเรื่องต้นแบบ</a:t>
            </a:r>
          </a:p>
        </p:txBody>
      </p:sp>
      <p:sp>
        <p:nvSpPr>
          <p:cNvPr id="3" name="ตัวแทนวันที่ 2"/>
          <p:cNvSpPr>
            <a:spLocks noGrp="1"/>
          </p:cNvSpPr>
          <p:nvPr>
            <p:ph type="dt" sz="half" idx="10"/>
          </p:nvPr>
        </p:nvSpPr>
        <p:spPr/>
        <p:txBody>
          <a:bodyPr/>
          <a:lstStyle/>
          <a:p>
            <a:pPr defTabSz="1219170"/>
            <a:fld id="{D32242DE-F0EE-4C77-B9C6-2A34B17B2D30}" type="datetimeFigureOut">
              <a:rPr lang="th-TH" smtClean="0">
                <a:solidFill>
                  <a:prstClr val="black">
                    <a:tint val="75000"/>
                  </a:prstClr>
                </a:solidFill>
              </a:rPr>
              <a:pPr defTabSz="1219170"/>
              <a:t>18/10/66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p:txBody>
          <a:bodyPr/>
          <a:lstStyle/>
          <a:p>
            <a:pPr defTabSz="121917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p:txBody>
          <a:bodyPr/>
          <a:lstStyle/>
          <a:p>
            <a:pPr defTabSz="1219170"/>
            <a:fld id="{87FAD50B-2507-4EF4-85F2-259190485B3F}" type="slidenum">
              <a:rPr lang="th-TH" smtClean="0">
                <a:solidFill>
                  <a:prstClr val="black">
                    <a:tint val="75000"/>
                  </a:prstClr>
                </a:solidFill>
              </a:rPr>
              <a:pPr defTabSz="1219170"/>
              <a:t>‹#›</a:t>
            </a:fld>
            <a:endParaRPr lang="th-TH">
              <a:solidFill>
                <a:prstClr val="black">
                  <a:tint val="75000"/>
                </a:prstClr>
              </a:solidFill>
            </a:endParaRPr>
          </a:p>
        </p:txBody>
      </p:sp>
      <p:grpSp>
        <p:nvGrpSpPr>
          <p:cNvPr id="57" name="กลุ่ม 56"/>
          <p:cNvGrpSpPr/>
          <p:nvPr userDrawn="1"/>
        </p:nvGrpSpPr>
        <p:grpSpPr>
          <a:xfrm>
            <a:off x="465968" y="6157387"/>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2" name="รูปแบบอิสระ 61"/>
          <p:cNvSpPr/>
          <p:nvPr userDrawn="1"/>
        </p:nvSpPr>
        <p:spPr>
          <a:xfrm>
            <a:off x="6370465" y="1776965"/>
            <a:ext cx="4801687" cy="3557176"/>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FFD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3" name="Google Shape;4631;p79"/>
          <p:cNvGrpSpPr/>
          <p:nvPr userDrawn="1"/>
        </p:nvGrpSpPr>
        <p:grpSpPr>
          <a:xfrm>
            <a:off x="1099113" y="1908602"/>
            <a:ext cx="4358524" cy="3458721"/>
            <a:chOff x="4147875" y="986011"/>
            <a:chExt cx="3842140" cy="3019074"/>
          </a:xfrm>
          <a:effectLst>
            <a:outerShdw blurRad="50800" dist="38100" dir="2700000" algn="tl" rotWithShape="0">
              <a:schemeClr val="accent4">
                <a:lumMod val="60000"/>
                <a:lumOff val="40000"/>
                <a:alpha val="40000"/>
              </a:schemeClr>
            </a:outerShdw>
          </a:effectLst>
        </p:grpSpPr>
        <p:sp>
          <p:nvSpPr>
            <p:cNvPr id="64" name="Google Shape;4633;p79"/>
            <p:cNvSpPr/>
            <p:nvPr/>
          </p:nvSpPr>
          <p:spPr>
            <a:xfrm>
              <a:off x="5602961" y="3553821"/>
              <a:ext cx="928770" cy="386339"/>
            </a:xfrm>
            <a:custGeom>
              <a:avLst/>
              <a:gdLst>
                <a:gd name="connsiteX0" fmla="*/ 1507 w 10193"/>
                <a:gd name="connsiteY0" fmla="*/ 0 h 11364"/>
                <a:gd name="connsiteX1" fmla="*/ 0 w 10193"/>
                <a:gd name="connsiteY1" fmla="*/ 11364 h 11364"/>
                <a:gd name="connsiteX2" fmla="*/ 10193 w 10193"/>
                <a:gd name="connsiteY2" fmla="*/ 5622 h 11364"/>
                <a:gd name="connsiteX3" fmla="*/ 9460 w 10193"/>
                <a:gd name="connsiteY3" fmla="*/ 0 h 11364"/>
                <a:gd name="connsiteX4" fmla="*/ 1507 w 10193"/>
                <a:gd name="connsiteY4" fmla="*/ 0 h 11364"/>
                <a:gd name="connsiteX0" fmla="*/ 1507 w 10930"/>
                <a:gd name="connsiteY0" fmla="*/ 0 h 11857"/>
                <a:gd name="connsiteX1" fmla="*/ 0 w 10930"/>
                <a:gd name="connsiteY1" fmla="*/ 11364 h 11857"/>
                <a:gd name="connsiteX2" fmla="*/ 10930 w 10930"/>
                <a:gd name="connsiteY2" fmla="*/ 11466 h 11857"/>
                <a:gd name="connsiteX3" fmla="*/ 9460 w 10930"/>
                <a:gd name="connsiteY3" fmla="*/ 0 h 11857"/>
                <a:gd name="connsiteX4" fmla="*/ 1507 w 10930"/>
                <a:gd name="connsiteY4" fmla="*/ 0 h 11857"/>
                <a:gd name="connsiteX0" fmla="*/ 1507 w 10930"/>
                <a:gd name="connsiteY0" fmla="*/ 0 h 11474"/>
                <a:gd name="connsiteX1" fmla="*/ 0 w 10930"/>
                <a:gd name="connsiteY1" fmla="*/ 11364 h 11474"/>
                <a:gd name="connsiteX2" fmla="*/ 10930 w 10930"/>
                <a:gd name="connsiteY2" fmla="*/ 11466 h 11474"/>
                <a:gd name="connsiteX3" fmla="*/ 9460 w 10930"/>
                <a:gd name="connsiteY3" fmla="*/ 0 h 11474"/>
                <a:gd name="connsiteX4" fmla="*/ 1507 w 10930"/>
                <a:gd name="connsiteY4" fmla="*/ 0 h 11474"/>
                <a:gd name="connsiteX0" fmla="*/ 1507 w 10930"/>
                <a:gd name="connsiteY0" fmla="*/ 0 h 11527"/>
                <a:gd name="connsiteX1" fmla="*/ 0 w 10930"/>
                <a:gd name="connsiteY1" fmla="*/ 11364 h 11527"/>
                <a:gd name="connsiteX2" fmla="*/ 10930 w 10930"/>
                <a:gd name="connsiteY2" fmla="*/ 11466 h 11527"/>
                <a:gd name="connsiteX3" fmla="*/ 9460 w 10930"/>
                <a:gd name="connsiteY3" fmla="*/ 0 h 11527"/>
                <a:gd name="connsiteX4" fmla="*/ 1507 w 10930"/>
                <a:gd name="connsiteY4" fmla="*/ 0 h 1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 h="11527" extrusionOk="0">
                  <a:moveTo>
                    <a:pt x="1507" y="0"/>
                  </a:moveTo>
                  <a:lnTo>
                    <a:pt x="0" y="11364"/>
                  </a:lnTo>
                  <a:cubicBezTo>
                    <a:pt x="3411" y="11469"/>
                    <a:pt x="7558" y="11611"/>
                    <a:pt x="10930" y="11466"/>
                  </a:cubicBezTo>
                  <a:cubicBezTo>
                    <a:pt x="10686" y="9592"/>
                    <a:pt x="9704" y="1874"/>
                    <a:pt x="9460" y="0"/>
                  </a:cubicBezTo>
                  <a:lnTo>
                    <a:pt x="1507" y="0"/>
                  </a:ln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5" name="Google Shape;4634;p79"/>
            <p:cNvSpPr/>
            <p:nvPr/>
          </p:nvSpPr>
          <p:spPr>
            <a:xfrm>
              <a:off x="5520135" y="3939716"/>
              <a:ext cx="1097573" cy="65369"/>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6" name="Google Shape;4635;p79"/>
            <p:cNvSpPr/>
            <p:nvPr/>
          </p:nvSpPr>
          <p:spPr>
            <a:xfrm>
              <a:off x="4147875" y="1157727"/>
              <a:ext cx="3842140" cy="2479534"/>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7" name="Google Shape;4636;p79"/>
            <p:cNvSpPr/>
            <p:nvPr/>
          </p:nvSpPr>
          <p:spPr>
            <a:xfrm>
              <a:off x="4147875" y="986011"/>
              <a:ext cx="3842140" cy="2359231"/>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8" name="Google Shape;4637;p79"/>
            <p:cNvSpPr/>
            <p:nvPr/>
          </p:nvSpPr>
          <p:spPr>
            <a:xfrm>
              <a:off x="4351050" y="1150770"/>
              <a:ext cx="3435791" cy="1934437"/>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chemeClr val="bg1"/>
            </a:solidFill>
            <a:ln w="28575">
              <a:solidFill>
                <a:schemeClr val="tx1"/>
              </a:solid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9" name="Google Shape;4638;p79"/>
            <p:cNvSpPr/>
            <p:nvPr/>
          </p:nvSpPr>
          <p:spPr>
            <a:xfrm>
              <a:off x="6008800" y="3421088"/>
              <a:ext cx="120300" cy="120300"/>
            </a:xfrm>
            <a:prstGeom prst="ellipse">
              <a:avLst/>
            </a:prstGeom>
            <a:no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grpSp>
      <p:grpSp>
        <p:nvGrpSpPr>
          <p:cNvPr id="84" name="กลุ่ม 83"/>
          <p:cNvGrpSpPr/>
          <p:nvPr userDrawn="1"/>
        </p:nvGrpSpPr>
        <p:grpSpPr>
          <a:xfrm>
            <a:off x="10246641" y="5581367"/>
            <a:ext cx="4005304" cy="2900781"/>
            <a:chOff x="7684981" y="4186025"/>
            <a:chExt cx="3003978" cy="2175586"/>
          </a:xfrm>
        </p:grpSpPr>
        <p:sp>
          <p:nvSpPr>
            <p:cNvPr id="85" name="เมฆ 84"/>
            <p:cNvSpPr/>
            <p:nvPr/>
          </p:nvSpPr>
          <p:spPr>
            <a:xfrm rot="19775399">
              <a:off x="7684981" y="4186025"/>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6" name="รูปภาพ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330722" y="4719203"/>
              <a:ext cx="373985" cy="398113"/>
            </a:xfrm>
            <a:prstGeom prst="rect">
              <a:avLst/>
            </a:prstGeom>
          </p:spPr>
        </p:pic>
        <p:pic>
          <p:nvPicPr>
            <p:cNvPr id="87" name="รูปภาพ 8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24103" y="4523160"/>
              <a:ext cx="202448" cy="225000"/>
            </a:xfrm>
            <a:prstGeom prst="rect">
              <a:avLst/>
            </a:prstGeom>
          </p:spPr>
        </p:pic>
      </p:grpSp>
      <p:grpSp>
        <p:nvGrpSpPr>
          <p:cNvPr id="88" name="กลุ่ม 87"/>
          <p:cNvGrpSpPr/>
          <p:nvPr userDrawn="1"/>
        </p:nvGrpSpPr>
        <p:grpSpPr>
          <a:xfrm>
            <a:off x="-2002652" y="-1361655"/>
            <a:ext cx="4005304" cy="2900781"/>
            <a:chOff x="-1501989" y="-1021241"/>
            <a:chExt cx="3003978" cy="2175586"/>
          </a:xfrm>
        </p:grpSpPr>
        <p:sp>
          <p:nvSpPr>
            <p:cNvPr id="89" name="เมฆ 88"/>
            <p:cNvSpPr/>
            <p:nvPr/>
          </p:nvSpPr>
          <p:spPr>
            <a:xfrm rot="9058605">
              <a:off x="-1501989" y="-1021241"/>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0" name="รูปภาพ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40" y="50482"/>
              <a:ext cx="344876" cy="370235"/>
            </a:xfrm>
            <a:prstGeom prst="rect">
              <a:avLst/>
            </a:prstGeom>
          </p:spPr>
        </p:pic>
        <p:pic>
          <p:nvPicPr>
            <p:cNvPr id="91" name="รูปภาพ 90"/>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75319" y="704071"/>
              <a:ext cx="152400" cy="169377"/>
            </a:xfrm>
            <a:prstGeom prst="rect">
              <a:avLst/>
            </a:prstGeom>
          </p:spPr>
        </p:pic>
      </p:grpSp>
      <p:grpSp>
        <p:nvGrpSpPr>
          <p:cNvPr id="92" name="กลุ่ม 91"/>
          <p:cNvGrpSpPr/>
          <p:nvPr userDrawn="1"/>
        </p:nvGrpSpPr>
        <p:grpSpPr>
          <a:xfrm>
            <a:off x="9700041" y="-1466565"/>
            <a:ext cx="4005304" cy="3238069"/>
            <a:chOff x="7275031" y="-1099924"/>
            <a:chExt cx="3003978" cy="2428552"/>
          </a:xfrm>
        </p:grpSpPr>
        <p:pic>
          <p:nvPicPr>
            <p:cNvPr id="93" name="รูปภาพ 9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flipH="1">
              <a:off x="8952339" y="625388"/>
              <a:ext cx="152400" cy="169377"/>
            </a:xfrm>
            <a:prstGeom prst="rect">
              <a:avLst/>
            </a:prstGeom>
          </p:spPr>
        </p:pic>
        <p:sp>
          <p:nvSpPr>
            <p:cNvPr id="94" name="เมฆ 93"/>
            <p:cNvSpPr/>
            <p:nvPr/>
          </p:nvSpPr>
          <p:spPr>
            <a:xfrm rot="12541395" flipH="1">
              <a:off x="7275031" y="-1099924"/>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5" name="รูปภาพ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605979" y="131271"/>
              <a:ext cx="253784" cy="272445"/>
            </a:xfrm>
            <a:prstGeom prst="rect">
              <a:avLst/>
            </a:prstGeom>
          </p:spPr>
        </p:pic>
        <p:pic>
          <p:nvPicPr>
            <p:cNvPr id="96" name="รูปภาพ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9508" y="403716"/>
              <a:ext cx="1057043" cy="924912"/>
            </a:xfrm>
            <a:prstGeom prst="rect">
              <a:avLst/>
            </a:prstGeom>
            <a:effectLst>
              <a:outerShdw blurRad="50800" dist="38100" dir="2700000" algn="tl" rotWithShape="0">
                <a:schemeClr val="accent4">
                  <a:alpha val="40000"/>
                </a:schemeClr>
              </a:outerShdw>
            </a:effectLst>
          </p:spPr>
        </p:pic>
      </p:grpSp>
      <p:grpSp>
        <p:nvGrpSpPr>
          <p:cNvPr id="44" name="กลุ่ม 43"/>
          <p:cNvGrpSpPr/>
          <p:nvPr userDrawn="1"/>
        </p:nvGrpSpPr>
        <p:grpSpPr>
          <a:xfrm>
            <a:off x="551315" y="860648"/>
            <a:ext cx="11085525" cy="4997409"/>
            <a:chOff x="413486" y="645485"/>
            <a:chExt cx="8314144"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415465" y="287632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8207223"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147565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2138890" y="115244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19630" y="345102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611560"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8" name="ตัวแทนรูปภาพ 97"/>
          <p:cNvSpPr>
            <a:spLocks noGrp="1"/>
          </p:cNvSpPr>
          <p:nvPr>
            <p:ph type="pic" sz="quarter" idx="13"/>
          </p:nvPr>
        </p:nvSpPr>
        <p:spPr>
          <a:xfrm>
            <a:off x="1329267" y="2097618"/>
            <a:ext cx="3898900" cy="2216149"/>
          </a:xfrm>
        </p:spPr>
        <p:txBody>
          <a:bodyPr/>
          <a:lstStyle/>
          <a:p>
            <a:endParaRPr lang="th-TH"/>
          </a:p>
        </p:txBody>
      </p:sp>
      <p:sp>
        <p:nvSpPr>
          <p:cNvPr id="99" name="ตัวแทนข้อความ 3"/>
          <p:cNvSpPr>
            <a:spLocks noGrp="1"/>
          </p:cNvSpPr>
          <p:nvPr>
            <p:ph type="body" sz="half" idx="2"/>
          </p:nvPr>
        </p:nvSpPr>
        <p:spPr>
          <a:xfrm>
            <a:off x="6750128" y="2490163"/>
            <a:ext cx="4363901" cy="804863"/>
          </a:xfrm>
        </p:spPr>
        <p:txBody>
          <a:bodyPr>
            <a:normAutofit/>
          </a:bodyPr>
          <a:lstStyle>
            <a:lvl1pPr marL="0" indent="0">
              <a:buNone/>
              <a:defRPr sz="4800">
                <a:solidFill>
                  <a:schemeClr val="accent4">
                    <a:lumMod val="75000"/>
                  </a:schemeClr>
                </a:solidFill>
                <a:effectLst>
                  <a:outerShdw blurRad="63500" sx="102000" sy="102000" algn="ctr" rotWithShape="0">
                    <a:schemeClr val="accent4">
                      <a:alpha val="40000"/>
                    </a:schemeClr>
                  </a:outerShdw>
                </a:effectLs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100" name="ตัวแทนข้อความ 3"/>
          <p:cNvSpPr>
            <a:spLocks noGrp="1"/>
          </p:cNvSpPr>
          <p:nvPr>
            <p:ph type="body" sz="half" idx="14"/>
          </p:nvPr>
        </p:nvSpPr>
        <p:spPr>
          <a:xfrm>
            <a:off x="6769725" y="3962998"/>
            <a:ext cx="4300352" cy="553924"/>
          </a:xfrm>
        </p:spPr>
        <p:txBody>
          <a:bodyPr>
            <a:noAutofit/>
          </a:bodyPr>
          <a:lstStyle>
            <a:lvl1pPr marL="0" indent="0">
              <a:buNone/>
              <a:defRPr sz="2400">
                <a:solidFill>
                  <a:schemeClr val="accent4">
                    <a:lumMod val="75000"/>
                  </a:schemeClr>
                </a:solidFill>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662622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534159"/>
            <a:ext cx="10972800" cy="1143000"/>
          </a:xfrm>
        </p:spPr>
        <p:txBody>
          <a:bodyPr>
            <a:normAutofit/>
          </a:bodyPr>
          <a:lstStyle>
            <a:lvl1pPr>
              <a:defRPr sz="5333">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pPr defTabSz="1219170"/>
            <a:fld id="{D32242DE-F0EE-4C77-B9C6-2A34B17B2D30}" type="datetimeFigureOut">
              <a:rPr lang="th-TH" smtClean="0">
                <a:solidFill>
                  <a:prstClr val="black">
                    <a:tint val="75000"/>
                  </a:prstClr>
                </a:solidFill>
              </a:rPr>
              <a:pPr defTabSz="1219170"/>
              <a:t>18/10/66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p:txBody>
          <a:bodyPr/>
          <a:lstStyle/>
          <a:p>
            <a:pPr defTabSz="121917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p:txBody>
          <a:bodyPr/>
          <a:lstStyle/>
          <a:p>
            <a:pPr defTabSz="1219170"/>
            <a:fld id="{87FAD50B-2507-4EF4-85F2-259190485B3F}" type="slidenum">
              <a:rPr lang="th-TH" smtClean="0">
                <a:solidFill>
                  <a:prstClr val="black">
                    <a:tint val="75000"/>
                  </a:prstClr>
                </a:solidFill>
              </a:rPr>
              <a:pPr defTabSz="1219170"/>
              <a:t>‹#›</a:t>
            </a:fld>
            <a:endParaRPr lang="th-TH">
              <a:solidFill>
                <a:prstClr val="black">
                  <a:tint val="75000"/>
                </a:prstClr>
              </a:solidFill>
            </a:endParaRPr>
          </a:p>
        </p:txBody>
      </p:sp>
      <p:grpSp>
        <p:nvGrpSpPr>
          <p:cNvPr id="57" name="กลุ่ม 56"/>
          <p:cNvGrpSpPr/>
          <p:nvPr userDrawn="1"/>
        </p:nvGrpSpPr>
        <p:grpSpPr>
          <a:xfrm>
            <a:off x="8701374"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0222468" y="-1406939"/>
            <a:ext cx="4005304" cy="2900781"/>
            <a:chOff x="7666851" y="-1055204"/>
            <a:chExt cx="3003978" cy="2175586"/>
          </a:xfrm>
        </p:grpSpPr>
        <p:sp>
          <p:nvSpPr>
            <p:cNvPr id="63" name="เมฆ 62"/>
            <p:cNvSpPr/>
            <p:nvPr/>
          </p:nvSpPr>
          <p:spPr>
            <a:xfrm rot="12665460" flipH="1">
              <a:off x="7666851" y="-1055204"/>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224061" y="91726"/>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48302" y="489028"/>
              <a:ext cx="202448" cy="225000"/>
            </a:xfrm>
            <a:prstGeom prst="rect">
              <a:avLst/>
            </a:prstGeom>
          </p:spPr>
        </p:pic>
      </p:grpSp>
      <p:grpSp>
        <p:nvGrpSpPr>
          <p:cNvPr id="66" name="กลุ่ม 65"/>
          <p:cNvGrpSpPr/>
          <p:nvPr userDrawn="1"/>
        </p:nvGrpSpPr>
        <p:grpSpPr>
          <a:xfrm>
            <a:off x="-1862779" y="-1645995"/>
            <a:ext cx="2900781" cy="4005304"/>
            <a:chOff x="-1397084" y="-1234496"/>
            <a:chExt cx="2175586" cy="3003978"/>
          </a:xfrm>
        </p:grpSpPr>
        <p:sp>
          <p:nvSpPr>
            <p:cNvPr id="67" name="เมฆ 66"/>
            <p:cNvSpPr/>
            <p:nvPr/>
          </p:nvSpPr>
          <p:spPr>
            <a:xfrm rot="7772184" flipH="1">
              <a:off x="-1811280" y="-820300"/>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35" y="423066"/>
              <a:ext cx="344876" cy="370235"/>
            </a:xfrm>
            <a:prstGeom prst="rect">
              <a:avLst/>
            </a:prstGeom>
          </p:spPr>
        </p:pic>
        <p:pic>
          <p:nvPicPr>
            <p:cNvPr id="69" name="รูปภาพ 68"/>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24601" y="106867"/>
              <a:ext cx="152400" cy="169377"/>
            </a:xfrm>
            <a:prstGeom prst="rect">
              <a:avLst/>
            </a:prstGeom>
          </p:spPr>
        </p:pic>
      </p:grpSp>
      <p:pic>
        <p:nvPicPr>
          <p:cNvPr id="70" name="รูปภาพ 6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5420" y="5818415"/>
            <a:ext cx="1710760" cy="978935"/>
          </a:xfrm>
          <a:prstGeom prst="rect">
            <a:avLst/>
          </a:prstGeom>
          <a:effectLst>
            <a:outerShdw blurRad="50800" dist="25400" algn="l" rotWithShape="0">
              <a:schemeClr val="accent4">
                <a:alpha val="40000"/>
              </a:schemeClr>
            </a:outerShdw>
          </a:effectLst>
        </p:spPr>
      </p:pic>
      <p:sp>
        <p:nvSpPr>
          <p:cNvPr id="73" name="ตัวแทนเนื้อหา 3"/>
          <p:cNvSpPr>
            <a:spLocks noGrp="1"/>
          </p:cNvSpPr>
          <p:nvPr>
            <p:ph sz="half" idx="13"/>
          </p:nvPr>
        </p:nvSpPr>
        <p:spPr>
          <a:xfrm>
            <a:off x="7960269" y="2276872"/>
            <a:ext cx="3608340" cy="3410541"/>
          </a:xfrm>
        </p:spPr>
        <p:txBody>
          <a:bodyPr/>
          <a:lstStyle>
            <a:lvl1pPr marL="0" indent="0">
              <a:buNone/>
              <a:defRPr sz="3733"/>
            </a:lvl1pPr>
            <a:lvl2pPr marL="609585" marR="0" indent="0" algn="l" defTabSz="121917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85" marR="0" lvl="1" indent="0" algn="l" defTabSz="121917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4" name="ตัวแทนเนื้อหา 3"/>
          <p:cNvSpPr>
            <a:spLocks noGrp="1"/>
          </p:cNvSpPr>
          <p:nvPr>
            <p:ph sz="half" idx="14"/>
          </p:nvPr>
        </p:nvSpPr>
        <p:spPr>
          <a:xfrm>
            <a:off x="4211098" y="2276872"/>
            <a:ext cx="3608340" cy="3410541"/>
          </a:xfrm>
        </p:spPr>
        <p:txBody>
          <a:bodyPr/>
          <a:lstStyle>
            <a:lvl1pPr marL="0" indent="0">
              <a:buNone/>
              <a:defRPr sz="3733"/>
            </a:lvl1pPr>
            <a:lvl2pPr marL="609585" marR="0" indent="0" algn="l" defTabSz="121917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85" marR="0" lvl="1" indent="0" algn="l" defTabSz="121917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5" name="ตัวแทนเนื้อหา 3"/>
          <p:cNvSpPr>
            <a:spLocks noGrp="1"/>
          </p:cNvSpPr>
          <p:nvPr>
            <p:ph sz="half" idx="15"/>
          </p:nvPr>
        </p:nvSpPr>
        <p:spPr>
          <a:xfrm>
            <a:off x="461929" y="2276872"/>
            <a:ext cx="3608340" cy="3410541"/>
          </a:xfrm>
        </p:spPr>
        <p:txBody>
          <a:bodyPr/>
          <a:lstStyle>
            <a:lvl1pPr marL="0" indent="0">
              <a:buNone/>
              <a:defRPr sz="3733"/>
            </a:lvl1pPr>
            <a:lvl2pPr marL="609585" marR="0" indent="0" algn="l" defTabSz="121917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85" marR="0" lvl="1" indent="0" algn="l" defTabSz="121917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Tree>
    <p:extLst>
      <p:ext uri="{BB962C8B-B14F-4D97-AF65-F5344CB8AC3E}">
        <p14:creationId xmlns:p14="http://schemas.microsoft.com/office/powerpoint/2010/main" val="2419239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735491"/>
            <a:ext cx="10972800" cy="1143000"/>
          </a:xfrm>
        </p:spPr>
        <p:txBody>
          <a:bodyPr>
            <a:normAutofit/>
          </a:bodyPr>
          <a:lstStyle>
            <a:lvl1pPr>
              <a:defRPr sz="4800"/>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pPr defTabSz="1219170"/>
            <a:fld id="{D32242DE-F0EE-4C77-B9C6-2A34B17B2D30}" type="datetimeFigureOut">
              <a:rPr lang="th-TH" smtClean="0">
                <a:solidFill>
                  <a:prstClr val="black">
                    <a:tint val="75000"/>
                  </a:prstClr>
                </a:solidFill>
              </a:rPr>
              <a:pPr defTabSz="1219170"/>
              <a:t>18/10/66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p:txBody>
          <a:bodyPr/>
          <a:lstStyle/>
          <a:p>
            <a:pPr defTabSz="121917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p:txBody>
          <a:bodyPr/>
          <a:lstStyle/>
          <a:p>
            <a:pPr defTabSz="1219170"/>
            <a:fld id="{87FAD50B-2507-4EF4-85F2-259190485B3F}" type="slidenum">
              <a:rPr lang="th-TH" smtClean="0">
                <a:solidFill>
                  <a:prstClr val="black">
                    <a:tint val="75000"/>
                  </a:prstClr>
                </a:solidFill>
              </a:rPr>
              <a:pPr defTabSz="1219170"/>
              <a:t>‹#›</a:t>
            </a:fld>
            <a:endParaRPr lang="th-TH">
              <a:solidFill>
                <a:prstClr val="black">
                  <a:tint val="75000"/>
                </a:prstClr>
              </a:solidFill>
            </a:endParaRPr>
          </a:p>
        </p:txBody>
      </p:sp>
      <p:grpSp>
        <p:nvGrpSpPr>
          <p:cNvPr id="57" name="กลุ่ม 56"/>
          <p:cNvGrpSpPr/>
          <p:nvPr userDrawn="1"/>
        </p:nvGrpSpPr>
        <p:grpSpPr>
          <a:xfrm>
            <a:off x="8618771" y="7832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47992" y="5752523"/>
            <a:ext cx="4005304" cy="2900781"/>
            <a:chOff x="-1085994" y="4314392"/>
            <a:chExt cx="3003978" cy="2175586"/>
          </a:xfrm>
        </p:grpSpPr>
        <p:sp>
          <p:nvSpPr>
            <p:cNvPr id="63" name="เมฆ 62"/>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66" name="กลุ่ม 65"/>
          <p:cNvGrpSpPr/>
          <p:nvPr userDrawn="1"/>
        </p:nvGrpSpPr>
        <p:grpSpPr>
          <a:xfrm>
            <a:off x="-1723468" y="-1726009"/>
            <a:ext cx="4005304" cy="3202933"/>
            <a:chOff x="-1292601" y="-1294507"/>
            <a:chExt cx="3003978" cy="2402200"/>
          </a:xfrm>
        </p:grpSpPr>
        <p:sp>
          <p:nvSpPr>
            <p:cNvPr id="67" name="เมฆ 66"/>
            <p:cNvSpPr/>
            <p:nvPr/>
          </p:nvSpPr>
          <p:spPr>
            <a:xfrm rot="8398626" flipH="1">
              <a:off x="-1292601" y="-1294507"/>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96950" flipH="1" flipV="1">
              <a:off x="175863" y="13552"/>
              <a:ext cx="1088830" cy="1094141"/>
            </a:xfrm>
            <a:prstGeom prst="rect">
              <a:avLst/>
            </a:prstGeom>
            <a:effectLst>
              <a:outerShdw blurRad="50800" dist="38100" dir="2700000" algn="tl" rotWithShape="0">
                <a:schemeClr val="accent4">
                  <a:alpha val="40000"/>
                </a:schemeClr>
              </a:outerShdw>
            </a:effectLst>
          </p:spPr>
        </p:pic>
        <p:pic>
          <p:nvPicPr>
            <p:cNvPr id="69" name="รูปภาพ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8" y="79692"/>
              <a:ext cx="249423" cy="267763"/>
            </a:xfrm>
            <a:prstGeom prst="rect">
              <a:avLst/>
            </a:prstGeom>
          </p:spPr>
        </p:pic>
      </p:grpSp>
      <p:pic>
        <p:nvPicPr>
          <p:cNvPr id="70" name="รูปภาพ 6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25196" y="5863401"/>
            <a:ext cx="1710760" cy="978935"/>
          </a:xfrm>
          <a:prstGeom prst="rect">
            <a:avLst/>
          </a:prstGeom>
          <a:effectLst>
            <a:outerShdw blurRad="50800" dist="25400" algn="l" rotWithShape="0">
              <a:schemeClr val="accent4">
                <a:alpha val="40000"/>
              </a:schemeClr>
            </a:outerShdw>
          </a:effectLst>
        </p:spPr>
      </p:pic>
      <p:pic>
        <p:nvPicPr>
          <p:cNvPr id="71" name="รูปภาพ 70"/>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795724" y="5602920"/>
            <a:ext cx="269931" cy="300000"/>
          </a:xfrm>
          <a:prstGeom prst="rect">
            <a:avLst/>
          </a:prstGeom>
        </p:spPr>
      </p:pic>
    </p:spTree>
    <p:extLst>
      <p:ext uri="{BB962C8B-B14F-4D97-AF65-F5344CB8AC3E}">
        <p14:creationId xmlns:p14="http://schemas.microsoft.com/office/powerpoint/2010/main" val="2874918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เค้าโครงแบบกำหนดเอง">
    <p:spTree>
      <p:nvGrpSpPr>
        <p:cNvPr id="1" name=""/>
        <p:cNvGrpSpPr/>
        <p:nvPr/>
      </p:nvGrpSpPr>
      <p:grpSpPr>
        <a:xfrm>
          <a:off x="0" y="0"/>
          <a:ext cx="0" cy="0"/>
          <a:chOff x="0" y="0"/>
          <a:chExt cx="0" cy="0"/>
        </a:xfrm>
      </p:grpSpPr>
      <p:sp>
        <p:nvSpPr>
          <p:cNvPr id="57" name="สี่เหลี่ยมผืนผ้า 56"/>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dirty="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335359" y="356659"/>
            <a:ext cx="11425271" cy="6124221"/>
            <a:chOff x="-29030" y="17128"/>
            <a:chExt cx="9151241" cy="5109244"/>
          </a:xfrm>
        </p:grpSpPr>
        <p:grpSp>
          <p:nvGrpSpPr>
            <p:cNvPr id="59" name="กลุ่ม 58"/>
            <p:cNvGrpSpPr/>
            <p:nvPr/>
          </p:nvGrpSpPr>
          <p:grpSpPr>
            <a:xfrm>
              <a:off x="187436" y="17128"/>
              <a:ext cx="8652652" cy="5109244"/>
              <a:chOff x="187436" y="17128"/>
              <a:chExt cx="8652652" cy="5109244"/>
            </a:xfrm>
          </p:grpSpPr>
          <p:cxnSp>
            <p:nvCxnSpPr>
              <p:cNvPr id="7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กลุ่ม 59"/>
            <p:cNvGrpSpPr/>
            <p:nvPr/>
          </p:nvGrpSpPr>
          <p:grpSpPr>
            <a:xfrm>
              <a:off x="-29030" y="263553"/>
              <a:ext cx="9151241" cy="4703748"/>
              <a:chOff x="-29030" y="263553"/>
              <a:chExt cx="9151241" cy="4703748"/>
            </a:xfrm>
          </p:grpSpPr>
          <p:cxnSp>
            <p:nvCxnSpPr>
              <p:cNvPr id="6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94" name="กลุ่ม 93"/>
          <p:cNvGrpSpPr/>
          <p:nvPr userDrawn="1"/>
        </p:nvGrpSpPr>
        <p:grpSpPr>
          <a:xfrm>
            <a:off x="3525911" y="1875262"/>
            <a:ext cx="5140179" cy="2252071"/>
            <a:chOff x="2205592" y="313868"/>
            <a:chExt cx="4637366" cy="1229602"/>
          </a:xfrm>
        </p:grpSpPr>
        <p:sp>
          <p:nvSpPr>
            <p:cNvPr id="95" name="TextBox 94"/>
            <p:cNvSpPr txBox="1"/>
            <p:nvPr/>
          </p:nvSpPr>
          <p:spPr>
            <a:xfrm>
              <a:off x="2205592" y="343141"/>
              <a:ext cx="4599337" cy="1200329"/>
            </a:xfrm>
            <a:prstGeom prst="rect">
              <a:avLst/>
            </a:prstGeom>
            <a:noFill/>
          </p:spPr>
          <p:txBody>
            <a:bodyPr wrap="non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8F77AD"/>
                  </a:solidFill>
                  <a:effectLst/>
                  <a:uLnTx/>
                  <a:uFillTx/>
                  <a:latin typeface="milk tea Med" pitchFamily="2" charset="-34"/>
                  <a:ea typeface="+mn-ea"/>
                  <a:cs typeface="milk tea Med" pitchFamily="2" charset="-34"/>
                </a:rPr>
                <a:t>THANK YOU</a:t>
              </a:r>
            </a:p>
          </p:txBody>
        </p:sp>
        <p:sp>
          <p:nvSpPr>
            <p:cNvPr id="96" name="TextBox 95"/>
            <p:cNvSpPr txBox="1"/>
            <p:nvPr/>
          </p:nvSpPr>
          <p:spPr>
            <a:xfrm>
              <a:off x="2243621" y="313868"/>
              <a:ext cx="4599337" cy="1200329"/>
            </a:xfrm>
            <a:prstGeom prst="rect">
              <a:avLst/>
            </a:prstGeom>
            <a:noFill/>
          </p:spPr>
          <p:txBody>
            <a:bodyPr wrap="non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D44B"/>
                  </a:solidFill>
                  <a:effectLst/>
                  <a:uLnTx/>
                  <a:uFillTx/>
                  <a:latin typeface="milk tea Med" pitchFamily="2" charset="-34"/>
                  <a:ea typeface="+mn-ea"/>
                  <a:cs typeface="milk tea Med" pitchFamily="2" charset="-34"/>
                </a:rPr>
                <a:t>THANK YOU</a:t>
              </a:r>
            </a:p>
          </p:txBody>
        </p:sp>
      </p:grpSp>
      <p:grpSp>
        <p:nvGrpSpPr>
          <p:cNvPr id="97" name="กลุ่ม 96"/>
          <p:cNvGrpSpPr/>
          <p:nvPr userDrawn="1"/>
        </p:nvGrpSpPr>
        <p:grpSpPr>
          <a:xfrm>
            <a:off x="8366603" y="-4045709"/>
            <a:ext cx="1139859" cy="3468232"/>
            <a:chOff x="7440136" y="733697"/>
            <a:chExt cx="854894" cy="2601174"/>
          </a:xfrm>
        </p:grpSpPr>
        <p:sp>
          <p:nvSpPr>
            <p:cNvPr id="98" name="รูปแบบอิสระ 9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99" name="กลุ่ม 98"/>
            <p:cNvGrpSpPr/>
            <p:nvPr/>
          </p:nvGrpSpPr>
          <p:grpSpPr>
            <a:xfrm>
              <a:off x="7440136" y="733697"/>
              <a:ext cx="854894" cy="956811"/>
              <a:chOff x="7340993" y="492494"/>
              <a:chExt cx="1113723" cy="1253001"/>
            </a:xfrm>
          </p:grpSpPr>
          <p:sp>
            <p:nvSpPr>
              <p:cNvPr id="100" name="หัวใจ 99"/>
              <p:cNvSpPr/>
              <p:nvPr/>
            </p:nvSpPr>
            <p:spPr>
              <a:xfrm rot="10800000">
                <a:off x="7812360" y="1601479"/>
                <a:ext cx="144016" cy="144016"/>
              </a:xfrm>
              <a:prstGeom prst="heart">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7340993" y="492494"/>
                <a:ext cx="1113723" cy="1149794"/>
              </a:xfrm>
              <a:prstGeom prst="ellipse">
                <a:avLst/>
              </a:prstGeom>
              <a:solidFill>
                <a:srgbClr val="FFE5E5"/>
              </a:solidFill>
              <a:ln>
                <a:noFill/>
              </a:ln>
              <a:effectLst>
                <a:innerShdw blurRad="63500" dist="190500" dir="2700000">
                  <a:srgbClr val="FFBDB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หัวใจ 10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04" name="กลุ่ม 103"/>
          <p:cNvGrpSpPr/>
          <p:nvPr userDrawn="1"/>
        </p:nvGrpSpPr>
        <p:grpSpPr>
          <a:xfrm>
            <a:off x="1826808" y="-4536477"/>
            <a:ext cx="1139859" cy="3729271"/>
            <a:chOff x="7440136" y="733697"/>
            <a:chExt cx="854894" cy="2601174"/>
          </a:xfrm>
        </p:grpSpPr>
        <p:sp>
          <p:nvSpPr>
            <p:cNvPr id="105" name="รูปแบบอิสระ 104"/>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A8C7C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06" name="กลุ่ม 105"/>
            <p:cNvGrpSpPr/>
            <p:nvPr/>
          </p:nvGrpSpPr>
          <p:grpSpPr>
            <a:xfrm>
              <a:off x="7440136" y="733697"/>
              <a:ext cx="854894" cy="956811"/>
              <a:chOff x="7340993" y="492494"/>
              <a:chExt cx="1113723" cy="1253001"/>
            </a:xfrm>
          </p:grpSpPr>
          <p:sp>
            <p:nvSpPr>
              <p:cNvPr id="107" name="หัวใจ 106"/>
              <p:cNvSpPr/>
              <p:nvPr/>
            </p:nvSpPr>
            <p:spPr>
              <a:xfrm rot="10800000">
                <a:off x="7812360" y="1601479"/>
                <a:ext cx="144016" cy="144016"/>
              </a:xfrm>
              <a:prstGeom prst="hear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8" name="วงรี 107"/>
              <p:cNvSpPr/>
              <p:nvPr/>
            </p:nvSpPr>
            <p:spPr>
              <a:xfrm>
                <a:off x="7340993" y="492494"/>
                <a:ext cx="1113723" cy="1149794"/>
              </a:xfrm>
              <a:prstGeom prst="ellipse">
                <a:avLst/>
              </a:prstGeom>
              <a:solidFill>
                <a:srgbClr val="B8D2D6"/>
              </a:solidFill>
              <a:ln>
                <a:noFill/>
              </a:ln>
              <a:effectLst>
                <a:innerShdw blurRad="63500" dist="190500" dir="2700000">
                  <a:schemeClr val="accent5">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9" name="หัวใจ 108"/>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0" name="วงรี 109"/>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11" name="กลุ่ม 110"/>
          <p:cNvGrpSpPr/>
          <p:nvPr userDrawn="1"/>
        </p:nvGrpSpPr>
        <p:grpSpPr>
          <a:xfrm>
            <a:off x="405609" y="56659"/>
            <a:ext cx="3015709" cy="600000"/>
            <a:chOff x="3289945" y="3405879"/>
            <a:chExt cx="2261782" cy="450000"/>
          </a:xfrm>
        </p:grpSpPr>
        <p:sp>
          <p:nvSpPr>
            <p:cNvPr id="112" name="วงรี 111"/>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3" name="วงรี 112"/>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4" name="วงรี 113"/>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5" name="วงรี 114"/>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16" name="รูปภาพ 1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9137" y="2400697"/>
            <a:ext cx="1757561" cy="3889513"/>
          </a:xfrm>
          <a:prstGeom prst="rect">
            <a:avLst/>
          </a:prstGeom>
        </p:spPr>
      </p:pic>
      <p:pic>
        <p:nvPicPr>
          <p:cNvPr id="117" name="รูปภาพ 1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486614" flipH="1">
            <a:off x="10260988" y="5090975"/>
            <a:ext cx="2023933" cy="2033807"/>
          </a:xfrm>
          <a:prstGeom prst="rect">
            <a:avLst/>
          </a:prstGeom>
          <a:effectLst>
            <a:outerShdw blurRad="50800" dist="38100" dir="2700000" algn="tl" rotWithShape="0">
              <a:schemeClr val="accent4">
                <a:alpha val="40000"/>
              </a:schemeClr>
            </a:outerShdw>
          </a:effectLst>
        </p:spPr>
      </p:pic>
      <p:sp>
        <p:nvSpPr>
          <p:cNvPr id="118" name="คำบรรยายภาพแบบเมฆ 1"/>
          <p:cNvSpPr/>
          <p:nvPr userDrawn="1"/>
        </p:nvSpPr>
        <p:spPr>
          <a:xfrm>
            <a:off x="2258498" y="3268809"/>
            <a:ext cx="3015937" cy="13999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2260371 w 1897956"/>
              <a:gd name="connsiteY0" fmla="*/ 1025461 h 1000313"/>
              <a:gd name="connsiteX1" fmla="*/ 2232585 w 1897956"/>
              <a:gd name="connsiteY1" fmla="*/ 1053247 h 1000313"/>
              <a:gd name="connsiteX2" fmla="*/ 2204799 w 1897956"/>
              <a:gd name="connsiteY2" fmla="*/ 1025461 h 1000313"/>
              <a:gd name="connsiteX3" fmla="*/ 2232585 w 1897956"/>
              <a:gd name="connsiteY3" fmla="*/ 997675 h 1000313"/>
              <a:gd name="connsiteX4" fmla="*/ 2260371 w 1897956"/>
              <a:gd name="connsiteY4" fmla="*/ 1025461 h 1000313"/>
              <a:gd name="connsiteX0" fmla="*/ 2127283 w 1897956"/>
              <a:gd name="connsiteY0" fmla="*/ 959624 h 1000313"/>
              <a:gd name="connsiteX1" fmla="*/ 2071710 w 1897956"/>
              <a:gd name="connsiteY1" fmla="*/ 1015197 h 1000313"/>
              <a:gd name="connsiteX2" fmla="*/ 2016137 w 1897956"/>
              <a:gd name="connsiteY2" fmla="*/ 959624 h 1000313"/>
              <a:gd name="connsiteX3" fmla="*/ 2071710 w 1897956"/>
              <a:gd name="connsiteY3" fmla="*/ 904051 h 1000313"/>
              <a:gd name="connsiteX4" fmla="*/ 2127283 w 1897956"/>
              <a:gd name="connsiteY4" fmla="*/ 959624 h 1000313"/>
              <a:gd name="connsiteX0" fmla="*/ 1942762 w 1897956"/>
              <a:gd name="connsiteY0" fmla="*/ 872739 h 1000313"/>
              <a:gd name="connsiteX1" fmla="*/ 1859403 w 1897956"/>
              <a:gd name="connsiteY1" fmla="*/ 956098 h 1000313"/>
              <a:gd name="connsiteX2" fmla="*/ 1776044 w 1897956"/>
              <a:gd name="connsiteY2" fmla="*/ 872739 h 1000313"/>
              <a:gd name="connsiteX3" fmla="*/ 1859403 w 1897956"/>
              <a:gd name="connsiteY3" fmla="*/ 789380 h 1000313"/>
              <a:gd name="connsiteX4" fmla="*/ 1942762 w 1897956"/>
              <a:gd name="connsiteY4" fmla="*/ 872739 h 100031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4729 w 51485"/>
              <a:gd name="connsiteY0" fmla="*/ 26036 h 45345"/>
              <a:gd name="connsiteX1" fmla="*/ 2196 w 51485"/>
              <a:gd name="connsiteY1" fmla="*/ 25239 h 45345"/>
              <a:gd name="connsiteX2" fmla="*/ 6964 w 51485"/>
              <a:gd name="connsiteY2" fmla="*/ 34758 h 45345"/>
              <a:gd name="connsiteX3" fmla="*/ 5856 w 51485"/>
              <a:gd name="connsiteY3" fmla="*/ 35139 h 45345"/>
              <a:gd name="connsiteX4" fmla="*/ 16514 w 51485"/>
              <a:gd name="connsiteY4" fmla="*/ 38949 h 45345"/>
              <a:gd name="connsiteX5" fmla="*/ 15846 w 51485"/>
              <a:gd name="connsiteY5" fmla="*/ 37209 h 45345"/>
              <a:gd name="connsiteX6" fmla="*/ 28863 w 51485"/>
              <a:gd name="connsiteY6" fmla="*/ 34610 h 45345"/>
              <a:gd name="connsiteX7" fmla="*/ 28596 w 51485"/>
              <a:gd name="connsiteY7" fmla="*/ 36519 h 45345"/>
              <a:gd name="connsiteX8" fmla="*/ 41834 w 51485"/>
              <a:gd name="connsiteY8" fmla="*/ 15213 h 45345"/>
              <a:gd name="connsiteX9" fmla="*/ 40386 w 51485"/>
              <a:gd name="connsiteY9" fmla="*/ 17889 h 45345"/>
              <a:gd name="connsiteX10" fmla="*/ 38360 w 51485"/>
              <a:gd name="connsiteY10" fmla="*/ 5285 h 45345"/>
              <a:gd name="connsiteX11" fmla="*/ 38436 w 51485"/>
              <a:gd name="connsiteY11" fmla="*/ 6549 h 45345"/>
              <a:gd name="connsiteX12" fmla="*/ 29114 w 51485"/>
              <a:gd name="connsiteY12" fmla="*/ 3811 h 45345"/>
              <a:gd name="connsiteX13" fmla="*/ 29856 w 51485"/>
              <a:gd name="connsiteY13" fmla="*/ 2199 h 45345"/>
              <a:gd name="connsiteX14" fmla="*/ 22177 w 51485"/>
              <a:gd name="connsiteY14" fmla="*/ 4579 h 45345"/>
              <a:gd name="connsiteX15" fmla="*/ 22536 w 51485"/>
              <a:gd name="connsiteY15" fmla="*/ 3189 h 45345"/>
              <a:gd name="connsiteX16" fmla="*/ 14036 w 51485"/>
              <a:gd name="connsiteY16" fmla="*/ 5051 h 45345"/>
              <a:gd name="connsiteX17" fmla="*/ 15336 w 51485"/>
              <a:gd name="connsiteY17" fmla="*/ 6399 h 45345"/>
              <a:gd name="connsiteX18" fmla="*/ 4163 w 51485"/>
              <a:gd name="connsiteY18" fmla="*/ 15648 h 45345"/>
              <a:gd name="connsiteX19" fmla="*/ 3936 w 51485"/>
              <a:gd name="connsiteY19" fmla="*/ 14229 h 45345"/>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6964 w 51485"/>
              <a:gd name="connsiteY0" fmla="*/ 34758 h 45345"/>
              <a:gd name="connsiteX1" fmla="*/ 5856 w 51485"/>
              <a:gd name="connsiteY1" fmla="*/ 35139 h 45345"/>
              <a:gd name="connsiteX2" fmla="*/ 16514 w 51485"/>
              <a:gd name="connsiteY2" fmla="*/ 38949 h 45345"/>
              <a:gd name="connsiteX3" fmla="*/ 15846 w 51485"/>
              <a:gd name="connsiteY3" fmla="*/ 37209 h 45345"/>
              <a:gd name="connsiteX4" fmla="*/ 28863 w 51485"/>
              <a:gd name="connsiteY4" fmla="*/ 34610 h 45345"/>
              <a:gd name="connsiteX5" fmla="*/ 28596 w 51485"/>
              <a:gd name="connsiteY5" fmla="*/ 36519 h 45345"/>
              <a:gd name="connsiteX6" fmla="*/ 41834 w 51485"/>
              <a:gd name="connsiteY6" fmla="*/ 15213 h 45345"/>
              <a:gd name="connsiteX7" fmla="*/ 40386 w 51485"/>
              <a:gd name="connsiteY7" fmla="*/ 17889 h 45345"/>
              <a:gd name="connsiteX8" fmla="*/ 38360 w 51485"/>
              <a:gd name="connsiteY8" fmla="*/ 5285 h 45345"/>
              <a:gd name="connsiteX9" fmla="*/ 38436 w 51485"/>
              <a:gd name="connsiteY9" fmla="*/ 6549 h 45345"/>
              <a:gd name="connsiteX10" fmla="*/ 29114 w 51485"/>
              <a:gd name="connsiteY10" fmla="*/ 3811 h 45345"/>
              <a:gd name="connsiteX11" fmla="*/ 29856 w 51485"/>
              <a:gd name="connsiteY11" fmla="*/ 2199 h 45345"/>
              <a:gd name="connsiteX12" fmla="*/ 22177 w 51485"/>
              <a:gd name="connsiteY12" fmla="*/ 4579 h 45345"/>
              <a:gd name="connsiteX13" fmla="*/ 22536 w 51485"/>
              <a:gd name="connsiteY13" fmla="*/ 3189 h 45345"/>
              <a:gd name="connsiteX14" fmla="*/ 14036 w 51485"/>
              <a:gd name="connsiteY14" fmla="*/ 5051 h 45345"/>
              <a:gd name="connsiteX15" fmla="*/ 15336 w 51485"/>
              <a:gd name="connsiteY15" fmla="*/ 6399 h 45345"/>
              <a:gd name="connsiteX16" fmla="*/ 4163 w 51485"/>
              <a:gd name="connsiteY16" fmla="*/ 15648 h 45345"/>
              <a:gd name="connsiteX17" fmla="*/ 3936 w 51485"/>
              <a:gd name="connsiteY17" fmla="*/ 14229 h 4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485" h="4534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261953" h="1049982">
                <a:moveTo>
                  <a:pt x="2261953" y="1022196"/>
                </a:moveTo>
                <a:cubicBezTo>
                  <a:pt x="2261953" y="1037542"/>
                  <a:pt x="2249513" y="1049982"/>
                  <a:pt x="2234167" y="1049982"/>
                </a:cubicBezTo>
                <a:cubicBezTo>
                  <a:pt x="2218821" y="1049982"/>
                  <a:pt x="2206381" y="1037542"/>
                  <a:pt x="2206381" y="1022196"/>
                </a:cubicBezTo>
                <a:cubicBezTo>
                  <a:pt x="2206381" y="1006850"/>
                  <a:pt x="2218821" y="994410"/>
                  <a:pt x="2234167" y="994410"/>
                </a:cubicBezTo>
                <a:cubicBezTo>
                  <a:pt x="2249513" y="994410"/>
                  <a:pt x="2261953" y="1006850"/>
                  <a:pt x="2261953" y="1022196"/>
                </a:cubicBezTo>
                <a:close/>
              </a:path>
              <a:path w="2261953" h="1049982">
                <a:moveTo>
                  <a:pt x="2128865" y="956359"/>
                </a:moveTo>
                <a:cubicBezTo>
                  <a:pt x="2128865" y="987051"/>
                  <a:pt x="2103984" y="1011932"/>
                  <a:pt x="2073292" y="1011932"/>
                </a:cubicBezTo>
                <a:cubicBezTo>
                  <a:pt x="2042600" y="1011932"/>
                  <a:pt x="2017719" y="987051"/>
                  <a:pt x="2017719" y="956359"/>
                </a:cubicBezTo>
                <a:cubicBezTo>
                  <a:pt x="2017719" y="925667"/>
                  <a:pt x="2042600" y="900786"/>
                  <a:pt x="2073292" y="900786"/>
                </a:cubicBezTo>
                <a:cubicBezTo>
                  <a:pt x="2103984" y="900786"/>
                  <a:pt x="2128865" y="925667"/>
                  <a:pt x="2128865" y="956359"/>
                </a:cubicBezTo>
                <a:close/>
              </a:path>
              <a:path w="2261953" h="1049982">
                <a:moveTo>
                  <a:pt x="1944344" y="869474"/>
                </a:moveTo>
                <a:cubicBezTo>
                  <a:pt x="1944344" y="915512"/>
                  <a:pt x="1907023" y="952833"/>
                  <a:pt x="1860985" y="952833"/>
                </a:cubicBezTo>
                <a:cubicBezTo>
                  <a:pt x="1814947" y="952833"/>
                  <a:pt x="1777626" y="915512"/>
                  <a:pt x="1777626" y="869474"/>
                </a:cubicBezTo>
                <a:cubicBezTo>
                  <a:pt x="1777626" y="823436"/>
                  <a:pt x="1814947" y="786115"/>
                  <a:pt x="1860985" y="786115"/>
                </a:cubicBezTo>
                <a:cubicBezTo>
                  <a:pt x="1907023" y="786115"/>
                  <a:pt x="1944344" y="823436"/>
                  <a:pt x="1944344" y="869474"/>
                </a:cubicBezTo>
                <a:close/>
              </a:path>
              <a:path w="51485" h="45345"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5">
              <a:lumMod val="20000"/>
              <a:lumOff val="80000"/>
            </a:schemeClr>
          </a:solidFill>
          <a:ln w="38100" cap="rnd">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20" name="กลุ่ม 119"/>
          <p:cNvGrpSpPr/>
          <p:nvPr userDrawn="1"/>
        </p:nvGrpSpPr>
        <p:grpSpPr>
          <a:xfrm>
            <a:off x="10528709" y="-3936385"/>
            <a:ext cx="1139859" cy="3468232"/>
            <a:chOff x="7440136" y="733697"/>
            <a:chExt cx="854894" cy="2601174"/>
          </a:xfrm>
        </p:grpSpPr>
        <p:sp>
          <p:nvSpPr>
            <p:cNvPr id="121" name="รูปแบบอิสระ 120"/>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2" name="กลุ่ม 121"/>
            <p:cNvGrpSpPr/>
            <p:nvPr/>
          </p:nvGrpSpPr>
          <p:grpSpPr>
            <a:xfrm>
              <a:off x="7440136" y="733697"/>
              <a:ext cx="854894" cy="956811"/>
              <a:chOff x="7340993" y="492494"/>
              <a:chExt cx="1113723" cy="1253001"/>
            </a:xfrm>
          </p:grpSpPr>
          <p:sp>
            <p:nvSpPr>
              <p:cNvPr id="123" name="หัวใจ 122"/>
              <p:cNvSpPr/>
              <p:nvPr/>
            </p:nvSpPr>
            <p:spPr>
              <a:xfrm rot="10800000">
                <a:off x="7812360" y="1601479"/>
                <a:ext cx="144016" cy="144016"/>
              </a:xfrm>
              <a:prstGeom prst="hear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4" name="วงรี 123"/>
              <p:cNvSpPr/>
              <p:nvPr/>
            </p:nvSpPr>
            <p:spPr>
              <a:xfrm>
                <a:off x="7340993" y="492494"/>
                <a:ext cx="1113723" cy="1149794"/>
              </a:xfrm>
              <a:prstGeom prst="ellipse">
                <a:avLst/>
              </a:prstGeom>
              <a:solidFill>
                <a:schemeClr val="accent4">
                  <a:lumMod val="40000"/>
                  <a:lumOff val="60000"/>
                </a:schemeClr>
              </a:solidFill>
              <a:ln>
                <a:noFill/>
              </a:ln>
              <a:effectLst>
                <a:innerShdw blurRad="63500" dist="190500" dir="2700000">
                  <a:schemeClr val="accent4">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5" name="หัวใจ 124"/>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6" name="วงรี 125"/>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27" name="กลุ่ม 126"/>
          <p:cNvGrpSpPr/>
          <p:nvPr userDrawn="1"/>
        </p:nvGrpSpPr>
        <p:grpSpPr>
          <a:xfrm>
            <a:off x="945920" y="-3916825"/>
            <a:ext cx="1139859" cy="3468232"/>
            <a:chOff x="7440136" y="733697"/>
            <a:chExt cx="854894" cy="2601174"/>
          </a:xfrm>
        </p:grpSpPr>
        <p:sp>
          <p:nvSpPr>
            <p:cNvPr id="128" name="รูปแบบอิสระ 12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DFB3C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9" name="กลุ่ม 128"/>
            <p:cNvGrpSpPr/>
            <p:nvPr/>
          </p:nvGrpSpPr>
          <p:grpSpPr>
            <a:xfrm>
              <a:off x="7440136" y="733697"/>
              <a:ext cx="854894" cy="956811"/>
              <a:chOff x="7340993" y="492494"/>
              <a:chExt cx="1113723" cy="1253001"/>
            </a:xfrm>
          </p:grpSpPr>
          <p:sp>
            <p:nvSpPr>
              <p:cNvPr id="130" name="หัวใจ 129"/>
              <p:cNvSpPr/>
              <p:nvPr/>
            </p:nvSpPr>
            <p:spPr>
              <a:xfrm rot="10800000">
                <a:off x="7812360" y="1601479"/>
                <a:ext cx="144016" cy="144016"/>
              </a:xfrm>
              <a:prstGeom prst="heart">
                <a:avLst/>
              </a:prstGeom>
              <a:solidFill>
                <a:srgbClr val="DFB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7340993" y="492494"/>
                <a:ext cx="1113723" cy="1149794"/>
              </a:xfrm>
              <a:prstGeom prst="ellipse">
                <a:avLst/>
              </a:prstGeom>
              <a:solidFill>
                <a:srgbClr val="E8C6D2"/>
              </a:solidFill>
              <a:ln>
                <a:noFill/>
              </a:ln>
              <a:effectLst>
                <a:innerShdw blurRad="63500" dist="190500" dir="2700000">
                  <a:srgbClr val="DFB3C4">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หัวใจ 13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sp>
        <p:nvSpPr>
          <p:cNvPr id="134" name="TextBox 133"/>
          <p:cNvSpPr txBox="1"/>
          <p:nvPr userDrawn="1"/>
        </p:nvSpPr>
        <p:spPr>
          <a:xfrm rot="1351072">
            <a:off x="4588571" y="1103722"/>
            <a:ext cx="423514" cy="66678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5" name="TextBox 134"/>
          <p:cNvSpPr txBox="1"/>
          <p:nvPr userDrawn="1"/>
        </p:nvSpPr>
        <p:spPr>
          <a:xfrm rot="21389866">
            <a:off x="7102452" y="2106015"/>
            <a:ext cx="423514" cy="66678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6" name="สามเหลี่ยมหน้าจั่ว 135"/>
          <p:cNvSpPr/>
          <p:nvPr userDrawn="1"/>
        </p:nvSpPr>
        <p:spPr>
          <a:xfrm rot="20089558">
            <a:off x="7250928" y="868369"/>
            <a:ext cx="316405" cy="240348"/>
          </a:xfrm>
          <a:prstGeom prst="triangl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7" name="สามเหลี่ยมหน้าจั่ว 136"/>
          <p:cNvSpPr/>
          <p:nvPr userDrawn="1"/>
        </p:nvSpPr>
        <p:spPr>
          <a:xfrm rot="1772264">
            <a:off x="4733535" y="2390365"/>
            <a:ext cx="230683" cy="190347"/>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8" name="วงรี 137"/>
          <p:cNvSpPr/>
          <p:nvPr userDrawn="1"/>
        </p:nvSpPr>
        <p:spPr>
          <a:xfrm>
            <a:off x="3413890" y="1473543"/>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9" name="วงรี 138"/>
          <p:cNvSpPr/>
          <p:nvPr userDrawn="1"/>
        </p:nvSpPr>
        <p:spPr>
          <a:xfrm>
            <a:off x="5664233" y="964828"/>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userDrawn="1"/>
        </p:nvSpPr>
        <p:spPr>
          <a:xfrm>
            <a:off x="7659957" y="2586297"/>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วงรี 140"/>
          <p:cNvSpPr/>
          <p:nvPr userDrawn="1"/>
        </p:nvSpPr>
        <p:spPr>
          <a:xfrm>
            <a:off x="8902031" y="1504412"/>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2" name="TextBox 141"/>
          <p:cNvSpPr txBox="1"/>
          <p:nvPr userDrawn="1"/>
        </p:nvSpPr>
        <p:spPr>
          <a:xfrm rot="21389866">
            <a:off x="9479913" y="2891507"/>
            <a:ext cx="423514" cy="66678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grpSp>
        <p:nvGrpSpPr>
          <p:cNvPr id="143" name="กลุ่ม 142"/>
          <p:cNvGrpSpPr/>
          <p:nvPr userDrawn="1"/>
        </p:nvGrpSpPr>
        <p:grpSpPr>
          <a:xfrm>
            <a:off x="-1447992" y="5752523"/>
            <a:ext cx="4005304" cy="2900781"/>
            <a:chOff x="-1085994" y="4314392"/>
            <a:chExt cx="3003978" cy="2175586"/>
          </a:xfrm>
        </p:grpSpPr>
        <p:sp>
          <p:nvSpPr>
            <p:cNvPr id="144" name="เมฆ 143"/>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5" name="รูปภาพ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46" name="รูปภาพ 14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147" name="กลุ่ม 146"/>
          <p:cNvGrpSpPr/>
          <p:nvPr userDrawn="1"/>
        </p:nvGrpSpPr>
        <p:grpSpPr>
          <a:xfrm>
            <a:off x="10194989" y="-1564488"/>
            <a:ext cx="4005304" cy="2900781"/>
            <a:chOff x="7646242" y="-1173366"/>
            <a:chExt cx="3003978" cy="2175586"/>
          </a:xfrm>
        </p:grpSpPr>
        <p:sp>
          <p:nvSpPr>
            <p:cNvPr id="148" name="เมฆ 147"/>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254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9" name="รูปภาพ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50" name="รูปภาพ 14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3" name="ตัวแทนวันที่ 2"/>
          <p:cNvSpPr>
            <a:spLocks noGrp="1"/>
          </p:cNvSpPr>
          <p:nvPr>
            <p:ph type="dt" sz="half" idx="10"/>
          </p:nvPr>
        </p:nvSpPr>
        <p:spPr/>
        <p:txBody>
          <a:bodyPr/>
          <a:lstStyle/>
          <a:p>
            <a:pPr defTabSz="1219170"/>
            <a:fld id="{D32242DE-F0EE-4C77-B9C6-2A34B17B2D30}" type="datetimeFigureOut">
              <a:rPr lang="th-TH" smtClean="0">
                <a:solidFill>
                  <a:prstClr val="black">
                    <a:tint val="75000"/>
                  </a:prstClr>
                </a:solidFill>
              </a:rPr>
              <a:pPr defTabSz="1219170"/>
              <a:t>18/10/66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p:txBody>
          <a:bodyPr/>
          <a:lstStyle/>
          <a:p>
            <a:pPr defTabSz="121917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p:txBody>
          <a:bodyPr/>
          <a:lstStyle/>
          <a:p>
            <a:pPr defTabSz="1219170"/>
            <a:fld id="{87FAD50B-2507-4EF4-85F2-259190485B3F}" type="slidenum">
              <a:rPr lang="th-TH" smtClean="0">
                <a:solidFill>
                  <a:prstClr val="black">
                    <a:tint val="75000"/>
                  </a:prstClr>
                </a:solidFill>
              </a:rPr>
              <a:pPr defTabSz="1219170"/>
              <a:t>‹#›</a:t>
            </a:fld>
            <a:endParaRPr lang="th-TH">
              <a:solidFill>
                <a:prstClr val="black">
                  <a:tint val="75000"/>
                </a:prstClr>
              </a:solidFill>
            </a:endParaRPr>
          </a:p>
        </p:txBody>
      </p:sp>
      <p:sp>
        <p:nvSpPr>
          <p:cNvPr id="151" name="ตัวแทนข้อความ 3"/>
          <p:cNvSpPr>
            <a:spLocks noGrp="1"/>
          </p:cNvSpPr>
          <p:nvPr>
            <p:ph type="body" sz="half" idx="2"/>
          </p:nvPr>
        </p:nvSpPr>
        <p:spPr>
          <a:xfrm>
            <a:off x="2449140" y="3540590"/>
            <a:ext cx="2252464" cy="804863"/>
          </a:xfrm>
        </p:spPr>
        <p:txBody>
          <a:bodyPr>
            <a:normAutofit/>
          </a:bodyPr>
          <a:lstStyle>
            <a:lvl1pPr marL="0" indent="0">
              <a:buNone/>
              <a:defRPr sz="2133">
                <a:solidFill>
                  <a:schemeClr val="accent5"/>
                </a:solidFill>
                <a:effectLs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3465977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1000"/>
                                        <p:tgtEl>
                                          <p:spTgt spid="94"/>
                                        </p:tgtEl>
                                      </p:cBhvr>
                                    </p:animEffect>
                                  </p:childTnLst>
                                </p:cTn>
                              </p:par>
                              <p:par>
                                <p:cTn id="8" presetID="1" presetClass="entr" presetSubtype="0" fill="hold" grpId="0" nodeType="withEffect">
                                  <p:stCondLst>
                                    <p:cond delay="200"/>
                                  </p:stCondLst>
                                  <p:childTnLst>
                                    <p:set>
                                      <p:cBhvr>
                                        <p:cTn id="9" dur="1" fill="hold">
                                          <p:stCondLst>
                                            <p:cond delay="0"/>
                                          </p:stCondLst>
                                        </p:cTn>
                                        <p:tgtEl>
                                          <p:spTgt spid="134"/>
                                        </p:tgtEl>
                                        <p:attrNameLst>
                                          <p:attrName>style.visibility</p:attrName>
                                        </p:attrNameLst>
                                      </p:cBhvr>
                                      <p:to>
                                        <p:strVal val="visible"/>
                                      </p:to>
                                    </p:set>
                                  </p:childTnLst>
                                </p:cTn>
                              </p:par>
                              <p:par>
                                <p:cTn id="10" presetID="1" presetClass="entr" presetSubtype="0" fill="hold" grpId="0" nodeType="withEffect">
                                  <p:stCondLst>
                                    <p:cond delay="400"/>
                                  </p:stCondLst>
                                  <p:childTnLst>
                                    <p:set>
                                      <p:cBhvr>
                                        <p:cTn id="11" dur="1" fill="hold">
                                          <p:stCondLst>
                                            <p:cond delay="0"/>
                                          </p:stCondLst>
                                        </p:cTn>
                                        <p:tgtEl>
                                          <p:spTgt spid="135"/>
                                        </p:tgtEl>
                                        <p:attrNameLst>
                                          <p:attrName>style.visibility</p:attrName>
                                        </p:attrNameLst>
                                      </p:cBhvr>
                                      <p:to>
                                        <p:strVal val="visible"/>
                                      </p:to>
                                    </p:set>
                                  </p:childTnLst>
                                </p:cTn>
                              </p:par>
                              <p:par>
                                <p:cTn id="12" presetID="1" presetClass="entr" presetSubtype="0" fill="hold" grpId="0" nodeType="withEffect">
                                  <p:stCondLst>
                                    <p:cond delay="600"/>
                                  </p:stCondLst>
                                  <p:childTnLst>
                                    <p:set>
                                      <p:cBhvr>
                                        <p:cTn id="13" dur="1" fill="hold">
                                          <p:stCondLst>
                                            <p:cond delay="0"/>
                                          </p:stCondLst>
                                        </p:cTn>
                                        <p:tgtEl>
                                          <p:spTgt spid="136"/>
                                        </p:tgtEl>
                                        <p:attrNameLst>
                                          <p:attrName>style.visibility</p:attrName>
                                        </p:attrNameLst>
                                      </p:cBhvr>
                                      <p:to>
                                        <p:strVal val="visible"/>
                                      </p:to>
                                    </p:set>
                                  </p:childTnLst>
                                </p:cTn>
                              </p:par>
                              <p:par>
                                <p:cTn id="14" presetID="1" presetClass="entr" presetSubtype="0" fill="hold" grpId="0" nodeType="withEffect">
                                  <p:stCondLst>
                                    <p:cond delay="800"/>
                                  </p:stCondLst>
                                  <p:childTnLst>
                                    <p:set>
                                      <p:cBhvr>
                                        <p:cTn id="15" dur="1" fill="hold">
                                          <p:stCondLst>
                                            <p:cond delay="0"/>
                                          </p:stCondLst>
                                        </p:cTn>
                                        <p:tgtEl>
                                          <p:spTgt spid="137"/>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38"/>
                                        </p:tgtEl>
                                        <p:attrNameLst>
                                          <p:attrName>style.visibility</p:attrName>
                                        </p:attrNameLst>
                                      </p:cBhvr>
                                      <p:to>
                                        <p:strVal val="visible"/>
                                      </p:to>
                                    </p:set>
                                  </p:childTnLst>
                                </p:cTn>
                              </p:par>
                              <p:par>
                                <p:cTn id="18" presetID="1" presetClass="entr" presetSubtype="0" fill="hold" grpId="0" nodeType="withEffect">
                                  <p:stCondLst>
                                    <p:cond delay="1200"/>
                                  </p:stCondLst>
                                  <p:childTnLst>
                                    <p:set>
                                      <p:cBhvr>
                                        <p:cTn id="19" dur="1" fill="hold">
                                          <p:stCondLst>
                                            <p:cond delay="0"/>
                                          </p:stCondLst>
                                        </p:cTn>
                                        <p:tgtEl>
                                          <p:spTgt spid="139"/>
                                        </p:tgtEl>
                                        <p:attrNameLst>
                                          <p:attrName>style.visibility</p:attrName>
                                        </p:attrNameLst>
                                      </p:cBhvr>
                                      <p:to>
                                        <p:strVal val="visible"/>
                                      </p:to>
                                    </p:set>
                                  </p:childTnLst>
                                </p:cTn>
                              </p:par>
                              <p:par>
                                <p:cTn id="20" presetID="1" presetClass="entr" presetSubtype="0" fill="hold" grpId="0" nodeType="withEffect">
                                  <p:stCondLst>
                                    <p:cond delay="1400"/>
                                  </p:stCondLst>
                                  <p:childTnLst>
                                    <p:set>
                                      <p:cBhvr>
                                        <p:cTn id="21" dur="1" fill="hold">
                                          <p:stCondLst>
                                            <p:cond delay="0"/>
                                          </p:stCondLst>
                                        </p:cTn>
                                        <p:tgtEl>
                                          <p:spTgt spid="140"/>
                                        </p:tgtEl>
                                        <p:attrNameLst>
                                          <p:attrName>style.visibility</p:attrName>
                                        </p:attrNameLst>
                                      </p:cBhvr>
                                      <p:to>
                                        <p:strVal val="visible"/>
                                      </p:to>
                                    </p:set>
                                  </p:childTnLst>
                                </p:cTn>
                              </p:par>
                              <p:par>
                                <p:cTn id="22" presetID="1" presetClass="entr" presetSubtype="0" fill="hold" grpId="0" nodeType="withEffect">
                                  <p:stCondLst>
                                    <p:cond delay="1600"/>
                                  </p:stCondLst>
                                  <p:childTnLst>
                                    <p:set>
                                      <p:cBhvr>
                                        <p:cTn id="23" dur="1" fill="hold">
                                          <p:stCondLst>
                                            <p:cond delay="0"/>
                                          </p:stCondLst>
                                        </p:cTn>
                                        <p:tgtEl>
                                          <p:spTgt spid="141"/>
                                        </p:tgtEl>
                                        <p:attrNameLst>
                                          <p:attrName>style.visibility</p:attrName>
                                        </p:attrNameLst>
                                      </p:cBhvr>
                                      <p:to>
                                        <p:strVal val="visible"/>
                                      </p:to>
                                    </p:set>
                                  </p:childTnLst>
                                </p:cTn>
                              </p:par>
                              <p:par>
                                <p:cTn id="24" presetID="1" presetClass="entr" presetSubtype="0" fill="hold" grpId="0" nodeType="withEffect">
                                  <p:stCondLst>
                                    <p:cond delay="1800"/>
                                  </p:stCondLst>
                                  <p:childTnLst>
                                    <p:set>
                                      <p:cBhvr>
                                        <p:cTn id="25" dur="1" fill="hold">
                                          <p:stCondLst>
                                            <p:cond delay="0"/>
                                          </p:stCondLst>
                                        </p:cTn>
                                        <p:tgtEl>
                                          <p:spTgt spid="142"/>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 0 L 0 0.25 E" pathEditMode="relative" ptsTypes="">
                                      <p:cBhvr>
                                        <p:cTn id="27" dur="2000" fill="hold"/>
                                        <p:tgtEl>
                                          <p:spTgt spid="117"/>
                                        </p:tgtEl>
                                        <p:attrNameLst>
                                          <p:attrName>ppt_x</p:attrName>
                                          <p:attrName>ppt_y</p:attrName>
                                        </p:attrNameLst>
                                      </p:cBhvr>
                                    </p:animMotion>
                                  </p:childTnLst>
                                </p:cTn>
                              </p:par>
                            </p:childTnLst>
                          </p:cTn>
                        </p:par>
                        <p:par>
                          <p:cTn id="28" fill="hold">
                            <p:stCondLst>
                              <p:cond delay="2000"/>
                            </p:stCondLst>
                            <p:childTnLst>
                              <p:par>
                                <p:cTn id="29" presetID="64" presetClass="path" presetSubtype="0" accel="50000" decel="50000" fill="hold" nodeType="afterEffect">
                                  <p:stCondLst>
                                    <p:cond delay="0"/>
                                  </p:stCondLst>
                                  <p:childTnLst>
                                    <p:animMotion origin="layout" path="M -2.77778E-6 0.19765 L -0.00052 -1.27084 " pathEditMode="relative" rAng="0" ptsTypes="AA">
                                      <p:cBhvr>
                                        <p:cTn id="30" dur="2000" fill="hold"/>
                                        <p:tgtEl>
                                          <p:spTgt spid="117"/>
                                        </p:tgtEl>
                                        <p:attrNameLst>
                                          <p:attrName>ppt_x</p:attrName>
                                          <p:attrName>ppt_y</p:attrName>
                                        </p:attrNameLst>
                                      </p:cBhvr>
                                      <p:rCtr x="-35" y="-73440"/>
                                    </p:animMotion>
                                  </p:childTnLst>
                                </p:cTn>
                              </p:par>
                            </p:childTnLst>
                          </p:cTn>
                        </p:par>
                        <p:par>
                          <p:cTn id="31" fill="hold">
                            <p:stCondLst>
                              <p:cond delay="4000"/>
                            </p:stCondLst>
                            <p:childTnLst>
                              <p:par>
                                <p:cTn id="32" presetID="59" presetClass="path" presetSubtype="0" accel="50000" decel="50000" fill="hold" nodeType="afterEffect">
                                  <p:stCondLst>
                                    <p:cond delay="0"/>
                                  </p:stCondLst>
                                  <p:childTnLst>
                                    <p:animMotion origin="layout" path="M -5.55556E-7 3.74961E-6 C 0.01962 0.00246 0.03108 0.09528 0.02708 0.20166 C 0.02222 0.31452 0.00365 0.40086 -0.01615 0.39839 C -0.03576 0.39593 -0.05451 0.48381 -0.05885 0.59512 C -0.06302 0.70428 -0.05191 0.79648 -0.03212 0.79895 " pathEditMode="relative" rAng="5644820" ptsTypes="fffff">
                                      <p:cBhvr>
                                        <p:cTn id="33" dur="3000" fill="hold"/>
                                        <p:tgtEl>
                                          <p:spTgt spid="120"/>
                                        </p:tgtEl>
                                        <p:attrNameLst>
                                          <p:attrName>ppt_x</p:attrName>
                                          <p:attrName>ppt_y</p:attrName>
                                        </p:attrNameLst>
                                      </p:cBhvr>
                                      <p:rCtr x="-1597" y="39963"/>
                                    </p:animMotion>
                                  </p:childTnLst>
                                </p:cTn>
                              </p:par>
                              <p:par>
                                <p:cTn id="34" presetID="39" presetClass="path" presetSubtype="0" accel="50000" decel="50000" fill="hold" nodeType="withEffect">
                                  <p:stCondLst>
                                    <p:cond delay="500"/>
                                  </p:stCondLst>
                                  <p:childTnLst>
                                    <p:animMotion origin="layout" path="M 4.44444E-6 -0.60988 C -0.0198 -0.60988 -0.0349 -0.43549 -0.0349 -0.22377 C -0.0349 -0.00617 -0.0198 0.1679 4.44444E-6 0.1679 C 0.01979 0.1679 0.03489 0.34444 0.03489 0.55957 C 0.03489 0.7713 0.01979 0.94568 4.44444E-6 0.94568 " pathEditMode="relative" rAng="5400000" ptsTypes="fffff">
                                      <p:cBhvr>
                                        <p:cTn id="35" dur="3000" fill="hold"/>
                                        <p:tgtEl>
                                          <p:spTgt spid="127"/>
                                        </p:tgtEl>
                                        <p:attrNameLst>
                                          <p:attrName>ppt_x</p:attrName>
                                          <p:attrName>ppt_y</p:attrName>
                                        </p:attrNameLst>
                                      </p:cBhvr>
                                      <p:rCtr x="0" y="77778"/>
                                    </p:animMotion>
                                  </p:childTnLst>
                                </p:cTn>
                              </p:par>
                              <p:par>
                                <p:cTn id="36" presetID="59" presetClass="path" presetSubtype="0" accel="50000" decel="50000" fill="hold" nodeType="withEffect">
                                  <p:stCondLst>
                                    <p:cond delay="2200"/>
                                  </p:stCondLst>
                                  <p:childTnLst>
                                    <p:animMotion origin="layout" path="M 2.22222E-6 -0.50926 C 0.01962 -0.50926 0.03472 -0.36234 0.03507 -0.18827 C 0.03472 -0.00493 0.01962 0.1392 -0.00018 0.1392 C -0.01997 0.1392 -0.03507 0.28488 -0.0349 0.46389 C -0.03472 0.64352 -0.01997 0.78951 -0.00018 0.78951 " pathEditMode="relative" rAng="5400000" ptsTypes="fffff">
                                      <p:cBhvr>
                                        <p:cTn id="37" dur="3000" fill="hold"/>
                                        <p:tgtEl>
                                          <p:spTgt spid="104"/>
                                        </p:tgtEl>
                                        <p:attrNameLst>
                                          <p:attrName>ppt_x</p:attrName>
                                          <p:attrName>ppt_y</p:attrName>
                                        </p:attrNameLst>
                                      </p:cBhvr>
                                      <p:rCtr x="0" y="64938"/>
                                    </p:animMotion>
                                  </p:childTnLst>
                                </p:cTn>
                              </p:par>
                              <p:par>
                                <p:cTn id="38" presetID="39" presetClass="path" presetSubtype="0" accel="50000" decel="50000" fill="hold" nodeType="withEffect">
                                  <p:stCondLst>
                                    <p:cond delay="1200"/>
                                  </p:stCondLst>
                                  <p:childTnLst>
                                    <p:animMotion origin="layout" path="M 0.01458 -0.54702 C -0.01493 -0.54702 -0.03646 -0.35985 -0.03646 -0.13351 C -0.03646 0.09868 -0.01493 0.28431 0.01458 0.28431 C 0.04357 0.28431 0.06632 0.4721 0.06632 0.70244 C 0.06632 0.92877 0.04357 1.11595 0.01458 1.11595 " pathEditMode="relative" rAng="5400000" ptsTypes="fffff">
                                      <p:cBhvr>
                                        <p:cTn id="39" dur="3000" fill="hold"/>
                                        <p:tgtEl>
                                          <p:spTgt spid="97"/>
                                        </p:tgtEl>
                                        <p:attrNameLst>
                                          <p:attrName>ppt_x</p:attrName>
                                          <p:attrName>ppt_y</p:attrName>
                                        </p:attrNameLst>
                                      </p:cBhvr>
                                      <p:rCtr x="35" y="831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animBg="1"/>
      <p:bldP spid="137" grpId="0" animBg="1"/>
      <p:bldP spid="138" grpId="0" animBg="1"/>
      <p:bldP spid="139" grpId="0" animBg="1"/>
      <p:bldP spid="140" grpId="0" animBg="1"/>
      <p:bldP spid="141" grpId="0" animBg="1"/>
      <p:bldP spid="142"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7" y="860648"/>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513697"/>
            <a:ext cx="10972800" cy="1143000"/>
          </a:xfr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p:txBody>
          <a:bodyPr/>
          <a:lstStyle/>
          <a:p>
            <a:pPr defTabSz="1219170"/>
            <a:fld id="{D32242DE-F0EE-4C77-B9C6-2A34B17B2D30}" type="datetimeFigureOut">
              <a:rPr lang="th-TH" smtClean="0">
                <a:solidFill>
                  <a:prstClr val="black">
                    <a:tint val="75000"/>
                  </a:prstClr>
                </a:solidFill>
              </a:rPr>
              <a:pPr defTabSz="1219170"/>
              <a:t>18/10/66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p:txBody>
          <a:bodyPr/>
          <a:lstStyle/>
          <a:p>
            <a:pPr defTabSz="121917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p:txBody>
          <a:bodyPr/>
          <a:lstStyle/>
          <a:p>
            <a:pPr defTabSz="1219170"/>
            <a:fld id="{87FAD50B-2507-4EF4-85F2-259190485B3F}" type="slidenum">
              <a:rPr lang="th-TH" smtClean="0">
                <a:solidFill>
                  <a:prstClr val="black">
                    <a:tint val="75000"/>
                  </a:prstClr>
                </a:solidFill>
              </a:rPr>
              <a:pPr defTabSz="1219170"/>
              <a:t>‹#›</a:t>
            </a:fld>
            <a:endParaRPr lang="th-TH">
              <a:solidFill>
                <a:prstClr val="black">
                  <a:tint val="75000"/>
                </a:prstClr>
              </a:solidFill>
            </a:endParaRPr>
          </a:p>
        </p:txBody>
      </p:sp>
      <p:grpSp>
        <p:nvGrpSpPr>
          <p:cNvPr id="57" name="กลุ่ม 56"/>
          <p:cNvGrpSpPr/>
          <p:nvPr userDrawn="1"/>
        </p:nvGrpSpPr>
        <p:grpSpPr>
          <a:xfrm>
            <a:off x="8701374"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2791010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7" y="860648"/>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p:txBody>
          <a:bodyPr/>
          <a:lstStyle/>
          <a:p>
            <a:pPr defTabSz="1219170"/>
            <a:fld id="{D32242DE-F0EE-4C77-B9C6-2A34B17B2D30}" type="datetimeFigureOut">
              <a:rPr lang="th-TH" smtClean="0">
                <a:solidFill>
                  <a:prstClr val="black">
                    <a:tint val="75000"/>
                  </a:prstClr>
                </a:solidFill>
              </a:rPr>
              <a:pPr defTabSz="1219170"/>
              <a:t>18/10/66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p:txBody>
          <a:bodyPr/>
          <a:lstStyle/>
          <a:p>
            <a:pPr defTabSz="121917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p:txBody>
          <a:bodyPr/>
          <a:lstStyle/>
          <a:p>
            <a:pPr defTabSz="1219170"/>
            <a:fld id="{87FAD50B-2507-4EF4-85F2-259190485B3F}" type="slidenum">
              <a:rPr lang="th-TH" smtClean="0">
                <a:solidFill>
                  <a:prstClr val="black">
                    <a:tint val="75000"/>
                  </a:prstClr>
                </a:solidFill>
              </a:rPr>
              <a:pPr defTabSz="1219170"/>
              <a:t>‹#›</a:t>
            </a:fld>
            <a:endParaRPr lang="th-TH">
              <a:solidFill>
                <a:prstClr val="black">
                  <a:tint val="75000"/>
                </a:prstClr>
              </a:solidFill>
            </a:endParaRPr>
          </a:p>
        </p:txBody>
      </p:sp>
    </p:spTree>
    <p:extLst>
      <p:ext uri="{BB962C8B-B14F-4D97-AF65-F5344CB8AC3E}">
        <p14:creationId xmlns:p14="http://schemas.microsoft.com/office/powerpoint/2010/main" val="2251701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7" name="สี่เหลี่ยมผืนผ้า 6"/>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59" y="356659"/>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5" name="ตัวแทนท้ายกระดาษ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6" name="ตัวแทนหมายเลขภาพนิ่ง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grpSp>
        <p:nvGrpSpPr>
          <p:cNvPr id="44" name="กลุ่ม 43"/>
          <p:cNvGrpSpPr/>
          <p:nvPr userDrawn="1"/>
        </p:nvGrpSpPr>
        <p:grpSpPr>
          <a:xfrm>
            <a:off x="4588146" y="5253203"/>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49" name="กลุ่ม 48"/>
          <p:cNvGrpSpPr/>
          <p:nvPr userDrawn="1"/>
        </p:nvGrpSpPr>
        <p:grpSpPr>
          <a:xfrm>
            <a:off x="9859752" y="-1319218"/>
            <a:ext cx="4005304" cy="3066631"/>
            <a:chOff x="7394814" y="-989414"/>
            <a:chExt cx="3003978" cy="2299973"/>
          </a:xfrm>
        </p:grpSpPr>
        <p:sp>
          <p:nvSpPr>
            <p:cNvPr id="50" name="เมฆ 49"/>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1" name="รูปภาพ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52" name="รูปภาพ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53" name="รูปภาพ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54" name="กลุ่ม 53"/>
          <p:cNvGrpSpPr/>
          <p:nvPr userDrawn="1"/>
        </p:nvGrpSpPr>
        <p:grpSpPr>
          <a:xfrm>
            <a:off x="-1667293" y="-1319217"/>
            <a:ext cx="4324119" cy="3201304"/>
            <a:chOff x="-1250470" y="-989413"/>
            <a:chExt cx="3243089" cy="2400978"/>
          </a:xfrm>
        </p:grpSpPr>
        <p:sp>
          <p:nvSpPr>
            <p:cNvPr id="55" name="เมฆ 54"/>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6" name="รูปภาพ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57" name="รูปภาพ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58" name="รูปภาพ 5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59" name="รูปภาพ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chemeClr val="accent4">
                  <a:alpha val="40000"/>
                </a:schemeClr>
              </a:outerShdw>
            </a:effectLst>
          </p:spPr>
        </p:pic>
      </p:grpSp>
      <p:grpSp>
        <p:nvGrpSpPr>
          <p:cNvPr id="61" name="กลุ่ม 60"/>
          <p:cNvGrpSpPr/>
          <p:nvPr userDrawn="1"/>
        </p:nvGrpSpPr>
        <p:grpSpPr>
          <a:xfrm flipH="1">
            <a:off x="10200148" y="5712788"/>
            <a:ext cx="4005304" cy="2900781"/>
            <a:chOff x="-1567217" y="4100635"/>
            <a:chExt cx="3003978" cy="2175586"/>
          </a:xfrm>
        </p:grpSpPr>
        <p:grpSp>
          <p:nvGrpSpPr>
            <p:cNvPr id="62" name="กลุ่ม 61"/>
            <p:cNvGrpSpPr/>
            <p:nvPr/>
          </p:nvGrpSpPr>
          <p:grpSpPr>
            <a:xfrm rot="11186523" flipV="1">
              <a:off x="-1567217" y="4100635"/>
              <a:ext cx="3003978" cy="2175586"/>
              <a:chOff x="-1250470" y="-989413"/>
              <a:chExt cx="3003978" cy="2175586"/>
            </a:xfrm>
          </p:grpSpPr>
          <p:sp>
            <p:nvSpPr>
              <p:cNvPr id="64" name="เมฆ 63"/>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5" name="รูปภาพ 6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63" name="รูปภาพ 6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66" name="กลุ่ม 65"/>
          <p:cNvGrpSpPr/>
          <p:nvPr userDrawn="1"/>
        </p:nvGrpSpPr>
        <p:grpSpPr>
          <a:xfrm flipH="1">
            <a:off x="118859" y="3371796"/>
            <a:ext cx="3027911" cy="3512665"/>
            <a:chOff x="6841863" y="2422121"/>
            <a:chExt cx="2198329" cy="2735611"/>
          </a:xfrm>
          <a:effectLst>
            <a:outerShdw blurRad="50800" dist="38100" dir="2700000" algn="tl" rotWithShape="0">
              <a:schemeClr val="accent4">
                <a:alpha val="40000"/>
              </a:schemeClr>
            </a:outerShdw>
          </a:effectLst>
        </p:grpSpPr>
        <p:pic>
          <p:nvPicPr>
            <p:cNvPr id="67" name="รูปภาพ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68" name="กลุ่ม 67"/>
            <p:cNvGrpSpPr/>
            <p:nvPr/>
          </p:nvGrpSpPr>
          <p:grpSpPr>
            <a:xfrm>
              <a:off x="8836702" y="4322954"/>
              <a:ext cx="203490" cy="277100"/>
              <a:chOff x="8836702" y="4322954"/>
              <a:chExt cx="203490" cy="277100"/>
            </a:xfrm>
          </p:grpSpPr>
          <p:sp>
            <p:nvSpPr>
              <p:cNvPr id="79" name="วงรี 78"/>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วงรี 79"/>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2" name="กลุ่ม 81"/>
              <p:cNvGrpSpPr/>
              <p:nvPr/>
            </p:nvGrpSpPr>
            <p:grpSpPr>
              <a:xfrm>
                <a:off x="8836702" y="4393654"/>
                <a:ext cx="54000" cy="54000"/>
                <a:chOff x="8836702" y="4393654"/>
                <a:chExt cx="50304" cy="50304"/>
              </a:xfrm>
            </p:grpSpPr>
            <p:cxnSp>
              <p:nvCxnSpPr>
                <p:cNvPr id="86" name="ตัวเชื่อมต่อตรง 85"/>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83" name="กลุ่ม 82"/>
              <p:cNvGrpSpPr/>
              <p:nvPr/>
            </p:nvGrpSpPr>
            <p:grpSpPr>
              <a:xfrm>
                <a:off x="8986192" y="4546054"/>
                <a:ext cx="54000" cy="54000"/>
                <a:chOff x="8986192" y="4546054"/>
                <a:chExt cx="50304" cy="50304"/>
              </a:xfrm>
            </p:grpSpPr>
            <p:cxnSp>
              <p:nvCxnSpPr>
                <p:cNvPr id="84" name="ตัวเชื่อมต่อตรง 83"/>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9" name="กลุ่ม 68"/>
            <p:cNvGrpSpPr/>
            <p:nvPr/>
          </p:nvGrpSpPr>
          <p:grpSpPr>
            <a:xfrm>
              <a:off x="6841863" y="4218195"/>
              <a:ext cx="448433" cy="588259"/>
              <a:chOff x="6841863" y="4218195"/>
              <a:chExt cx="448433" cy="588259"/>
            </a:xfrm>
          </p:grpSpPr>
          <p:grpSp>
            <p:nvGrpSpPr>
              <p:cNvPr id="70" name="กลุ่ม 69"/>
              <p:cNvGrpSpPr/>
              <p:nvPr/>
            </p:nvGrpSpPr>
            <p:grpSpPr>
              <a:xfrm>
                <a:off x="6876256" y="4698454"/>
                <a:ext cx="54000" cy="54000"/>
                <a:chOff x="6876256" y="4698454"/>
                <a:chExt cx="50304" cy="50304"/>
              </a:xfrm>
            </p:grpSpPr>
            <p:cxnSp>
              <p:nvCxnSpPr>
                <p:cNvPr id="77" name="ตัวเชื่อมต่อตรง 76"/>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1" name="กลุ่ม 70"/>
              <p:cNvGrpSpPr/>
              <p:nvPr/>
            </p:nvGrpSpPr>
            <p:grpSpPr>
              <a:xfrm>
                <a:off x="7236296" y="4239039"/>
                <a:ext cx="54000" cy="54000"/>
                <a:chOff x="6876256" y="4698454"/>
                <a:chExt cx="50304" cy="50304"/>
              </a:xfrm>
            </p:grpSpPr>
            <p:cxnSp>
              <p:nvCxnSpPr>
                <p:cNvPr id="75" name="ตัวเชื่อมต่อตรง 74"/>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2" name="วงรี 71"/>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วงรี 72"/>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88" name="กลุ่ม 87"/>
          <p:cNvGrpSpPr/>
          <p:nvPr userDrawn="1"/>
        </p:nvGrpSpPr>
        <p:grpSpPr>
          <a:xfrm>
            <a:off x="1295467" y="860648"/>
            <a:ext cx="9957331" cy="4997409"/>
            <a:chOff x="971600" y="645485"/>
            <a:chExt cx="7467998" cy="3748057"/>
          </a:xfrm>
        </p:grpSpPr>
        <p:sp>
          <p:nvSpPr>
            <p:cNvPr id="89" name="บวก 88"/>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บวก 90"/>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บวก 91"/>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วงรี 94"/>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สามเหลี่ยมหน้าจั่ว 97"/>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9" name="สามเหลี่ยมหน้าจั่ว 98"/>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0" name="วงรี 99"/>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ctrTitle"/>
          </p:nvPr>
        </p:nvSpPr>
        <p:spPr>
          <a:xfrm>
            <a:off x="914400" y="2130426"/>
            <a:ext cx="10363200" cy="1470025"/>
          </a:xfrm>
        </p:spPr>
        <p:txBody>
          <a:bodyPr/>
          <a:lstStyle>
            <a:lvl1pPr>
              <a:defRPr>
                <a:solidFill>
                  <a:schemeClr val="accent4"/>
                </a:solidFill>
              </a:defRPr>
            </a:lvl1pPr>
          </a:lstStyle>
          <a:p>
            <a:r>
              <a:rPr lang="th-TH" dirty="0"/>
              <a:t>คลิกเพื่อแก้ไขลักษณะชื่อเรื่องต้นแบบ</a:t>
            </a:r>
          </a:p>
        </p:txBody>
      </p:sp>
      <p:sp>
        <p:nvSpPr>
          <p:cNvPr id="3" name="ชื่อเรื่องรอง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2749782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grpSp>
        <p:nvGrpSpPr>
          <p:cNvPr id="44" name="กลุ่ม 43"/>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9" name="กลุ่ม 68"/>
          <p:cNvGrpSpPr/>
          <p:nvPr userDrawn="1"/>
        </p:nvGrpSpPr>
        <p:grpSpPr>
          <a:xfrm>
            <a:off x="1295467" y="860648"/>
            <a:ext cx="9957331" cy="4997409"/>
            <a:chOff x="971600" y="645485"/>
            <a:chExt cx="7467998" cy="3748057"/>
          </a:xfrm>
        </p:grpSpPr>
        <p:sp>
          <p:nvSpPr>
            <p:cNvPr id="70" name="บวก 6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บวก 7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บวก 7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บวก 7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สามเหลี่ยมหน้าจั่ว 7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8" name="สามเหลี่ยมหน้าจั่ว 7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9" name="สามเหลี่ยมหน้าจั่ว 7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สามเหลี่ยมหน้าจั่ว 7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4" name="ตัวแทนวันที่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5" name="ตัวแทนท้ายกระดาษ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6" name="ตัวแทนหมายเลขภาพนิ่ง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45" name="เมฆ 44"/>
          <p:cNvSpPr/>
          <p:nvPr userDrawn="1"/>
        </p:nvSpPr>
        <p:spPr>
          <a:xfrm rot="18751988" flipV="1">
            <a:off x="-1765219" y="-1450392"/>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รูปแบบอิสระ 45"/>
          <p:cNvSpPr/>
          <p:nvPr userDrawn="1"/>
        </p:nvSpPr>
        <p:spPr>
          <a:xfrm>
            <a:off x="2858944" y="790535"/>
            <a:ext cx="8549458" cy="5127152"/>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7" name="กลุ่ม 46"/>
          <p:cNvGrpSpPr/>
          <p:nvPr userDrawn="1"/>
        </p:nvGrpSpPr>
        <p:grpSpPr>
          <a:xfrm>
            <a:off x="5622205" y="5584281"/>
            <a:ext cx="3015709" cy="600000"/>
            <a:chOff x="3289945" y="3405879"/>
            <a:chExt cx="2261782" cy="450000"/>
          </a:xfrm>
        </p:grpSpPr>
        <p:sp>
          <p:nvSpPr>
            <p:cNvPr id="48" name="วงรี 4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52" name="กลุ่ม 51"/>
          <p:cNvGrpSpPr/>
          <p:nvPr userDrawn="1"/>
        </p:nvGrpSpPr>
        <p:grpSpPr>
          <a:xfrm>
            <a:off x="10334358" y="222487"/>
            <a:ext cx="1630663" cy="1606725"/>
            <a:chOff x="7750768" y="166865"/>
            <a:chExt cx="1222997" cy="1205044"/>
          </a:xfrm>
        </p:grpSpPr>
        <p:pic>
          <p:nvPicPr>
            <p:cNvPr id="53" name="รูปภาพ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008" y="166865"/>
              <a:ext cx="1006757" cy="1011668"/>
            </a:xfrm>
            <a:prstGeom prst="rect">
              <a:avLst/>
            </a:prstGeom>
            <a:effectLst>
              <a:outerShdw blurRad="50800" dist="38100" dir="2700000" algn="tl" rotWithShape="0">
                <a:schemeClr val="accent4">
                  <a:alpha val="40000"/>
                </a:schemeClr>
              </a:outerShdw>
            </a:effectLst>
          </p:spPr>
        </p:pic>
        <p:grpSp>
          <p:nvGrpSpPr>
            <p:cNvPr id="54" name="กลุ่ม 53"/>
            <p:cNvGrpSpPr/>
            <p:nvPr/>
          </p:nvGrpSpPr>
          <p:grpSpPr>
            <a:xfrm>
              <a:off x="7750768" y="186264"/>
              <a:ext cx="1118266" cy="1185645"/>
              <a:chOff x="7750768" y="186264"/>
              <a:chExt cx="1118266" cy="1185645"/>
            </a:xfrm>
          </p:grpSpPr>
          <p:grpSp>
            <p:nvGrpSpPr>
              <p:cNvPr id="55" name="กลุ่ม 54"/>
              <p:cNvGrpSpPr/>
              <p:nvPr/>
            </p:nvGrpSpPr>
            <p:grpSpPr>
              <a:xfrm rot="12247797">
                <a:off x="7750768" y="415321"/>
                <a:ext cx="1118266" cy="956588"/>
                <a:chOff x="1339259" y="1340628"/>
                <a:chExt cx="1118266" cy="956588"/>
              </a:xfrm>
            </p:grpSpPr>
            <p:sp>
              <p:nvSpPr>
                <p:cNvPr id="57" name="TextBox 56"/>
                <p:cNvSpPr txBox="1"/>
                <p:nvPr/>
              </p:nvSpPr>
              <p:spPr>
                <a:xfrm rot="1351072">
                  <a:off x="1358851" y="1340628"/>
                  <a:ext cx="317635" cy="500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58" name="TextBox 57"/>
                <p:cNvSpPr txBox="1"/>
                <p:nvPr/>
              </p:nvSpPr>
              <p:spPr>
                <a:xfrm rot="21389866">
                  <a:off x="2139890" y="1652030"/>
                  <a:ext cx="317635" cy="500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solidFill>
                    <a:effectLst/>
                    <a:uLnTx/>
                    <a:uFillTx/>
                    <a:latin typeface="Calibri" pitchFamily="34" charset="0"/>
                    <a:ea typeface="+mn-ea"/>
                    <a:cs typeface="FC Onigiri Outline"/>
                  </a:endParaRPr>
                </a:p>
              </p:txBody>
            </p:sp>
            <p:sp>
              <p:nvSpPr>
                <p:cNvPr id="59" name="สามเหลี่ยมหน้าจั่ว 5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สามเหลี่ยมหน้าจั่ว 59"/>
                <p:cNvSpPr/>
                <p:nvPr/>
              </p:nvSpPr>
              <p:spPr>
                <a:xfrm rot="1772264">
                  <a:off x="1339259" y="1908143"/>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1360912" y="1707257"/>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1405096" y="2242517"/>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56" name="TextBox 55"/>
              <p:cNvSpPr txBox="1"/>
              <p:nvPr/>
            </p:nvSpPr>
            <p:spPr>
              <a:xfrm rot="13598869">
                <a:off x="7992384" y="95037"/>
                <a:ext cx="317636" cy="50008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pic>
        <p:nvPicPr>
          <p:cNvPr id="64" name="รูปภาพ 6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1962">
            <a:off x="-18891" y="189077"/>
            <a:ext cx="1509456" cy="1214273"/>
          </a:xfrm>
          <a:prstGeom prst="rect">
            <a:avLst/>
          </a:prstGeom>
          <a:effectLst>
            <a:outerShdw blurRad="50800" dist="38100" dir="2700000" algn="tl" rotWithShape="0">
              <a:schemeClr val="accent4">
                <a:alpha val="40000"/>
              </a:schemeClr>
            </a:outerShdw>
          </a:effectLst>
        </p:spPr>
      </p:pic>
      <p:grpSp>
        <p:nvGrpSpPr>
          <p:cNvPr id="65" name="กลุ่ม 64"/>
          <p:cNvGrpSpPr/>
          <p:nvPr userDrawn="1"/>
        </p:nvGrpSpPr>
        <p:grpSpPr>
          <a:xfrm rot="20670472">
            <a:off x="9938179" y="5443865"/>
            <a:ext cx="4005304" cy="2900781"/>
            <a:chOff x="7300650" y="4141461"/>
            <a:chExt cx="3003978" cy="2175586"/>
          </a:xfrm>
        </p:grpSpPr>
        <p:sp>
          <p:nvSpPr>
            <p:cNvPr id="66" name="เมฆ 65"/>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7" name="รูปภาพ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209" y="4340549"/>
              <a:ext cx="380089" cy="404611"/>
            </a:xfrm>
            <a:prstGeom prst="rect">
              <a:avLst/>
            </a:prstGeom>
          </p:spPr>
        </p:pic>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3492" y="4734419"/>
              <a:ext cx="250890" cy="269338"/>
            </a:xfrm>
            <a:prstGeom prst="rect">
              <a:avLst/>
            </a:prstGeom>
          </p:spPr>
        </p:pic>
      </p:grpSp>
      <p:sp>
        <p:nvSpPr>
          <p:cNvPr id="2" name="ชื่อเรื่อง 1"/>
          <p:cNvSpPr>
            <a:spLocks noGrp="1"/>
          </p:cNvSpPr>
          <p:nvPr>
            <p:ph type="title"/>
          </p:nvPr>
        </p:nvSpPr>
        <p:spPr>
          <a:xfrm>
            <a:off x="609601" y="1620332"/>
            <a:ext cx="4460535" cy="1143000"/>
          </a:xfrm>
        </p:spPr>
        <p:txBody>
          <a:body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883852" y="491234"/>
            <a:ext cx="6254485" cy="4525963"/>
          </a:xfrm>
        </p:spPr>
        <p:txBody>
          <a:bodyPr/>
          <a:lstStyle>
            <a:lvl1pPr>
              <a:defRPr>
                <a:solidFill>
                  <a:schemeClr val="bg1"/>
                </a:solidFill>
              </a:defRPr>
            </a:lvl1pPr>
          </a:lstStyle>
          <a:p>
            <a:pPr lvl="0"/>
            <a:r>
              <a:rPr lang="th-TH" dirty="0"/>
              <a:t>คลิกเพื่อแก้ไขลักษณะของข้อความต้นแบบ</a:t>
            </a:r>
          </a:p>
          <a:p>
            <a:pPr lvl="1"/>
            <a:endParaRPr lang="th-TH" dirty="0"/>
          </a:p>
        </p:txBody>
      </p:sp>
    </p:spTree>
    <p:extLst>
      <p:ext uri="{BB962C8B-B14F-4D97-AF65-F5344CB8AC3E}">
        <p14:creationId xmlns:p14="http://schemas.microsoft.com/office/powerpoint/2010/main" val="30285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5" name="กลุ่ม 64"/>
          <p:cNvGrpSpPr/>
          <p:nvPr userDrawn="1"/>
        </p:nvGrpSpPr>
        <p:grpSpPr>
          <a:xfrm>
            <a:off x="1295467" y="860648"/>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 name="กลุ่ม 7"/>
          <p:cNvGrpSpPr/>
          <p:nvPr userDrawn="1"/>
        </p:nvGrpSpPr>
        <p:grpSpPr>
          <a:xfrm>
            <a:off x="335359" y="356659"/>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ข้อความ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th-TH"/>
              <a:t>คลิกเพื่อแก้ไขลักษณะของข้อความต้นแบบ</a:t>
            </a:r>
          </a:p>
        </p:txBody>
      </p:sp>
      <p:sp>
        <p:nvSpPr>
          <p:cNvPr id="4" name="ตัวแทนวันที่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5" name="ตัวแทนท้ายกระดาษ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6" name="ตัวแทนหมายเลขภาพนิ่ง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grpSp>
        <p:nvGrpSpPr>
          <p:cNvPr id="44" name="กลุ่ม 43"/>
          <p:cNvGrpSpPr/>
          <p:nvPr userDrawn="1"/>
        </p:nvGrpSpPr>
        <p:grpSpPr>
          <a:xfrm>
            <a:off x="8592278" y="131175"/>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49" name="รูปภาพ 4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1381" y="1083863"/>
            <a:ext cx="552659" cy="593295"/>
          </a:xfrm>
          <a:prstGeom prst="rect">
            <a:avLst/>
          </a:prstGeom>
        </p:spPr>
      </p:pic>
      <p:pic>
        <p:nvPicPr>
          <p:cNvPr id="50" name="รูปภาพ 4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41033" y="2115124"/>
            <a:ext cx="755841" cy="804605"/>
          </a:xfrm>
          <a:prstGeom prst="rect">
            <a:avLst/>
          </a:prstGeom>
        </p:spPr>
      </p:pic>
      <p:pic>
        <p:nvPicPr>
          <p:cNvPr id="51" name="รูปภาพ 5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6108" y="3540735"/>
            <a:ext cx="552659" cy="593295"/>
          </a:xfrm>
          <a:prstGeom prst="rect">
            <a:avLst/>
          </a:prstGeom>
        </p:spPr>
      </p:pic>
      <p:grpSp>
        <p:nvGrpSpPr>
          <p:cNvPr id="52" name="กลุ่ม 51"/>
          <p:cNvGrpSpPr/>
          <p:nvPr userDrawn="1"/>
        </p:nvGrpSpPr>
        <p:grpSpPr>
          <a:xfrm>
            <a:off x="9734200" y="4698793"/>
            <a:ext cx="4005304" cy="3723936"/>
            <a:chOff x="7300650" y="3524095"/>
            <a:chExt cx="3003978" cy="2792952"/>
          </a:xfrm>
        </p:grpSpPr>
        <p:sp>
          <p:nvSpPr>
            <p:cNvPr id="53" name="เมฆ 52"/>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4" name="รูปภาพ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744888">
              <a:off x="7431239" y="3520583"/>
              <a:ext cx="1439928" cy="1446951"/>
            </a:xfrm>
            <a:prstGeom prst="rect">
              <a:avLst/>
            </a:prstGeom>
            <a:effectLst>
              <a:outerShdw blurRad="50800" dist="38100" dir="2700000" algn="tl" rotWithShape="0">
                <a:schemeClr val="accent4">
                  <a:alpha val="40000"/>
                </a:schemeClr>
              </a:outerShdw>
            </a:effectLst>
          </p:spPr>
        </p:pic>
        <p:pic>
          <p:nvPicPr>
            <p:cNvPr id="55" name="รูปภาพ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1428" y="4240925"/>
              <a:ext cx="380089" cy="404611"/>
            </a:xfrm>
            <a:prstGeom prst="rect">
              <a:avLst/>
            </a:prstGeom>
          </p:spPr>
        </p:pic>
        <p:pic>
          <p:nvPicPr>
            <p:cNvPr id="56" name="รูปภาพ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3310" y="4812594"/>
              <a:ext cx="250890" cy="269338"/>
            </a:xfrm>
            <a:prstGeom prst="rect">
              <a:avLst/>
            </a:prstGeom>
          </p:spPr>
        </p:pic>
      </p:grpSp>
      <p:grpSp>
        <p:nvGrpSpPr>
          <p:cNvPr id="57" name="กลุ่ม 56"/>
          <p:cNvGrpSpPr/>
          <p:nvPr userDrawn="1"/>
        </p:nvGrpSpPr>
        <p:grpSpPr>
          <a:xfrm>
            <a:off x="-1667293" y="-1319217"/>
            <a:ext cx="4005304" cy="3234361"/>
            <a:chOff x="-1250470" y="-989413"/>
            <a:chExt cx="3003978" cy="2425771"/>
          </a:xfrm>
        </p:grpSpPr>
        <p:sp>
          <p:nvSpPr>
            <p:cNvPr id="58" name="เมฆ 57"/>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9" name="รูปภาพ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95" y="478258"/>
              <a:ext cx="1094972" cy="958100"/>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788" y="98381"/>
              <a:ext cx="359219" cy="385632"/>
            </a:xfrm>
            <a:prstGeom prst="rect">
              <a:avLst/>
            </a:prstGeom>
          </p:spPr>
        </p:pic>
      </p:grpSp>
      <p:pic>
        <p:nvPicPr>
          <p:cNvPr id="61" name="รูปภาพ 60"/>
          <p:cNvPicPr>
            <a:picLocks noChangeAspect="1"/>
          </p:cNvPicPr>
          <p:nvPr userDrawn="1"/>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9559313">
            <a:off x="10770040" y="3866963"/>
            <a:ext cx="415845" cy="462168"/>
          </a:xfrm>
          <a:prstGeom prst="rect">
            <a:avLst/>
          </a:prstGeom>
        </p:spPr>
      </p:pic>
      <p:sp>
        <p:nvSpPr>
          <p:cNvPr id="62" name="เมฆ 61"/>
          <p:cNvSpPr/>
          <p:nvPr userDrawn="1"/>
        </p:nvSpPr>
        <p:spPr>
          <a:xfrm rot="2681053">
            <a:off x="-1842172" y="574944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3" name="รูปภาพ 6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8768" y="5248111"/>
            <a:ext cx="755841" cy="804605"/>
          </a:xfrm>
          <a:prstGeom prst="rect">
            <a:avLst/>
          </a:prstGeom>
        </p:spPr>
      </p:pic>
      <p:sp>
        <p:nvSpPr>
          <p:cNvPr id="2" name="ชื่อเรื่อง 1"/>
          <p:cNvSpPr>
            <a:spLocks noGrp="1"/>
          </p:cNvSpPr>
          <p:nvPr>
            <p:ph type="title"/>
          </p:nvPr>
        </p:nvSpPr>
        <p:spPr>
          <a:xfrm>
            <a:off x="1045200" y="615899"/>
            <a:ext cx="10363200" cy="1362075"/>
          </a:xfrm>
        </p:spPr>
        <p:txBody>
          <a:bodyPr anchor="t"/>
          <a:lstStyle>
            <a:lvl1pPr algn="ctr">
              <a:defRPr sz="5333" b="1" cap="all"/>
            </a:lvl1pPr>
          </a:lstStyle>
          <a:p>
            <a:r>
              <a:rPr lang="th-TH"/>
              <a:t>คลิกเพื่อแก้ไขลักษณะชื่อเรื่องต้นแบบ</a:t>
            </a:r>
          </a:p>
        </p:txBody>
      </p:sp>
      <p:pic>
        <p:nvPicPr>
          <p:cNvPr id="64" name="รูปภาพ 6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9789920">
            <a:off x="1565832" y="1388695"/>
            <a:ext cx="640737" cy="719317"/>
          </a:xfrm>
          <a:prstGeom prst="rect">
            <a:avLst/>
          </a:prstGeom>
        </p:spPr>
      </p:pic>
    </p:spTree>
    <p:extLst>
      <p:ext uri="{BB962C8B-B14F-4D97-AF65-F5344CB8AC3E}">
        <p14:creationId xmlns:p14="http://schemas.microsoft.com/office/powerpoint/2010/main" val="3605165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1_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59" y="356659"/>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5" name="ตัวแทนท้ายกระดาษ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6" name="ตัวแทนหมายเลขภาพนิ่ง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78" name="เมฆ 77"/>
          <p:cNvSpPr/>
          <p:nvPr userDrawn="1"/>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5" y="2539621"/>
            <a:ext cx="433855" cy="482184"/>
          </a:xfrm>
          <a:prstGeom prst="rect">
            <a:avLst/>
          </a:prstGeom>
        </p:spPr>
      </p:pic>
      <p:grpSp>
        <p:nvGrpSpPr>
          <p:cNvPr id="80" name="กลุ่ม 79"/>
          <p:cNvGrpSpPr/>
          <p:nvPr userDrawn="1"/>
        </p:nvGrpSpPr>
        <p:grpSpPr>
          <a:xfrm>
            <a:off x="469218" y="184343"/>
            <a:ext cx="3015709" cy="600000"/>
            <a:chOff x="3289945" y="3405879"/>
            <a:chExt cx="2261782" cy="450000"/>
          </a:xfrm>
        </p:grpSpPr>
        <p:sp>
          <p:nvSpPr>
            <p:cNvPr id="81" name="วงรี 8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วงรี 8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วงรี 8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5" name="กลุ่ม 84"/>
          <p:cNvGrpSpPr/>
          <p:nvPr userDrawn="1"/>
        </p:nvGrpSpPr>
        <p:grpSpPr>
          <a:xfrm>
            <a:off x="1685893" y="2702280"/>
            <a:ext cx="9018619" cy="2454913"/>
            <a:chOff x="1264420" y="2026709"/>
            <a:chExt cx="6763964" cy="1841185"/>
          </a:xfrm>
        </p:grpSpPr>
        <p:sp>
          <p:nvSpPr>
            <p:cNvPr id="86" name="สี่เหลี่ยมผืนผ้า 85"/>
            <p:cNvSpPr/>
            <p:nvPr/>
          </p:nvSpPr>
          <p:spPr>
            <a:xfrm>
              <a:off x="1360490" y="2170725"/>
              <a:ext cx="6667894" cy="1697169"/>
            </a:xfrm>
            <a:prstGeom prst="rect">
              <a:avLst/>
            </a:prstGeom>
            <a:pattFill prst="wdDnDiag">
              <a:fgClr>
                <a:schemeClr val="accent4">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เหลี่ยมผืนผ้า 86"/>
            <p:cNvSpPr/>
            <p:nvPr/>
          </p:nvSpPr>
          <p:spPr>
            <a:xfrm>
              <a:off x="1264420" y="2026709"/>
              <a:ext cx="6667893" cy="1697169"/>
            </a:xfrm>
            <a:prstGeom prst="rect">
              <a:avLst/>
            </a:prstGeom>
            <a:solidFill>
              <a:schemeClr val="bg1"/>
            </a:solidFill>
            <a:ln>
              <a:solidFill>
                <a:schemeClr val="accent4">
                  <a:lumMod val="60000"/>
                  <a:lumOff val="40000"/>
                </a:schemeClr>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88" name="รูปภาพ 8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71521" y="1091041"/>
            <a:ext cx="552659" cy="593295"/>
          </a:xfrm>
          <a:prstGeom prst="rect">
            <a:avLst/>
          </a:prstGeom>
        </p:spPr>
      </p:pic>
      <p:pic>
        <p:nvPicPr>
          <p:cNvPr id="89" name="รูปภาพ 8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108" y="4752522"/>
            <a:ext cx="552659" cy="593295"/>
          </a:xfrm>
          <a:prstGeom prst="rect">
            <a:avLst/>
          </a:prstGeom>
        </p:spPr>
      </p:pic>
      <p:pic>
        <p:nvPicPr>
          <p:cNvPr id="90" name="รูปภาพ 8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51036" y="5707134"/>
            <a:ext cx="755841" cy="804605"/>
          </a:xfrm>
          <a:prstGeom prst="rect">
            <a:avLst/>
          </a:prstGeom>
        </p:spPr>
      </p:pic>
      <p:pic>
        <p:nvPicPr>
          <p:cNvPr id="91" name="รูปภาพ 9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63721" y="1448659"/>
            <a:ext cx="861497" cy="967152"/>
          </a:xfrm>
          <a:prstGeom prst="rect">
            <a:avLst/>
          </a:prstGeom>
        </p:spPr>
      </p:pic>
      <p:grpSp>
        <p:nvGrpSpPr>
          <p:cNvPr id="92" name="กลุ่ม 91"/>
          <p:cNvGrpSpPr/>
          <p:nvPr userDrawn="1"/>
        </p:nvGrpSpPr>
        <p:grpSpPr>
          <a:xfrm>
            <a:off x="-1667293" y="5497558"/>
            <a:ext cx="4005304" cy="2900781"/>
            <a:chOff x="-1250470" y="4123168"/>
            <a:chExt cx="3003978" cy="2175586"/>
          </a:xfrm>
        </p:grpSpPr>
        <p:sp>
          <p:nvSpPr>
            <p:cNvPr id="93" name="เมฆ 92"/>
            <p:cNvSpPr/>
            <p:nvPr/>
          </p:nvSpPr>
          <p:spPr>
            <a:xfrm rot="1140269" flipH="1">
              <a:off x="-1250470" y="412316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4" name="รูปภาพ 9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06021" y="4464717"/>
              <a:ext cx="325391" cy="361638"/>
            </a:xfrm>
            <a:prstGeom prst="rect">
              <a:avLst/>
            </a:prstGeom>
          </p:spPr>
        </p:pic>
      </p:grpSp>
      <p:grpSp>
        <p:nvGrpSpPr>
          <p:cNvPr id="95" name="กลุ่ม 94"/>
          <p:cNvGrpSpPr/>
          <p:nvPr userDrawn="1"/>
        </p:nvGrpSpPr>
        <p:grpSpPr>
          <a:xfrm>
            <a:off x="10455131" y="5049698"/>
            <a:ext cx="1801790" cy="1782540"/>
            <a:chOff x="7841346" y="3787274"/>
            <a:chExt cx="1351342" cy="1336905"/>
          </a:xfrm>
        </p:grpSpPr>
        <p:pic>
          <p:nvPicPr>
            <p:cNvPr id="96" name="รูปภาพ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81354" y="3941793"/>
              <a:ext cx="1171456" cy="1177170"/>
            </a:xfrm>
            <a:prstGeom prst="rect">
              <a:avLst/>
            </a:prstGeom>
            <a:effectLst>
              <a:outerShdw blurRad="50800" dist="38100" dir="2700000" algn="tl" rotWithShape="0">
                <a:schemeClr val="accent4">
                  <a:alpha val="40000"/>
                </a:schemeClr>
              </a:outerShdw>
            </a:effectLst>
          </p:spPr>
        </p:pic>
        <p:grpSp>
          <p:nvGrpSpPr>
            <p:cNvPr id="97" name="กลุ่ม 96"/>
            <p:cNvGrpSpPr/>
            <p:nvPr/>
          </p:nvGrpSpPr>
          <p:grpSpPr>
            <a:xfrm rot="6017212">
              <a:off x="7848564" y="3780056"/>
              <a:ext cx="1336905" cy="1351342"/>
              <a:chOff x="7839440" y="208626"/>
              <a:chExt cx="1086240" cy="1161070"/>
            </a:xfrm>
          </p:grpSpPr>
          <p:grpSp>
            <p:nvGrpSpPr>
              <p:cNvPr id="98" name="กลุ่ม 97"/>
              <p:cNvGrpSpPr/>
              <p:nvPr/>
            </p:nvGrpSpPr>
            <p:grpSpPr>
              <a:xfrm rot="12247797">
                <a:off x="7839440" y="492807"/>
                <a:ext cx="1086240" cy="876889"/>
                <a:chOff x="1273574" y="1375834"/>
                <a:chExt cx="1086240" cy="876889"/>
              </a:xfrm>
            </p:grpSpPr>
            <p:sp>
              <p:nvSpPr>
                <p:cNvPr id="100" name="TextBox 99"/>
                <p:cNvSpPr txBox="1"/>
                <p:nvPr/>
              </p:nvSpPr>
              <p:spPr>
                <a:xfrm rot="1351072">
                  <a:off x="1388628" y="1375834"/>
                  <a:ext cx="258080" cy="42967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01" name="TextBox 100"/>
                <p:cNvSpPr txBox="1"/>
                <p:nvPr/>
              </p:nvSpPr>
              <p:spPr>
                <a:xfrm rot="21389866">
                  <a:off x="2073887" y="1461242"/>
                  <a:ext cx="258080" cy="42967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02" name="สามเหลี่ยมหน้าจั่ว 101"/>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สามเหลี่ยมหน้าจั่ว 102"/>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วงรี 103"/>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5" name="วงรี 104"/>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6" name="วงรี 105"/>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9" name="TextBox 98"/>
              <p:cNvSpPr txBox="1"/>
              <p:nvPr/>
            </p:nvSpPr>
            <p:spPr>
              <a:xfrm rot="13598869">
                <a:off x="8014746" y="141920"/>
                <a:ext cx="272912" cy="40632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sp>
        <p:nvSpPr>
          <p:cNvPr id="2" name="ชื่อเรื่อง 1"/>
          <p:cNvSpPr>
            <a:spLocks noGrp="1"/>
          </p:cNvSpPr>
          <p:nvPr>
            <p:ph type="title"/>
          </p:nvPr>
        </p:nvSpPr>
        <p:spPr>
          <a:xfrm>
            <a:off x="945533" y="731739"/>
            <a:ext cx="10363200" cy="1362075"/>
          </a:xfrm>
        </p:spPr>
        <p:txBody>
          <a:bodyPr anchor="t"/>
          <a:lstStyle>
            <a:lvl1pPr algn="ctr">
              <a:defRPr sz="5333" b="1" cap="all">
                <a:solidFill>
                  <a:srgbClr val="FFD757"/>
                </a:solidFill>
              </a:defRPr>
            </a:lvl1p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1967541" y="2906713"/>
            <a:ext cx="8360591" cy="1500187"/>
          </a:xfrm>
        </p:spPr>
        <p:txBody>
          <a:bodyPr anchor="b"/>
          <a:lstStyle>
            <a:lvl1pPr marL="0" indent="0">
              <a:buNone/>
              <a:defRPr sz="2667">
                <a:solidFill>
                  <a:schemeClr val="tx1">
                    <a:tint val="75000"/>
                  </a:schemeClr>
                </a:solidFill>
                <a:latin typeface="can_NongAor" pitchFamily="2" charset="0"/>
                <a:cs typeface="can_NongAor" pitchFamily="2"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th-TH" dirty="0"/>
              <a:t>คลิกเพื่อแก้ไขลักษณะของข้อความต้นแบบ</a:t>
            </a:r>
          </a:p>
        </p:txBody>
      </p:sp>
      <p:pic>
        <p:nvPicPr>
          <p:cNvPr id="107" name="รูปภาพ 10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8235" y="184344"/>
            <a:ext cx="1549808" cy="1356081"/>
          </a:xfrm>
          <a:prstGeom prst="rect">
            <a:avLst/>
          </a:prstGeom>
        </p:spPr>
      </p:pic>
    </p:spTree>
    <p:extLst>
      <p:ext uri="{BB962C8B-B14F-4D97-AF65-F5344CB8AC3E}">
        <p14:creationId xmlns:p14="http://schemas.microsoft.com/office/powerpoint/2010/main" val="4183400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5" name="กลุ่ม 64"/>
          <p:cNvGrpSpPr/>
          <p:nvPr userDrawn="1"/>
        </p:nvGrpSpPr>
        <p:grpSpPr>
          <a:xfrm>
            <a:off x="1295467" y="860648"/>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 name="กลุ่ม 7"/>
          <p:cNvGrpSpPr/>
          <p:nvPr userDrawn="1"/>
        </p:nvGrpSpPr>
        <p:grpSpPr>
          <a:xfrm>
            <a:off x="335359" y="356659"/>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ข้อความ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th-TH"/>
              <a:t>คลิกเพื่อแก้ไขลักษณะของข้อความต้นแบบ</a:t>
            </a:r>
          </a:p>
        </p:txBody>
      </p:sp>
      <p:sp>
        <p:nvSpPr>
          <p:cNvPr id="4" name="ตัวแทนวันที่ 3"/>
          <p:cNvSpPr>
            <a:spLocks noGrp="1"/>
          </p:cNvSpPr>
          <p:nvPr>
            <p:ph type="dt" sz="half" idx="10"/>
          </p:nvPr>
        </p:nvSpPr>
        <p:spPr/>
        <p:txBody>
          <a:bodyPr/>
          <a:lstStyle/>
          <a:p>
            <a:pPr defTabSz="1219170"/>
            <a:fld id="{D32242DE-F0EE-4C77-B9C6-2A34B17B2D30}" type="datetimeFigureOut">
              <a:rPr lang="th-TH" smtClean="0">
                <a:solidFill>
                  <a:prstClr val="black">
                    <a:tint val="75000"/>
                  </a:prstClr>
                </a:solidFill>
              </a:rPr>
              <a:pPr defTabSz="1219170"/>
              <a:t>18/10/66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p:txBody>
          <a:bodyPr/>
          <a:lstStyle/>
          <a:p>
            <a:pPr defTabSz="121917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p:txBody>
          <a:bodyPr/>
          <a:lstStyle/>
          <a:p>
            <a:pPr defTabSz="1219170"/>
            <a:fld id="{87FAD50B-2507-4EF4-85F2-259190485B3F}" type="slidenum">
              <a:rPr lang="th-TH" smtClean="0">
                <a:solidFill>
                  <a:prstClr val="black">
                    <a:tint val="75000"/>
                  </a:prstClr>
                </a:solidFill>
              </a:rPr>
              <a:pPr defTabSz="1219170"/>
              <a:t>‹#›</a:t>
            </a:fld>
            <a:endParaRPr lang="th-TH">
              <a:solidFill>
                <a:prstClr val="black">
                  <a:tint val="75000"/>
                </a:prstClr>
              </a:solidFill>
            </a:endParaRPr>
          </a:p>
        </p:txBody>
      </p:sp>
      <p:grpSp>
        <p:nvGrpSpPr>
          <p:cNvPr id="44" name="กลุ่ม 43"/>
          <p:cNvGrpSpPr/>
          <p:nvPr userDrawn="1"/>
        </p:nvGrpSpPr>
        <p:grpSpPr>
          <a:xfrm>
            <a:off x="8592278" y="131175"/>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49" name="รูปภาพ 4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1381" y="1083863"/>
            <a:ext cx="552659" cy="593295"/>
          </a:xfrm>
          <a:prstGeom prst="rect">
            <a:avLst/>
          </a:prstGeom>
        </p:spPr>
      </p:pic>
      <p:pic>
        <p:nvPicPr>
          <p:cNvPr id="50" name="รูปภาพ 4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41033" y="2115124"/>
            <a:ext cx="755841" cy="804605"/>
          </a:xfrm>
          <a:prstGeom prst="rect">
            <a:avLst/>
          </a:prstGeom>
        </p:spPr>
      </p:pic>
      <p:pic>
        <p:nvPicPr>
          <p:cNvPr id="51" name="รูปภาพ 5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6108" y="3540735"/>
            <a:ext cx="552659" cy="593295"/>
          </a:xfrm>
          <a:prstGeom prst="rect">
            <a:avLst/>
          </a:prstGeom>
        </p:spPr>
      </p:pic>
      <p:grpSp>
        <p:nvGrpSpPr>
          <p:cNvPr id="52" name="กลุ่ม 51"/>
          <p:cNvGrpSpPr/>
          <p:nvPr userDrawn="1"/>
        </p:nvGrpSpPr>
        <p:grpSpPr>
          <a:xfrm>
            <a:off x="9734200" y="4698793"/>
            <a:ext cx="4005304" cy="3723936"/>
            <a:chOff x="7300650" y="3524095"/>
            <a:chExt cx="3003978" cy="2792952"/>
          </a:xfrm>
        </p:grpSpPr>
        <p:sp>
          <p:nvSpPr>
            <p:cNvPr id="53" name="เมฆ 52"/>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4" name="รูปภาพ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744888">
              <a:off x="7431239" y="3520583"/>
              <a:ext cx="1439928" cy="1446951"/>
            </a:xfrm>
            <a:prstGeom prst="rect">
              <a:avLst/>
            </a:prstGeom>
            <a:effectLst>
              <a:outerShdw blurRad="50800" dist="38100" dir="2700000" algn="tl" rotWithShape="0">
                <a:schemeClr val="accent4">
                  <a:alpha val="40000"/>
                </a:schemeClr>
              </a:outerShdw>
            </a:effectLst>
          </p:spPr>
        </p:pic>
        <p:pic>
          <p:nvPicPr>
            <p:cNvPr id="55" name="รูปภาพ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1428" y="4240925"/>
              <a:ext cx="380089" cy="404611"/>
            </a:xfrm>
            <a:prstGeom prst="rect">
              <a:avLst/>
            </a:prstGeom>
          </p:spPr>
        </p:pic>
        <p:pic>
          <p:nvPicPr>
            <p:cNvPr id="56" name="รูปภาพ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3310" y="4812594"/>
              <a:ext cx="250890" cy="269338"/>
            </a:xfrm>
            <a:prstGeom prst="rect">
              <a:avLst/>
            </a:prstGeom>
          </p:spPr>
        </p:pic>
      </p:grpSp>
      <p:grpSp>
        <p:nvGrpSpPr>
          <p:cNvPr id="57" name="กลุ่ม 56"/>
          <p:cNvGrpSpPr/>
          <p:nvPr userDrawn="1"/>
        </p:nvGrpSpPr>
        <p:grpSpPr>
          <a:xfrm>
            <a:off x="-1667293" y="-1319217"/>
            <a:ext cx="4005304" cy="3234361"/>
            <a:chOff x="-1250470" y="-989413"/>
            <a:chExt cx="3003978" cy="2425771"/>
          </a:xfrm>
        </p:grpSpPr>
        <p:sp>
          <p:nvSpPr>
            <p:cNvPr id="58" name="เมฆ 57"/>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9" name="รูปภาพ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95" y="478258"/>
              <a:ext cx="1094972" cy="958100"/>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788" y="98381"/>
              <a:ext cx="359219" cy="385632"/>
            </a:xfrm>
            <a:prstGeom prst="rect">
              <a:avLst/>
            </a:prstGeom>
          </p:spPr>
        </p:pic>
      </p:grpSp>
      <p:pic>
        <p:nvPicPr>
          <p:cNvPr id="61" name="รูปภาพ 60"/>
          <p:cNvPicPr>
            <a:picLocks noChangeAspect="1"/>
          </p:cNvPicPr>
          <p:nvPr userDrawn="1"/>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9559313">
            <a:off x="10770040" y="3866963"/>
            <a:ext cx="415845" cy="462168"/>
          </a:xfrm>
          <a:prstGeom prst="rect">
            <a:avLst/>
          </a:prstGeom>
        </p:spPr>
      </p:pic>
      <p:sp>
        <p:nvSpPr>
          <p:cNvPr id="62" name="เมฆ 61"/>
          <p:cNvSpPr/>
          <p:nvPr userDrawn="1"/>
        </p:nvSpPr>
        <p:spPr>
          <a:xfrm rot="2681053">
            <a:off x="-1842172" y="574944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3" name="รูปภาพ 6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8768" y="5248111"/>
            <a:ext cx="755841" cy="804605"/>
          </a:xfrm>
          <a:prstGeom prst="rect">
            <a:avLst/>
          </a:prstGeom>
        </p:spPr>
      </p:pic>
      <p:sp>
        <p:nvSpPr>
          <p:cNvPr id="2" name="ชื่อเรื่อง 1"/>
          <p:cNvSpPr>
            <a:spLocks noGrp="1"/>
          </p:cNvSpPr>
          <p:nvPr>
            <p:ph type="title"/>
          </p:nvPr>
        </p:nvSpPr>
        <p:spPr>
          <a:xfrm>
            <a:off x="1045200" y="615899"/>
            <a:ext cx="10363200" cy="1362075"/>
          </a:xfrm>
        </p:spPr>
        <p:txBody>
          <a:bodyPr anchor="t"/>
          <a:lstStyle>
            <a:lvl1pPr algn="ctr">
              <a:defRPr sz="5333" b="1" cap="all"/>
            </a:lvl1pPr>
          </a:lstStyle>
          <a:p>
            <a:r>
              <a:rPr lang="th-TH"/>
              <a:t>คลิกเพื่อแก้ไขลักษณะชื่อเรื่องต้นแบบ</a:t>
            </a:r>
          </a:p>
        </p:txBody>
      </p:sp>
      <p:pic>
        <p:nvPicPr>
          <p:cNvPr id="64" name="รูปภาพ 6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9789920">
            <a:off x="1565832" y="1388695"/>
            <a:ext cx="640737" cy="719317"/>
          </a:xfrm>
          <a:prstGeom prst="rect">
            <a:avLst/>
          </a:prstGeom>
        </p:spPr>
      </p:pic>
    </p:spTree>
    <p:extLst>
      <p:ext uri="{BB962C8B-B14F-4D97-AF65-F5344CB8AC3E}">
        <p14:creationId xmlns:p14="http://schemas.microsoft.com/office/powerpoint/2010/main" val="2498448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5" name="กลุ่ม 44"/>
          <p:cNvGrpSpPr/>
          <p:nvPr userDrawn="1"/>
        </p:nvGrpSpPr>
        <p:grpSpPr>
          <a:xfrm>
            <a:off x="1295467" y="860648"/>
            <a:ext cx="9957331" cy="4997409"/>
            <a:chOff x="971600" y="645485"/>
            <a:chExt cx="7467998" cy="3748057"/>
          </a:xfrm>
        </p:grpSpPr>
        <p:sp>
          <p:nvSpPr>
            <p:cNvPr id="46" name="บวก 4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 name="กลุ่ม 8"/>
          <p:cNvGrpSpPr/>
          <p:nvPr userDrawn="1"/>
        </p:nvGrpSpPr>
        <p:grpSpPr>
          <a:xfrm>
            <a:off x="335359" y="356659"/>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เนื้อหา 2"/>
          <p:cNvSpPr>
            <a:spLocks noGrp="1"/>
          </p:cNvSpPr>
          <p:nvPr>
            <p:ph sz="half" idx="1"/>
          </p:nvPr>
        </p:nvSpPr>
        <p:spPr>
          <a:xfrm>
            <a:off x="609600" y="237288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เนื้อหา 3"/>
          <p:cNvSpPr>
            <a:spLocks noGrp="1"/>
          </p:cNvSpPr>
          <p:nvPr>
            <p:ph sz="half" idx="2"/>
          </p:nvPr>
        </p:nvSpPr>
        <p:spPr>
          <a:xfrm>
            <a:off x="6197600" y="237288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วันที่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6" name="ตัวแทนท้ายกระดาษ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7" name="ตัวแทนหมายเลขภาพนิ่ง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2" name="ชื่อเรื่อง 1"/>
          <p:cNvSpPr>
            <a:spLocks noGrp="1"/>
          </p:cNvSpPr>
          <p:nvPr>
            <p:ph type="title"/>
          </p:nvPr>
        </p:nvSpPr>
        <p:spPr>
          <a:xfrm>
            <a:off x="609600" y="932723"/>
            <a:ext cx="10972800" cy="1143000"/>
          </a:xfrm>
        </p:spPr>
        <p:txBody>
          <a:bodyPr/>
          <a:lstStyle>
            <a:lvl1pPr>
              <a:defRPr>
                <a:solidFill>
                  <a:srgbClr val="FFD757"/>
                </a:solidFill>
              </a:defRPr>
            </a:lvl1pPr>
          </a:lstStyle>
          <a:p>
            <a:r>
              <a:rPr lang="th-TH" dirty="0"/>
              <a:t>คลิกเพื่อแก้ไขลักษณะชื่อเรื่องต้นแบบ</a:t>
            </a:r>
          </a:p>
        </p:txBody>
      </p:sp>
    </p:spTree>
    <p:extLst>
      <p:ext uri="{BB962C8B-B14F-4D97-AF65-F5344CB8AC3E}">
        <p14:creationId xmlns:p14="http://schemas.microsoft.com/office/powerpoint/2010/main" val="2924325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grpSp>
        <p:nvGrpSpPr>
          <p:cNvPr id="43" name="กลุ่ม 42"/>
          <p:cNvGrpSpPr/>
          <p:nvPr userDrawn="1"/>
        </p:nvGrpSpPr>
        <p:grpSpPr>
          <a:xfrm>
            <a:off x="335359" y="356659"/>
            <a:ext cx="11425271" cy="6124221"/>
            <a:chOff x="251519" y="267494"/>
            <a:chExt cx="8568953" cy="4593166"/>
          </a:xfrm>
        </p:grpSpPr>
        <p:sp>
          <p:nvSpPr>
            <p:cNvPr id="6" name="สี่เหลี่ยมผืนผ้า 5"/>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251519" y="267494"/>
              <a:ext cx="8568953" cy="4593166"/>
              <a:chOff x="-29030" y="17128"/>
              <a:chExt cx="9151241" cy="5109244"/>
            </a:xfrm>
          </p:grpSpPr>
          <p:grpSp>
            <p:nvGrpSpPr>
              <p:cNvPr id="8" name="กลุ่ม 7"/>
              <p:cNvGrpSpPr/>
              <p:nvPr/>
            </p:nvGrpSpPr>
            <p:grpSpPr>
              <a:xfrm>
                <a:off x="187436" y="17128"/>
                <a:ext cx="8652652" cy="5109244"/>
                <a:chOff x="187436" y="17128"/>
                <a:chExt cx="8652652" cy="5109244"/>
              </a:xfrm>
            </p:grpSpPr>
            <p:cxnSp>
              <p:nvCxnSpPr>
                <p:cNvPr id="22"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 name="กลุ่ม 8"/>
              <p:cNvGrpSpPr/>
              <p:nvPr/>
            </p:nvGrpSpPr>
            <p:grpSpPr>
              <a:xfrm>
                <a:off x="-29030" y="263553"/>
                <a:ext cx="9151241" cy="4703748"/>
                <a:chOff x="-29030" y="263553"/>
                <a:chExt cx="9151241" cy="4703748"/>
              </a:xfrm>
            </p:grpSpPr>
            <p:cxnSp>
              <p:nvCxnSpPr>
                <p:cNvPr id="10"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grpSp>
        <p:nvGrpSpPr>
          <p:cNvPr id="57" name="กลุ่ม 56"/>
          <p:cNvGrpSpPr/>
          <p:nvPr userDrawn="1"/>
        </p:nvGrpSpPr>
        <p:grpSpPr>
          <a:xfrm>
            <a:off x="391992"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589343" y="1814904"/>
            <a:ext cx="2434316" cy="3955355"/>
            <a:chOff x="442007" y="1361178"/>
            <a:chExt cx="1825737" cy="2966516"/>
          </a:xfrm>
        </p:grpSpPr>
        <p:sp>
          <p:nvSpPr>
            <p:cNvPr id="63" name="สี่เหลี่ยมผืนผ้ามุมมน 62"/>
            <p:cNvSpPr/>
            <p:nvPr/>
          </p:nvSpPr>
          <p:spPr>
            <a:xfrm>
              <a:off x="493920" y="1458950"/>
              <a:ext cx="1773824" cy="2868744"/>
            </a:xfrm>
            <a:prstGeom prst="roundRect">
              <a:avLst/>
            </a:prstGeom>
            <a:pattFill prst="wdDnDiag">
              <a:fgClr>
                <a:srgbClr val="A8C7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สี่เหลี่ยมผืนผ้ามุมมน 63"/>
            <p:cNvSpPr/>
            <p:nvPr/>
          </p:nvSpPr>
          <p:spPr>
            <a:xfrm>
              <a:off x="442007" y="1361178"/>
              <a:ext cx="1773824" cy="2868744"/>
            </a:xfrm>
            <a:prstGeom prst="roundRec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5" name="กลุ่ม 64"/>
          <p:cNvGrpSpPr/>
          <p:nvPr userDrawn="1"/>
        </p:nvGrpSpPr>
        <p:grpSpPr>
          <a:xfrm>
            <a:off x="3431879" y="1814904"/>
            <a:ext cx="2425656" cy="3955355"/>
            <a:chOff x="2573909" y="1361178"/>
            <a:chExt cx="1819242" cy="2966516"/>
          </a:xfrm>
        </p:grpSpPr>
        <p:sp>
          <p:nvSpPr>
            <p:cNvPr id="66" name="สี่เหลี่ยมผืนผ้ามุมมน 65"/>
            <p:cNvSpPr/>
            <p:nvPr/>
          </p:nvSpPr>
          <p:spPr>
            <a:xfrm>
              <a:off x="2619327" y="1458950"/>
              <a:ext cx="1773824" cy="2868744"/>
            </a:xfrm>
            <a:prstGeom prst="roundRect">
              <a:avLst/>
            </a:prstGeom>
            <a:pattFill prst="wdDnDiag">
              <a:fgClr>
                <a:srgbClr val="B8B5C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สี่เหลี่ยมผืนผ้ามุมมน 66"/>
            <p:cNvSpPr/>
            <p:nvPr/>
          </p:nvSpPr>
          <p:spPr>
            <a:xfrm>
              <a:off x="2573909" y="1361178"/>
              <a:ext cx="1773824" cy="2868744"/>
            </a:xfrm>
            <a:prstGeom prst="roundRect">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8" name="กลุ่ม 67"/>
          <p:cNvGrpSpPr/>
          <p:nvPr userDrawn="1"/>
        </p:nvGrpSpPr>
        <p:grpSpPr>
          <a:xfrm>
            <a:off x="6274415" y="1814904"/>
            <a:ext cx="2416996" cy="3955355"/>
            <a:chOff x="4705811" y="1361178"/>
            <a:chExt cx="1812747" cy="2966516"/>
          </a:xfrm>
        </p:grpSpPr>
        <p:sp>
          <p:nvSpPr>
            <p:cNvPr id="69" name="สี่เหลี่ยมผืนผ้ามุมมน 68"/>
            <p:cNvSpPr/>
            <p:nvPr/>
          </p:nvSpPr>
          <p:spPr>
            <a:xfrm>
              <a:off x="4744734" y="1458950"/>
              <a:ext cx="1773824" cy="2868744"/>
            </a:xfrm>
            <a:prstGeom prst="roundRect">
              <a:avLst/>
            </a:prstGeom>
            <a:pattFill prst="wdDnDiag">
              <a:fgClr>
                <a:srgbClr val="CBBC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สี่เหลี่ยมผืนผ้ามุมมน 69"/>
            <p:cNvSpPr/>
            <p:nvPr/>
          </p:nvSpPr>
          <p:spPr>
            <a:xfrm>
              <a:off x="4705811" y="1361178"/>
              <a:ext cx="1773824" cy="2868744"/>
            </a:xfrm>
            <a:prstGeom prst="roundRect">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1" name="กลุ่ม 70"/>
          <p:cNvGrpSpPr/>
          <p:nvPr userDrawn="1"/>
        </p:nvGrpSpPr>
        <p:grpSpPr>
          <a:xfrm>
            <a:off x="9116951" y="1814904"/>
            <a:ext cx="2408335" cy="3962739"/>
            <a:chOff x="6837713" y="1361178"/>
            <a:chExt cx="1806251" cy="2972054"/>
          </a:xfrm>
        </p:grpSpPr>
        <p:sp>
          <p:nvSpPr>
            <p:cNvPr id="72" name="สี่เหลี่ยมผืนผ้ามุมมน 71"/>
            <p:cNvSpPr/>
            <p:nvPr/>
          </p:nvSpPr>
          <p:spPr>
            <a:xfrm>
              <a:off x="6870140" y="1464488"/>
              <a:ext cx="1773824" cy="2868744"/>
            </a:xfrm>
            <a:prstGeom prst="roundRect">
              <a:avLst/>
            </a:prstGeom>
            <a:pattFill prst="wdDnDiag">
              <a:fgClr>
                <a:srgbClr val="E8C6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เหลี่ยมผืนผ้ามุมมน 72"/>
            <p:cNvSpPr/>
            <p:nvPr/>
          </p:nvSpPr>
          <p:spPr>
            <a:xfrm>
              <a:off x="6837713" y="1361178"/>
              <a:ext cx="1773824" cy="2868744"/>
            </a:xfrm>
            <a:prstGeom prst="roundRect">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4" name="กลุ่ม 73"/>
          <p:cNvGrpSpPr/>
          <p:nvPr userDrawn="1"/>
        </p:nvGrpSpPr>
        <p:grpSpPr>
          <a:xfrm flipV="1">
            <a:off x="-244895" y="-2331640"/>
            <a:ext cx="13038619" cy="3012999"/>
            <a:chOff x="-405164" y="4638485"/>
            <a:chExt cx="9778964" cy="2259749"/>
          </a:xfrm>
          <a:effectLst>
            <a:outerShdw blurRad="50800" dist="38100" dir="2700000" algn="tl" rotWithShape="0">
              <a:schemeClr val="accent4">
                <a:alpha val="40000"/>
              </a:schemeClr>
            </a:outerShdw>
          </a:effectLst>
        </p:grpSpPr>
        <p:sp>
          <p:nvSpPr>
            <p:cNvPr id="75" name="เมฆ 74"/>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433864" flipV="1">
              <a:off x="1961800" y="4732356"/>
              <a:ext cx="310808" cy="499996"/>
            </a:xfrm>
            <a:prstGeom prst="rect">
              <a:avLst/>
            </a:prstGeom>
          </p:spPr>
        </p:pic>
        <p:sp>
          <p:nvSpPr>
            <p:cNvPr id="77" name="เมฆ 7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flipH="1" flipV="1">
              <a:off x="6548384" y="4682270"/>
              <a:ext cx="379045" cy="523443"/>
            </a:xfrm>
            <a:prstGeom prst="rect">
              <a:avLst/>
            </a:prstGeom>
          </p:spPr>
        </p:pic>
        <p:sp>
          <p:nvSpPr>
            <p:cNvPr id="79" name="เมฆ 7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4285" flipH="1" flipV="1">
              <a:off x="4212852" y="4688399"/>
              <a:ext cx="327561" cy="381162"/>
            </a:xfrm>
            <a:prstGeom prst="rect">
              <a:avLst/>
            </a:prstGeom>
          </p:spPr>
        </p:pic>
        <p:sp>
          <p:nvSpPr>
            <p:cNvPr id="81" name="เมฆ 80"/>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2" name="รูปภาพ 8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83" name="รูปภาพ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84" name="รูปภาพ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5" name="รูปภาพ 84"/>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6" name="รูปภาพ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pic>
        <p:nvPicPr>
          <p:cNvPr id="87" name="รูปภาพ 8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524372" flipH="1">
            <a:off x="-388979" y="-327259"/>
            <a:ext cx="1561941" cy="1569560"/>
          </a:xfrm>
          <a:prstGeom prst="rect">
            <a:avLst/>
          </a:prstGeom>
          <a:effectLst>
            <a:outerShdw blurRad="50800" dist="38100" dir="2700000" algn="tl" rotWithShape="0">
              <a:schemeClr val="accent4">
                <a:alpha val="40000"/>
              </a:schemeClr>
            </a:outerShdw>
          </a:effectLst>
        </p:spPr>
      </p:pic>
      <p:pic>
        <p:nvPicPr>
          <p:cNvPr id="88" name="รูปภาพ 8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38898" y="5822424"/>
            <a:ext cx="1718201" cy="1062960"/>
          </a:xfrm>
          <a:prstGeom prst="rect">
            <a:avLst/>
          </a:prstGeom>
          <a:effectLst>
            <a:outerShdw blurRad="50800" dist="25400" dir="10800000" algn="r" rotWithShape="0">
              <a:schemeClr val="accent4">
                <a:alpha val="40000"/>
              </a:schemeClr>
            </a:outerShdw>
          </a:effectLst>
        </p:spPr>
      </p:pic>
      <p:sp>
        <p:nvSpPr>
          <p:cNvPr id="2" name="ชื่อเรื่อง 1"/>
          <p:cNvSpPr>
            <a:spLocks noGrp="1"/>
          </p:cNvSpPr>
          <p:nvPr>
            <p:ph type="title"/>
          </p:nvPr>
        </p:nvSpPr>
        <p:spPr>
          <a:xfrm>
            <a:off x="589343" y="510784"/>
            <a:ext cx="10972800" cy="1143000"/>
          </a:xfrm>
        </p:spPr>
        <p:txBody>
          <a:bodyPr/>
          <a:lstStyle/>
          <a:p>
            <a:r>
              <a:rPr lang="th-TH"/>
              <a:t>คลิกเพื่อแก้ไขลักษณะชื่อเรื่องต้นแบบ</a:t>
            </a:r>
          </a:p>
        </p:txBody>
      </p:sp>
      <p:grpSp>
        <p:nvGrpSpPr>
          <p:cNvPr id="44" name="กลุ่ม 43"/>
          <p:cNvGrpSpPr/>
          <p:nvPr userDrawn="1"/>
        </p:nvGrpSpPr>
        <p:grpSpPr>
          <a:xfrm>
            <a:off x="431371" y="1360557"/>
            <a:ext cx="11213005" cy="4826528"/>
            <a:chOff x="323528" y="1020418"/>
            <a:chExt cx="8409754" cy="3619896"/>
          </a:xfrm>
        </p:grpSpPr>
        <p:sp>
          <p:nvSpPr>
            <p:cNvPr id="45" name="บวก 44"/>
            <p:cNvSpPr/>
            <p:nvPr userDrawn="1"/>
          </p:nvSpPr>
          <p:spPr>
            <a:xfrm rot="20706355">
              <a:off x="2718318" y="102041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6608153" y="323636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4439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31807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53231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4443146"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25282" y="266459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323528" y="132602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89" name="บวก 88"/>
          <p:cNvSpPr/>
          <p:nvPr userDrawn="1"/>
        </p:nvSpPr>
        <p:spPr>
          <a:xfrm rot="4506355">
            <a:off x="3146242" y="3355053"/>
            <a:ext cx="215029" cy="220305"/>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Tree>
    <p:extLst>
      <p:ext uri="{BB962C8B-B14F-4D97-AF65-F5344CB8AC3E}">
        <p14:creationId xmlns:p14="http://schemas.microsoft.com/office/powerpoint/2010/main" val="4106081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ว่างเปล่า">
    <p:spTree>
      <p:nvGrpSpPr>
        <p:cNvPr id="1" name=""/>
        <p:cNvGrpSpPr/>
        <p:nvPr/>
      </p:nvGrpSpPr>
      <p:grpSpPr>
        <a:xfrm>
          <a:off x="0" y="0"/>
          <a:ext cx="0" cy="0"/>
          <a:chOff x="0" y="0"/>
          <a:chExt cx="0" cy="0"/>
        </a:xfrm>
      </p:grpSpPr>
      <p:grpSp>
        <p:nvGrpSpPr>
          <p:cNvPr id="92" name="กลุ่ม 91"/>
          <p:cNvGrpSpPr/>
          <p:nvPr userDrawn="1"/>
        </p:nvGrpSpPr>
        <p:grpSpPr>
          <a:xfrm>
            <a:off x="335359" y="356659"/>
            <a:ext cx="11425271" cy="6124221"/>
            <a:chOff x="251519" y="267494"/>
            <a:chExt cx="8568953" cy="4593166"/>
          </a:xfrm>
        </p:grpSpPr>
        <p:sp>
          <p:nvSpPr>
            <p:cNvPr id="93" name="สี่เหลี่ยมผืนผ้า 92"/>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4" name="กลุ่ม 93"/>
            <p:cNvGrpSpPr/>
            <p:nvPr userDrawn="1"/>
          </p:nvGrpSpPr>
          <p:grpSpPr>
            <a:xfrm>
              <a:off x="251519" y="267494"/>
              <a:ext cx="8568953" cy="4593166"/>
              <a:chOff x="-29030" y="17128"/>
              <a:chExt cx="9151241" cy="5109244"/>
            </a:xfrm>
          </p:grpSpPr>
          <p:grpSp>
            <p:nvGrpSpPr>
              <p:cNvPr id="95" name="กลุ่ม 94"/>
              <p:cNvGrpSpPr/>
              <p:nvPr/>
            </p:nvGrpSpPr>
            <p:grpSpPr>
              <a:xfrm>
                <a:off x="187436" y="17128"/>
                <a:ext cx="8652652" cy="5109244"/>
                <a:chOff x="187436" y="17128"/>
                <a:chExt cx="8652652" cy="5109244"/>
              </a:xfrm>
            </p:grpSpPr>
            <p:cxnSp>
              <p:nvCxnSpPr>
                <p:cNvPr id="109"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6" name="กลุ่ม 95"/>
              <p:cNvGrpSpPr/>
              <p:nvPr/>
            </p:nvGrpSpPr>
            <p:grpSpPr>
              <a:xfrm>
                <a:off x="-29030" y="263553"/>
                <a:ext cx="9151241" cy="4703748"/>
                <a:chOff x="-29030" y="263553"/>
                <a:chExt cx="9151241" cy="4703748"/>
              </a:xfrm>
            </p:grpSpPr>
            <p:cxnSp>
              <p:nvCxnSpPr>
                <p:cNvPr id="97"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ตัวแทนวันที่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3" name="ตัวแทนท้ายกระดาษ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4" name="ตัวแทนหมายเลขภาพนิ่ง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grpSp>
        <p:nvGrpSpPr>
          <p:cNvPr id="130" name="กลุ่ม 129"/>
          <p:cNvGrpSpPr/>
          <p:nvPr userDrawn="1"/>
        </p:nvGrpSpPr>
        <p:grpSpPr>
          <a:xfrm>
            <a:off x="1295467" y="860648"/>
            <a:ext cx="9957331" cy="4997409"/>
            <a:chOff x="971600" y="645485"/>
            <a:chExt cx="7467998" cy="3748057"/>
          </a:xfrm>
        </p:grpSpPr>
        <p:sp>
          <p:nvSpPr>
            <p:cNvPr id="80" name="บวก 7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บวก 8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บวก 8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บวก 8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วงรี 8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6" name="วงรี 8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ามเหลี่ยมหน้าจั่ว 8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สามเหลี่ยมหน้าจั่ว 8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สามเหลี่ยมหน้าจั่ว 8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สามเหลี่ยมหน้าจั่ว 8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4" name="กลุ่ม 143"/>
          <p:cNvGrpSpPr/>
          <p:nvPr userDrawn="1"/>
        </p:nvGrpSpPr>
        <p:grpSpPr>
          <a:xfrm>
            <a:off x="8618771" y="68627"/>
            <a:ext cx="3015709" cy="600000"/>
            <a:chOff x="3289945" y="3405879"/>
            <a:chExt cx="2261782" cy="450000"/>
          </a:xfrm>
        </p:grpSpPr>
        <p:sp>
          <p:nvSpPr>
            <p:cNvPr id="145" name="วงรี 1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6" name="วงรี 1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7" name="วงรี 1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8" name="วงรี 1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9" name="กลุ่ม 148"/>
          <p:cNvGrpSpPr/>
          <p:nvPr userDrawn="1"/>
        </p:nvGrpSpPr>
        <p:grpSpPr>
          <a:xfrm>
            <a:off x="9608752" y="4039910"/>
            <a:ext cx="4005304" cy="4633580"/>
            <a:chOff x="7206564" y="3029932"/>
            <a:chExt cx="3003978" cy="3475185"/>
          </a:xfrm>
        </p:grpSpPr>
        <p:pic>
          <p:nvPicPr>
            <p:cNvPr id="150" name="รูปภาพ 1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chemeClr val="accent4">
                  <a:alpha val="40000"/>
                </a:schemeClr>
              </a:outerShdw>
            </a:effectLst>
          </p:spPr>
        </p:pic>
        <p:sp>
          <p:nvSpPr>
            <p:cNvPr id="151" name="เมฆ 150"/>
            <p:cNvSpPr/>
            <p:nvPr/>
          </p:nvSpPr>
          <p:spPr>
            <a:xfrm rot="20279911">
              <a:off x="7206564" y="4329531"/>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2" name="รูปภาพ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153" name="รูปภาพ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154" name="กลุ่ม 153"/>
          <p:cNvGrpSpPr/>
          <p:nvPr userDrawn="1"/>
        </p:nvGrpSpPr>
        <p:grpSpPr>
          <a:xfrm>
            <a:off x="-1834552" y="5072711"/>
            <a:ext cx="4005304" cy="3268891"/>
            <a:chOff x="-1375914" y="3804533"/>
            <a:chExt cx="3003978" cy="2451668"/>
          </a:xfrm>
        </p:grpSpPr>
        <p:grpSp>
          <p:nvGrpSpPr>
            <p:cNvPr id="155" name="กลุ่ม 154"/>
            <p:cNvGrpSpPr/>
            <p:nvPr/>
          </p:nvGrpSpPr>
          <p:grpSpPr>
            <a:xfrm rot="179820" flipH="1">
              <a:off x="-1375914" y="4080615"/>
              <a:ext cx="3003978" cy="2175586"/>
              <a:chOff x="7569120" y="4314392"/>
              <a:chExt cx="3003978" cy="2175586"/>
            </a:xfrm>
            <a:effectLst>
              <a:outerShdw blurRad="50800" dist="38100" dir="2700000" algn="tl" rotWithShape="0">
                <a:schemeClr val="accent4">
                  <a:alpha val="40000"/>
                </a:schemeClr>
              </a:outerShdw>
            </a:effectLst>
          </p:grpSpPr>
          <p:sp>
            <p:nvSpPr>
              <p:cNvPr id="157" name="เมฆ 156"/>
              <p:cNvSpPr/>
              <p:nvPr/>
            </p:nvSpPr>
            <p:spPr>
              <a:xfrm rot="20459731">
                <a:off x="7569120" y="4314392"/>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8" name="รูปภาพ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159" name="รูปภาพ 15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156" name="รูปภาพ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chemeClr val="accent4">
                  <a:alpha val="40000"/>
                </a:schemeClr>
              </a:outerShdw>
            </a:effectLst>
          </p:spPr>
        </p:pic>
      </p:grpSp>
      <p:grpSp>
        <p:nvGrpSpPr>
          <p:cNvPr id="160" name="กลุ่ม 159"/>
          <p:cNvGrpSpPr/>
          <p:nvPr userDrawn="1"/>
        </p:nvGrpSpPr>
        <p:grpSpPr>
          <a:xfrm>
            <a:off x="-1447992" y="-1450391"/>
            <a:ext cx="4533125" cy="2900781"/>
            <a:chOff x="-1085994" y="-1087793"/>
            <a:chExt cx="3399844" cy="2175586"/>
          </a:xfrm>
        </p:grpSpPr>
        <p:grpSp>
          <p:nvGrpSpPr>
            <p:cNvPr id="161" name="กลุ่ม 160"/>
            <p:cNvGrpSpPr/>
            <p:nvPr/>
          </p:nvGrpSpPr>
          <p:grpSpPr>
            <a:xfrm>
              <a:off x="-1085994" y="-1087793"/>
              <a:ext cx="3003978" cy="2175586"/>
              <a:chOff x="-1085994" y="-1087793"/>
              <a:chExt cx="3003978" cy="2175586"/>
            </a:xfrm>
          </p:grpSpPr>
          <p:sp>
            <p:nvSpPr>
              <p:cNvPr id="163" name="เมฆ 162"/>
              <p:cNvSpPr/>
              <p:nvPr/>
            </p:nvSpPr>
            <p:spPr>
              <a:xfrm rot="20459731">
                <a:off x="-1085994" y="-108779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64" name="รูปภาพ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65" name="รูปภาพ 164"/>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162" name="รูปภาพ 1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chemeClr val="accent4">
                  <a:alpha val="40000"/>
                </a:schemeClr>
              </a:outerShdw>
            </a:effectLst>
          </p:spPr>
        </p:pic>
      </p:grpSp>
      <p:sp>
        <p:nvSpPr>
          <p:cNvPr id="166" name="ชื่อเรื่อง 1"/>
          <p:cNvSpPr>
            <a:spLocks noGrp="1"/>
          </p:cNvSpPr>
          <p:nvPr>
            <p:ph type="ctrTitle"/>
          </p:nvPr>
        </p:nvSpPr>
        <p:spPr>
          <a:xfrm>
            <a:off x="2080434" y="3418770"/>
            <a:ext cx="7567961" cy="1470025"/>
          </a:xfrm>
        </p:spPr>
        <p:txBody>
          <a:bodyPr/>
          <a:lstStyle>
            <a:lvl1pPr>
              <a:defRPr>
                <a:solidFill>
                  <a:srgbClr val="FFD757"/>
                </a:solidFill>
              </a:defRPr>
            </a:lvl1pPr>
          </a:lstStyle>
          <a:p>
            <a:r>
              <a:rPr lang="th-TH" dirty="0"/>
              <a:t>คลิกเพื่อแก้ไขลักษณะชื่อเรื่องต้นแบบ</a:t>
            </a:r>
          </a:p>
        </p:txBody>
      </p:sp>
      <p:sp>
        <p:nvSpPr>
          <p:cNvPr id="167" name="ชื่อเรื่องรอง 2"/>
          <p:cNvSpPr>
            <a:spLocks noGrp="1"/>
          </p:cNvSpPr>
          <p:nvPr>
            <p:ph type="subTitle" idx="1"/>
          </p:nvPr>
        </p:nvSpPr>
        <p:spPr>
          <a:xfrm>
            <a:off x="1780795" y="1462463"/>
            <a:ext cx="8534400" cy="1752600"/>
          </a:xfrm>
        </p:spPr>
        <p:txBody>
          <a:bodyPr/>
          <a:lstStyle>
            <a:lvl1pPr marL="0" indent="0" algn="ctr">
              <a:buNone/>
              <a:defRPr>
                <a:solidFill>
                  <a:schemeClr val="accent4"/>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3080107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10" name="สี่เหลี่ยมผืนผ้า 9"/>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1" name="กลุ่ม 10"/>
          <p:cNvGrpSpPr/>
          <p:nvPr userDrawn="1"/>
        </p:nvGrpSpPr>
        <p:grpSpPr>
          <a:xfrm>
            <a:off x="335359" y="356659"/>
            <a:ext cx="11425271" cy="6124221"/>
            <a:chOff x="-29030" y="17128"/>
            <a:chExt cx="9151241" cy="5109244"/>
          </a:xfrm>
        </p:grpSpPr>
        <p:grpSp>
          <p:nvGrpSpPr>
            <p:cNvPr id="12" name="กลุ่ม 11"/>
            <p:cNvGrpSpPr/>
            <p:nvPr/>
          </p:nvGrpSpPr>
          <p:grpSpPr>
            <a:xfrm>
              <a:off x="187436" y="17128"/>
              <a:ext cx="8652652" cy="5109244"/>
              <a:chOff x="187436" y="17128"/>
              <a:chExt cx="8652652" cy="5109244"/>
            </a:xfrm>
          </p:grpSpPr>
          <p:cxnSp>
            <p:nvCxnSpPr>
              <p:cNvPr id="26"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กลุ่ม 12"/>
            <p:cNvGrpSpPr/>
            <p:nvPr/>
          </p:nvGrpSpPr>
          <p:grpSpPr>
            <a:xfrm>
              <a:off x="-29030" y="263553"/>
              <a:ext cx="9151241" cy="4703748"/>
              <a:chOff x="-29030" y="263553"/>
              <a:chExt cx="9151241" cy="4703748"/>
            </a:xfrm>
          </p:grpSpPr>
          <p:cxnSp>
            <p:nvCxnSpPr>
              <p:cNvPr id="14"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60" name="กลุ่ม 59"/>
          <p:cNvGrpSpPr/>
          <p:nvPr userDrawn="1"/>
        </p:nvGrpSpPr>
        <p:grpSpPr>
          <a:xfrm>
            <a:off x="417020" y="56659"/>
            <a:ext cx="3015709" cy="600000"/>
            <a:chOff x="3289945" y="3405879"/>
            <a:chExt cx="2261782" cy="450000"/>
          </a:xfrm>
        </p:grpSpPr>
        <p:sp>
          <p:nvSpPr>
            <p:cNvPr id="61" name="วงรี 6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5" name="เมฆ 64"/>
          <p:cNvSpPr/>
          <p:nvPr userDrawn="1"/>
        </p:nvSpPr>
        <p:spPr>
          <a:xfrm rot="18660748" flipH="1">
            <a:off x="9974905" y="503048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76418" y="5240623"/>
            <a:ext cx="1561941" cy="1569560"/>
          </a:xfrm>
          <a:prstGeom prst="rect">
            <a:avLst/>
          </a:prstGeom>
          <a:effectLst>
            <a:outerShdw blurRad="50800" dist="38100" dir="2700000" algn="tl" rotWithShape="0">
              <a:schemeClr val="accent4">
                <a:alpha val="40000"/>
              </a:schemeClr>
            </a:outerShdw>
          </a:effectLst>
        </p:spPr>
      </p:pic>
      <p:grpSp>
        <p:nvGrpSpPr>
          <p:cNvPr id="67" name="กลุ่ม 66"/>
          <p:cNvGrpSpPr/>
          <p:nvPr userDrawn="1"/>
        </p:nvGrpSpPr>
        <p:grpSpPr>
          <a:xfrm>
            <a:off x="10189347" y="-1498904"/>
            <a:ext cx="4005304" cy="2900781"/>
            <a:chOff x="7642010" y="-1124178"/>
            <a:chExt cx="3003978" cy="2175586"/>
          </a:xfrm>
        </p:grpSpPr>
        <p:sp>
          <p:nvSpPr>
            <p:cNvPr id="68" name="เมฆ 67"/>
            <p:cNvSpPr/>
            <p:nvPr/>
          </p:nvSpPr>
          <p:spPr>
            <a:xfrm rot="13012439" flipH="1">
              <a:off x="7642010" y="-1124178"/>
              <a:ext cx="3003978" cy="2175586"/>
            </a:xfrm>
            <a:prstGeom prst="cloud">
              <a:avLst/>
            </a:prstGeom>
            <a:solidFill>
              <a:schemeClr val="accent4">
                <a:lumMod val="60000"/>
                <a:lumOff val="40000"/>
              </a:schemeClr>
            </a:solidFill>
            <a:ln>
              <a:noFill/>
            </a:ln>
            <a:effectLst>
              <a:outerShdw blurRad="50800" dist="38100" dir="13500000" algn="b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70" name="รูปภาพ 6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7" y="352276"/>
              <a:ext cx="325391" cy="361638"/>
            </a:xfrm>
            <a:prstGeom prst="rect">
              <a:avLst/>
            </a:prstGeom>
          </p:spPr>
        </p:pic>
      </p:grpSp>
      <p:grpSp>
        <p:nvGrpSpPr>
          <p:cNvPr id="71" name="กลุ่ม 70"/>
          <p:cNvGrpSpPr/>
          <p:nvPr userDrawn="1"/>
        </p:nvGrpSpPr>
        <p:grpSpPr>
          <a:xfrm>
            <a:off x="26940" y="5439264"/>
            <a:ext cx="1718201" cy="1446121"/>
            <a:chOff x="20204" y="4079447"/>
            <a:chExt cx="1288651" cy="1084591"/>
          </a:xfrm>
        </p:grpSpPr>
        <p:pic>
          <p:nvPicPr>
            <p:cNvPr id="72" name="รูปภาพ 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73" name="รูปภาพ 72"/>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grpSp>
        <p:nvGrpSpPr>
          <p:cNvPr id="47" name="กลุ่ม 46"/>
          <p:cNvGrpSpPr/>
          <p:nvPr userDrawn="1"/>
        </p:nvGrpSpPr>
        <p:grpSpPr>
          <a:xfrm>
            <a:off x="1295467" y="860648"/>
            <a:ext cx="9957331" cy="4997409"/>
            <a:chOff x="971600" y="645485"/>
            <a:chExt cx="7467998" cy="3748057"/>
          </a:xfrm>
        </p:grpSpPr>
        <p:sp>
          <p:nvSpPr>
            <p:cNvPr id="48" name="บวก 47"/>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บวก 49"/>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บวก 50"/>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วงรี 52"/>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วงรี 53"/>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สามเหลี่ยมหน้าจั่ว 56"/>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8" name="สามเหลี่ยมหน้าจั่ว 57"/>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p:spPr>
        <p:txBody>
          <a:bodyPr/>
          <a:lstStyle>
            <a:lvl1pPr>
              <a:defRPr/>
            </a:lvl1pPr>
          </a:lstStyle>
          <a:p>
            <a:r>
              <a:rPr lang="th-TH"/>
              <a:t>คลิกเพื่อแก้ไขลักษณะชื่อเรื่องต้นแบบ</a:t>
            </a:r>
          </a:p>
        </p:txBody>
      </p:sp>
      <p:sp>
        <p:nvSpPr>
          <p:cNvPr id="3" name="ตัวแทนข้อความ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th-TH"/>
              <a:t>คลิกเพื่อแก้ไขลักษณะของข้อความต้นแบบ</a:t>
            </a:r>
          </a:p>
        </p:txBody>
      </p:sp>
      <p:sp>
        <p:nvSpPr>
          <p:cNvPr id="4" name="ตัวแทนเนื้อหา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ข้อความ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th-TH"/>
              <a:t>คลิกเพื่อแก้ไขลักษณะของข้อความต้นแบบ</a:t>
            </a:r>
          </a:p>
        </p:txBody>
      </p:sp>
      <p:sp>
        <p:nvSpPr>
          <p:cNvPr id="6" name="ตัวแทนเนื้อหา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ตัวแทนวันที่ 6"/>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8" name="ตัวแทนท้ายกระดาษ 7"/>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9" name="ตัวแทนหมายเลขภาพนิ่ง 8"/>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Tree>
    <p:extLst>
      <p:ext uri="{BB962C8B-B14F-4D97-AF65-F5344CB8AC3E}">
        <p14:creationId xmlns:p14="http://schemas.microsoft.com/office/powerpoint/2010/main" val="464220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เนื้อหาพร้อมคำอธิบายภาพ">
    <p:spTree>
      <p:nvGrpSpPr>
        <p:cNvPr id="1" name=""/>
        <p:cNvGrpSpPr/>
        <p:nvPr/>
      </p:nvGrpSpPr>
      <p:grpSpPr>
        <a:xfrm>
          <a:off x="0" y="0"/>
          <a:ext cx="0" cy="0"/>
          <a:chOff x="0" y="0"/>
          <a:chExt cx="0" cy="0"/>
        </a:xfrm>
      </p:grpSpPr>
      <p:sp>
        <p:nvSpPr>
          <p:cNvPr id="48" name="สี่เหลี่ยมผืนผ้า 47"/>
          <p:cNvSpPr/>
          <p:nvPr userDrawn="1"/>
        </p:nvSpPr>
        <p:spPr>
          <a:xfrm>
            <a:off x="0" y="-24662"/>
            <a:ext cx="12192000" cy="688266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สี่เหลี่ยมผืนผ้า 48"/>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335359" y="356659"/>
            <a:ext cx="11425271" cy="6124221"/>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86" name="กลุ่ม 85"/>
          <p:cNvGrpSpPr/>
          <p:nvPr userDrawn="1"/>
        </p:nvGrpSpPr>
        <p:grpSpPr>
          <a:xfrm>
            <a:off x="1295467" y="860648"/>
            <a:ext cx="9957331" cy="4997409"/>
            <a:chOff x="971600" y="645485"/>
            <a:chExt cx="7467998" cy="3748057"/>
          </a:xfrm>
        </p:grpSpPr>
        <p:sp>
          <p:nvSpPr>
            <p:cNvPr id="87" name="บวก 86"/>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9" name="กลุ่ม 98"/>
          <p:cNvGrpSpPr/>
          <p:nvPr userDrawn="1"/>
        </p:nvGrpSpPr>
        <p:grpSpPr>
          <a:xfrm>
            <a:off x="8701374" y="6180880"/>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04" name="กลุ่ม 103"/>
          <p:cNvGrpSpPr/>
          <p:nvPr userDrawn="1"/>
        </p:nvGrpSpPr>
        <p:grpSpPr>
          <a:xfrm>
            <a:off x="9965935" y="-1707059"/>
            <a:ext cx="4005304" cy="2900781"/>
            <a:chOff x="7474451" y="-1280294"/>
            <a:chExt cx="3003978" cy="2175586"/>
          </a:xfrm>
        </p:grpSpPr>
        <p:sp>
          <p:nvSpPr>
            <p:cNvPr id="105" name="เมฆ 104"/>
            <p:cNvSpPr/>
            <p:nvPr/>
          </p:nvSpPr>
          <p:spPr>
            <a:xfrm rot="13496139">
              <a:off x="7474451" y="-128029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6" name="รูปภาพ 1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107" name="รูปภาพ 10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769085" y="406136"/>
              <a:ext cx="325391" cy="361638"/>
            </a:xfrm>
            <a:prstGeom prst="rect">
              <a:avLst/>
            </a:prstGeom>
          </p:spPr>
        </p:pic>
      </p:grpSp>
      <p:grpSp>
        <p:nvGrpSpPr>
          <p:cNvPr id="108" name="กลุ่ม 107"/>
          <p:cNvGrpSpPr/>
          <p:nvPr userDrawn="1"/>
        </p:nvGrpSpPr>
        <p:grpSpPr>
          <a:xfrm>
            <a:off x="-1447992" y="5080541"/>
            <a:ext cx="4005304" cy="3572763"/>
            <a:chOff x="-1085994" y="3810406"/>
            <a:chExt cx="3003978" cy="2679572"/>
          </a:xfrm>
        </p:grpSpPr>
        <p:sp>
          <p:nvSpPr>
            <p:cNvPr id="109" name="เมฆ 108"/>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0" name="รูปภาพ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9" y="4554189"/>
              <a:ext cx="279821" cy="297874"/>
            </a:xfrm>
            <a:prstGeom prst="rect">
              <a:avLst/>
            </a:prstGeom>
          </p:spPr>
        </p:pic>
        <p:pic>
          <p:nvPicPr>
            <p:cNvPr id="111" name="รูปภาพ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64329" flipV="1">
              <a:off x="342292" y="3807205"/>
              <a:ext cx="1312801" cy="1319204"/>
            </a:xfrm>
            <a:prstGeom prst="rect">
              <a:avLst/>
            </a:prstGeom>
            <a:effectLst>
              <a:outerShdw blurRad="50800" dist="38100" dir="8100000" algn="tr" rotWithShape="0">
                <a:schemeClr val="accent4">
                  <a:alpha val="40000"/>
                </a:schemeClr>
              </a:outerShdw>
            </a:effectLst>
          </p:spPr>
        </p:pic>
        <p:pic>
          <p:nvPicPr>
            <p:cNvPr id="112" name="รูปภาพ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420" y="4948014"/>
              <a:ext cx="125445" cy="134669"/>
            </a:xfrm>
            <a:prstGeom prst="rect">
              <a:avLst/>
            </a:prstGeom>
          </p:spPr>
        </p:pic>
      </p:grpSp>
      <p:grpSp>
        <p:nvGrpSpPr>
          <p:cNvPr id="113" name="กลุ่ม 112"/>
          <p:cNvGrpSpPr/>
          <p:nvPr userDrawn="1"/>
        </p:nvGrpSpPr>
        <p:grpSpPr>
          <a:xfrm flipH="1">
            <a:off x="-1667293" y="-1563973"/>
            <a:ext cx="4005304" cy="3377081"/>
            <a:chOff x="-237568" y="-1513798"/>
            <a:chExt cx="3003978" cy="2532811"/>
          </a:xfrm>
          <a:effectLst>
            <a:outerShdw blurRad="50800" dist="38100" dir="8100000" algn="tr" rotWithShape="0">
              <a:schemeClr val="accent4">
                <a:alpha val="40000"/>
              </a:schemeClr>
            </a:outerShdw>
          </a:effectLst>
        </p:grpSpPr>
        <p:sp>
          <p:nvSpPr>
            <p:cNvPr id="114" name="เมฆ 113"/>
            <p:cNvSpPr/>
            <p:nvPr/>
          </p:nvSpPr>
          <p:spPr>
            <a:xfrm rot="13496139">
              <a:off x="-237568" y="-1513798"/>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5" name="รูปภาพ 1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391" y="-170175"/>
              <a:ext cx="250890" cy="269338"/>
            </a:xfrm>
            <a:prstGeom prst="rect">
              <a:avLst/>
            </a:prstGeom>
          </p:spPr>
        </p:pic>
        <p:pic>
          <p:nvPicPr>
            <p:cNvPr id="116" name="รูปภาพ 11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57066" y="172632"/>
              <a:ext cx="325391" cy="361638"/>
            </a:xfrm>
            <a:prstGeom prst="rect">
              <a:avLst/>
            </a:prstGeom>
          </p:spPr>
        </p:pic>
        <p:pic>
          <p:nvPicPr>
            <p:cNvPr id="117" name="รูปภาพ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58" y="112285"/>
              <a:ext cx="1036261" cy="906728"/>
            </a:xfrm>
            <a:prstGeom prst="rect">
              <a:avLst/>
            </a:prstGeom>
            <a:effectLst>
              <a:outerShdw blurRad="50800" dist="38100" dir="2700000" algn="tl" rotWithShape="0">
                <a:schemeClr val="accent4">
                  <a:lumMod val="60000"/>
                  <a:lumOff val="40000"/>
                  <a:alpha val="40000"/>
                </a:schemeClr>
              </a:outerShdw>
            </a:effectLst>
          </p:spPr>
        </p:pic>
      </p:grpSp>
      <p:sp>
        <p:nvSpPr>
          <p:cNvPr id="5" name="ตัวแทนวันที่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6" name="ตัวแทนท้ายกระดาษ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7" name="ตัวแทนหมายเลขภาพนิ่ง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2" name="ชื่อเรื่อง 1"/>
          <p:cNvSpPr>
            <a:spLocks noGrp="1"/>
          </p:cNvSpPr>
          <p:nvPr>
            <p:ph type="title"/>
          </p:nvPr>
        </p:nvSpPr>
        <p:spPr>
          <a:xfrm>
            <a:off x="2802959" y="473577"/>
            <a:ext cx="8957671" cy="1339531"/>
          </a:xfrm>
        </p:spPr>
        <p:txBody>
          <a:bodyPr anchor="b">
            <a:noAutofit/>
          </a:bodyPr>
          <a:lstStyle>
            <a:lvl1pPr algn="l">
              <a:defRPr sz="4800" b="1">
                <a:solidFill>
                  <a:srgbClr val="FFD757"/>
                </a:solidFill>
              </a:defRPr>
            </a:lvl1p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766734" y="1988841"/>
            <a:ext cx="6712260" cy="960107"/>
          </a:xfr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4" name="ตัวแทนข้อความ 3"/>
          <p:cNvSpPr>
            <a:spLocks noGrp="1"/>
          </p:cNvSpPr>
          <p:nvPr>
            <p:ph type="body" sz="half" idx="2"/>
          </p:nvPr>
        </p:nvSpPr>
        <p:spPr>
          <a:xfrm>
            <a:off x="609602" y="1988841"/>
            <a:ext cx="3950228" cy="960107"/>
          </a:xfrm>
        </p:spPr>
        <p:txBody>
          <a:bodyPr>
            <a:noAutofit/>
          </a:bodyPr>
          <a:lstStyle>
            <a:lvl1pPr marL="0" indent="0">
              <a:buNone/>
              <a:defRPr sz="320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p:txBody>
      </p:sp>
      <p:sp>
        <p:nvSpPr>
          <p:cNvPr id="118" name="ตัวแทนเนื้อหา 2"/>
          <p:cNvSpPr>
            <a:spLocks noGrp="1"/>
          </p:cNvSpPr>
          <p:nvPr>
            <p:ph idx="13"/>
          </p:nvPr>
        </p:nvSpPr>
        <p:spPr>
          <a:xfrm>
            <a:off x="4798455" y="3080488"/>
            <a:ext cx="6712260" cy="960107"/>
          </a:xfr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19" name="ตัวแทนข้อความ 3"/>
          <p:cNvSpPr>
            <a:spLocks noGrp="1"/>
          </p:cNvSpPr>
          <p:nvPr>
            <p:ph type="body" sz="half" idx="14"/>
          </p:nvPr>
        </p:nvSpPr>
        <p:spPr>
          <a:xfrm>
            <a:off x="641323" y="3080488"/>
            <a:ext cx="3950228" cy="960107"/>
          </a:xfrm>
        </p:spPr>
        <p:txBody>
          <a:bodyPr>
            <a:noAutofit/>
          </a:bodyPr>
          <a:lstStyle>
            <a:lvl1pPr marL="0" indent="0">
              <a:buNone/>
              <a:defRPr sz="320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p:txBody>
      </p:sp>
      <p:sp>
        <p:nvSpPr>
          <p:cNvPr id="120" name="ตัวแทนเนื้อหา 2"/>
          <p:cNvSpPr>
            <a:spLocks noGrp="1"/>
          </p:cNvSpPr>
          <p:nvPr>
            <p:ph idx="15"/>
          </p:nvPr>
        </p:nvSpPr>
        <p:spPr>
          <a:xfrm>
            <a:off x="4824262" y="4219324"/>
            <a:ext cx="6712260" cy="960107"/>
          </a:xfr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21" name="ตัวแทนข้อความ 3"/>
          <p:cNvSpPr>
            <a:spLocks noGrp="1"/>
          </p:cNvSpPr>
          <p:nvPr>
            <p:ph type="body" sz="half" idx="16"/>
          </p:nvPr>
        </p:nvSpPr>
        <p:spPr>
          <a:xfrm>
            <a:off x="667130" y="4219324"/>
            <a:ext cx="3950228" cy="960107"/>
          </a:xfrm>
        </p:spPr>
        <p:txBody>
          <a:bodyPr>
            <a:noAutofit/>
          </a:bodyPr>
          <a:lstStyle>
            <a:lvl1pPr marL="0" indent="0">
              <a:buNone/>
              <a:defRPr sz="320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p:txBody>
      </p:sp>
    </p:spTree>
    <p:extLst>
      <p:ext uri="{BB962C8B-B14F-4D97-AF65-F5344CB8AC3E}">
        <p14:creationId xmlns:p14="http://schemas.microsoft.com/office/powerpoint/2010/main" val="1329929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59" y="356659"/>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2920463" y="846037"/>
            <a:ext cx="7315200" cy="566739"/>
          </a:xfrm>
        </p:spPr>
        <p:txBody>
          <a:bodyPr anchor="b"/>
          <a:lstStyle>
            <a:lvl1pPr algn="l">
              <a:defRPr sz="2667" b="1"/>
            </a:lvl1pPr>
          </a:lstStyle>
          <a:p>
            <a:r>
              <a:rPr lang="th-TH"/>
              <a:t>คลิกเพื่อแก้ไขลักษณะชื่อเรื่องต้นแบบ</a:t>
            </a:r>
          </a:p>
        </p:txBody>
      </p:sp>
      <p:sp>
        <p:nvSpPr>
          <p:cNvPr id="4" name="ตัวแทนข้อความ 3"/>
          <p:cNvSpPr>
            <a:spLocks noGrp="1"/>
          </p:cNvSpPr>
          <p:nvPr>
            <p:ph type="body" sz="half" idx="2"/>
          </p:nvPr>
        </p:nvSpPr>
        <p:spPr>
          <a:xfrm>
            <a:off x="6025471" y="1891082"/>
            <a:ext cx="5735159" cy="804863"/>
          </a:xfrm>
        </p:spPr>
        <p:txBody>
          <a:bodyPr/>
          <a:lstStyle>
            <a:lvl1pPr marL="0" indent="0">
              <a:buNone/>
              <a:defRPr sz="3733">
                <a:solidFill>
                  <a:schemeClr val="accent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6" name="ตัวแทนท้ายกระดาษ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7" name="ตัวแทนหมายเลขภาพนิ่ง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grpSp>
        <p:nvGrpSpPr>
          <p:cNvPr id="99" name="กลุ่ม 98"/>
          <p:cNvGrpSpPr/>
          <p:nvPr userDrawn="1"/>
        </p:nvGrpSpPr>
        <p:grpSpPr>
          <a:xfrm>
            <a:off x="8564440" y="61323"/>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04" name="สี่เหลี่ยมผืนผ้า 103"/>
          <p:cNvSpPr/>
          <p:nvPr userDrawn="1"/>
        </p:nvSpPr>
        <p:spPr>
          <a:xfrm>
            <a:off x="1172375" y="1891082"/>
            <a:ext cx="4321117" cy="399023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04"/>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1933112" y="1605718"/>
            <a:ext cx="2799643" cy="627605"/>
          </a:xfrm>
          <a:prstGeom prst="rect">
            <a:avLst/>
          </a:prstGeom>
        </p:spPr>
      </p:pic>
      <p:sp>
        <p:nvSpPr>
          <p:cNvPr id="106" name="สี่เหลี่ยมผืนผ้า 105"/>
          <p:cNvSpPr/>
          <p:nvPr userDrawn="1"/>
        </p:nvSpPr>
        <p:spPr>
          <a:xfrm>
            <a:off x="1418097" y="2160516"/>
            <a:ext cx="3840427" cy="3477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07" name="กลุ่ม 106"/>
          <p:cNvGrpSpPr/>
          <p:nvPr userDrawn="1"/>
        </p:nvGrpSpPr>
        <p:grpSpPr>
          <a:xfrm>
            <a:off x="-1447992" y="-1545719"/>
            <a:ext cx="4005304" cy="2900781"/>
            <a:chOff x="-1085994" y="-1159289"/>
            <a:chExt cx="3003978" cy="2175586"/>
          </a:xfrm>
        </p:grpSpPr>
        <p:sp>
          <p:nvSpPr>
            <p:cNvPr id="108" name="เมฆ 107"/>
            <p:cNvSpPr/>
            <p:nvPr/>
          </p:nvSpPr>
          <p:spPr>
            <a:xfrm rot="20459731">
              <a:off x="-1085994" y="-1159289"/>
              <a:ext cx="3003978" cy="2175586"/>
            </a:xfrm>
            <a:prstGeom prst="cloud">
              <a:avLst/>
            </a:prstGeom>
            <a:solidFill>
              <a:schemeClr val="accent4">
                <a:lumMod val="60000"/>
                <a:lumOff val="40000"/>
              </a:schemeClr>
            </a:solidFill>
            <a:ln>
              <a:noFill/>
            </a:ln>
            <a:effectLst>
              <a:outerShdw blurRad="50800" dist="38100" dir="5400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871" y="147485"/>
              <a:ext cx="250890" cy="269338"/>
            </a:xfrm>
            <a:prstGeom prst="rect">
              <a:avLst/>
            </a:prstGeom>
          </p:spPr>
        </p:pic>
        <p:pic>
          <p:nvPicPr>
            <p:cNvPr id="110" name="รูปภาพ 10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26922" y="334939"/>
              <a:ext cx="325391" cy="361638"/>
            </a:xfrm>
            <a:prstGeom prst="rect">
              <a:avLst/>
            </a:prstGeom>
          </p:spPr>
        </p:pic>
      </p:grpSp>
      <p:grpSp>
        <p:nvGrpSpPr>
          <p:cNvPr id="111" name="กลุ่ม 110"/>
          <p:cNvGrpSpPr/>
          <p:nvPr userDrawn="1"/>
        </p:nvGrpSpPr>
        <p:grpSpPr>
          <a:xfrm>
            <a:off x="10092160" y="5049701"/>
            <a:ext cx="4005304" cy="3603606"/>
            <a:chOff x="7569120" y="3787274"/>
            <a:chExt cx="3003978" cy="2702704"/>
          </a:xfrm>
        </p:grpSpPr>
        <p:sp>
          <p:nvSpPr>
            <p:cNvPr id="112" name="เมฆ 111"/>
            <p:cNvSpPr/>
            <p:nvPr/>
          </p:nvSpPr>
          <p:spPr>
            <a:xfrm rot="20281314">
              <a:off x="7569120" y="4314392"/>
              <a:ext cx="3003978" cy="2175586"/>
            </a:xfrm>
            <a:prstGeom prst="cloud">
              <a:avLst/>
            </a:prstGeom>
            <a:solidFill>
              <a:schemeClr val="accent4">
                <a:lumMod val="60000"/>
                <a:lumOff val="40000"/>
              </a:schemeClr>
            </a:solidFill>
            <a:ln>
              <a:noFill/>
            </a:ln>
            <a:effectLst>
              <a:outerShdw blurRad="50800" dist="38100" dir="16200000"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3" name="รูปภาพ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1021" flipH="1">
              <a:off x="7932313" y="3930467"/>
              <a:ext cx="1171456" cy="1177170"/>
            </a:xfrm>
            <a:prstGeom prst="rect">
              <a:avLst/>
            </a:prstGeom>
            <a:effectLst>
              <a:outerShdw blurRad="50800" dist="38100" dir="5400000" algn="ctr" rotWithShape="0">
                <a:schemeClr val="accent4"/>
              </a:outerShdw>
            </a:effectLst>
          </p:spPr>
        </p:pic>
        <p:grpSp>
          <p:nvGrpSpPr>
            <p:cNvPr id="114" name="กลุ่ม 113"/>
            <p:cNvGrpSpPr/>
            <p:nvPr/>
          </p:nvGrpSpPr>
          <p:grpSpPr>
            <a:xfrm rot="6017212">
              <a:off x="7848564" y="3780056"/>
              <a:ext cx="1336905" cy="1351342"/>
              <a:chOff x="7839440" y="208626"/>
              <a:chExt cx="1086240" cy="1161070"/>
            </a:xfrm>
          </p:grpSpPr>
          <p:grpSp>
            <p:nvGrpSpPr>
              <p:cNvPr id="115" name="กลุ่ม 114"/>
              <p:cNvGrpSpPr/>
              <p:nvPr/>
            </p:nvGrpSpPr>
            <p:grpSpPr>
              <a:xfrm rot="12247797">
                <a:off x="7839440" y="492807"/>
                <a:ext cx="1086240" cy="876889"/>
                <a:chOff x="1273574" y="1375834"/>
                <a:chExt cx="1086240" cy="876889"/>
              </a:xfrm>
            </p:grpSpPr>
            <p:sp>
              <p:nvSpPr>
                <p:cNvPr id="117" name="TextBox 116"/>
                <p:cNvSpPr txBox="1"/>
                <p:nvPr/>
              </p:nvSpPr>
              <p:spPr>
                <a:xfrm rot="1351072">
                  <a:off x="1388628" y="1375834"/>
                  <a:ext cx="258080" cy="42967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18" name="TextBox 117"/>
                <p:cNvSpPr txBox="1"/>
                <p:nvPr/>
              </p:nvSpPr>
              <p:spPr>
                <a:xfrm rot="21389866">
                  <a:off x="2073887" y="1461242"/>
                  <a:ext cx="258080" cy="42967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19" name="สามเหลี่ยมหน้าจั่ว 11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0" name="สามเหลี่ยมหน้าจั่ว 119"/>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1" name="วงรี 120"/>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2" name="วงรี 121"/>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3" name="วงรี 12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16" name="TextBox 115"/>
              <p:cNvSpPr txBox="1"/>
              <p:nvPr/>
            </p:nvSpPr>
            <p:spPr>
              <a:xfrm rot="13598869">
                <a:off x="8014746" y="141920"/>
                <a:ext cx="272912" cy="40632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endParaRPr>
              </a:p>
            </p:txBody>
          </p:sp>
        </p:grpSp>
      </p:grpSp>
      <p:grpSp>
        <p:nvGrpSpPr>
          <p:cNvPr id="124" name="กลุ่ม 123"/>
          <p:cNvGrpSpPr/>
          <p:nvPr userDrawn="1"/>
        </p:nvGrpSpPr>
        <p:grpSpPr>
          <a:xfrm>
            <a:off x="26940" y="5439264"/>
            <a:ext cx="1718201" cy="1446121"/>
            <a:chOff x="20204" y="4079447"/>
            <a:chExt cx="1288651" cy="1084591"/>
          </a:xfrm>
        </p:grpSpPr>
        <p:pic>
          <p:nvPicPr>
            <p:cNvPr id="125" name="รูปภาพ 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26" name="รูปภาพ 125"/>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sp>
        <p:nvSpPr>
          <p:cNvPr id="3" name="ตัวแทนรูปภาพ 2"/>
          <p:cNvSpPr>
            <a:spLocks noGrp="1"/>
          </p:cNvSpPr>
          <p:nvPr>
            <p:ph type="pic" idx="1"/>
          </p:nvPr>
        </p:nvSpPr>
        <p:spPr>
          <a:xfrm>
            <a:off x="1420379" y="2160515"/>
            <a:ext cx="3838145" cy="3473791"/>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th-TH"/>
          </a:p>
        </p:txBody>
      </p:sp>
      <p:sp>
        <p:nvSpPr>
          <p:cNvPr id="127" name="ตัวแทนข้อความ 3"/>
          <p:cNvSpPr>
            <a:spLocks noGrp="1"/>
          </p:cNvSpPr>
          <p:nvPr>
            <p:ph type="body" sz="half" idx="13"/>
          </p:nvPr>
        </p:nvSpPr>
        <p:spPr>
          <a:xfrm>
            <a:off x="6026157" y="3061627"/>
            <a:ext cx="3595144" cy="804863"/>
          </a:xfrm>
        </p:spPr>
        <p:txBody>
          <a:bodyPr/>
          <a:lstStyle>
            <a:lvl1pPr marL="0" indent="0">
              <a:buNone/>
              <a:defRPr sz="2133">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6018529" y="3900733"/>
            <a:ext cx="5735159" cy="804863"/>
          </a:xfrm>
        </p:spPr>
        <p:txBody>
          <a:bodyPr/>
          <a:lstStyle>
            <a:lvl1pPr marL="0" indent="0">
              <a:buNone/>
              <a:defRPr sz="3733">
                <a:solidFill>
                  <a:schemeClr val="accent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6044956" y="5001157"/>
            <a:ext cx="3595144" cy="804863"/>
          </a:xfrm>
        </p:spPr>
        <p:txBody>
          <a:bodyPr/>
          <a:lstStyle>
            <a:lvl1pPr marL="0" indent="0">
              <a:buNone/>
              <a:defRPr sz="2133">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3971810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59" y="356659"/>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76799" y="-123394"/>
            <a:ext cx="11183832" cy="1856241"/>
          </a:xfrm>
        </p:spPr>
        <p:txBody>
          <a:bodyPr anchor="b">
            <a:noAutofit/>
          </a:bodyPr>
          <a:lstStyle>
            <a:lvl1pPr algn="l">
              <a:defRPr sz="5867" b="1">
                <a:solidFill>
                  <a:srgbClr val="FFD757"/>
                </a:solidFill>
              </a:defRPr>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2089035" y="1891082"/>
            <a:ext cx="3917979" cy="804863"/>
          </a:xfrm>
        </p:spPr>
        <p:txBody>
          <a:bodyPr/>
          <a:lstStyle>
            <a:lvl1pPr marL="0" indent="0">
              <a:buNone/>
              <a:defRPr sz="3733">
                <a:solidFill>
                  <a:schemeClr val="accent5"/>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6" name="ตัวแทนท้ายกระดาษ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7" name="ตัวแทนหมายเลขภาพนิ่ง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127" name="ตัวแทนข้อความ 3"/>
          <p:cNvSpPr>
            <a:spLocks noGrp="1"/>
          </p:cNvSpPr>
          <p:nvPr>
            <p:ph type="body" sz="half" idx="13"/>
          </p:nvPr>
        </p:nvSpPr>
        <p:spPr>
          <a:xfrm>
            <a:off x="2089720" y="3061627"/>
            <a:ext cx="3595144" cy="804863"/>
          </a:xfrm>
        </p:spPr>
        <p:txBody>
          <a:bodyPr/>
          <a:lstStyle>
            <a:lvl1pPr marL="0" indent="0">
              <a:buNone/>
              <a:defRPr sz="2133">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2082092" y="3900733"/>
            <a:ext cx="3924921" cy="804863"/>
          </a:xfrm>
        </p:spPr>
        <p:txBody>
          <a:bodyPr/>
          <a:lstStyle>
            <a:lvl1pPr marL="0" indent="0">
              <a:buNone/>
              <a:defRPr sz="3733">
                <a:solidFill>
                  <a:schemeClr val="accent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2108519" y="5001157"/>
            <a:ext cx="3595144" cy="804863"/>
          </a:xfrm>
        </p:spPr>
        <p:txBody>
          <a:bodyPr/>
          <a:lstStyle>
            <a:lvl1pPr marL="0" indent="0">
              <a:buNone/>
              <a:defRPr sz="2133">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1" name="กลุ่ม 90"/>
          <p:cNvGrpSpPr/>
          <p:nvPr userDrawn="1"/>
        </p:nvGrpSpPr>
        <p:grpSpPr>
          <a:xfrm>
            <a:off x="432938" y="56659"/>
            <a:ext cx="3015709" cy="600000"/>
            <a:chOff x="3289945" y="3405879"/>
            <a:chExt cx="2261782" cy="450000"/>
          </a:xfrm>
        </p:grpSpPr>
        <p:sp>
          <p:nvSpPr>
            <p:cNvPr id="130" name="วงรี 12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วงรี 13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34" name="รูปภาพ 133"/>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04" t="55059" r="43243" b="21726"/>
          <a:stretch/>
        </p:blipFill>
        <p:spPr>
          <a:xfrm>
            <a:off x="6565987" y="1680899"/>
            <a:ext cx="4317373" cy="4096743"/>
          </a:xfrm>
          <a:prstGeom prst="rect">
            <a:avLst/>
          </a:prstGeom>
          <a:effectLst>
            <a:outerShdw blurRad="50800" dist="38100" dir="2700000" algn="tl" rotWithShape="0">
              <a:prstClr val="black">
                <a:alpha val="40000"/>
              </a:prstClr>
            </a:outerShdw>
          </a:effectLst>
        </p:spPr>
      </p:pic>
      <p:sp>
        <p:nvSpPr>
          <p:cNvPr id="135" name="เมฆ 134"/>
          <p:cNvSpPr/>
          <p:nvPr userDrawn="1"/>
        </p:nvSpPr>
        <p:spPr>
          <a:xfrm rot="3185773">
            <a:off x="-2048399" y="5261900"/>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36" name="กลุ่ม 135"/>
          <p:cNvGrpSpPr/>
          <p:nvPr userDrawn="1"/>
        </p:nvGrpSpPr>
        <p:grpSpPr>
          <a:xfrm flipH="1">
            <a:off x="192725" y="4773398"/>
            <a:ext cx="1808903" cy="1767719"/>
            <a:chOff x="6960757" y="2831265"/>
            <a:chExt cx="2086762" cy="2039252"/>
          </a:xfrm>
          <a:effectLst>
            <a:outerShdw blurRad="50800" dist="38100" dir="2700000" algn="tl" rotWithShape="0">
              <a:schemeClr val="accent4">
                <a:alpha val="40000"/>
              </a:schemeClr>
            </a:outerShdw>
          </a:effectLst>
        </p:grpSpPr>
        <p:grpSp>
          <p:nvGrpSpPr>
            <p:cNvPr id="137" name="กลุ่ม 136"/>
            <p:cNvGrpSpPr/>
            <p:nvPr/>
          </p:nvGrpSpPr>
          <p:grpSpPr>
            <a:xfrm flipH="1">
              <a:off x="6960757" y="2831265"/>
              <a:ext cx="2086762" cy="2039252"/>
              <a:chOff x="2411760" y="587700"/>
              <a:chExt cx="4506655" cy="4404051"/>
            </a:xfrm>
          </p:grpSpPr>
          <p:sp>
            <p:nvSpPr>
              <p:cNvPr id="142" name="สี่เหลี่ยมผืนผ้ามุมมน 141"/>
              <p:cNvSpPr/>
              <p:nvPr/>
            </p:nvSpPr>
            <p:spPr>
              <a:xfrm rot="2770978">
                <a:off x="4502190" y="1414905"/>
                <a:ext cx="288122" cy="1512167"/>
              </a:xfrm>
              <a:prstGeom prst="roundRect">
                <a:avLst>
                  <a:gd name="adj" fmla="val 50000"/>
                </a:avLst>
              </a:prstGeom>
              <a:solidFill>
                <a:schemeClr val="accent5">
                  <a:lumMod val="60000"/>
                  <a:lumOff val="40000"/>
                </a:schemeClr>
              </a:solidFill>
              <a:ln>
                <a:noFill/>
              </a:ln>
              <a:effectLst>
                <a:innerShdw blurRad="63500" dist="50800" dir="16200000">
                  <a:schemeClr val="accent5">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3" name="สี่เหลี่ยมผืนผ้ามุมมน 142"/>
              <p:cNvSpPr/>
              <p:nvPr/>
            </p:nvSpPr>
            <p:spPr>
              <a:xfrm>
                <a:off x="2411760" y="4713896"/>
                <a:ext cx="2808312" cy="27785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4" name="คอร์ด 143"/>
              <p:cNvSpPr/>
              <p:nvPr/>
            </p:nvSpPr>
            <p:spPr>
              <a:xfrm>
                <a:off x="3024183" y="803325"/>
                <a:ext cx="3095632" cy="2979285"/>
              </a:xfrm>
              <a:prstGeom prst="chord">
                <a:avLst>
                  <a:gd name="adj1" fmla="val 2632217"/>
                  <a:gd name="adj2" fmla="val 13532141"/>
                </a:avLst>
              </a:prstGeom>
              <a:solidFill>
                <a:schemeClr val="accent4">
                  <a:lumMod val="75000"/>
                </a:schemeClr>
              </a:solidFill>
              <a:ln>
                <a:noFill/>
              </a:ln>
              <a:effectLst>
                <a:innerShdw blurRad="63500" dist="114300" dir="81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5" name="บล็อกส่วนโค้ง 11"/>
              <p:cNvSpPr/>
              <p:nvPr/>
            </p:nvSpPr>
            <p:spPr>
              <a:xfrm>
                <a:off x="4861202" y="924291"/>
                <a:ext cx="1069901" cy="1078246"/>
              </a:xfrm>
              <a:custGeom>
                <a:avLst/>
                <a:gdLst>
                  <a:gd name="connsiteX0" fmla="*/ 738410 w 1703671"/>
                  <a:gd name="connsiteY0" fmla="*/ 7585 h 1703671"/>
                  <a:gd name="connsiteX1" fmla="*/ 1449562 w 1703671"/>
                  <a:gd name="connsiteY1" fmla="*/ 244919 h 1703671"/>
                  <a:gd name="connsiteX2" fmla="*/ 1697718 w 1703671"/>
                  <a:gd name="connsiteY2" fmla="*/ 952367 h 1703671"/>
                  <a:gd name="connsiteX3" fmla="*/ 1386382 w 1703671"/>
                  <a:gd name="connsiteY3" fmla="*/ 915366 h 1703671"/>
                  <a:gd name="connsiteX4" fmla="*/ 1229562 w 1703671"/>
                  <a:gd name="connsiteY4" fmla="*/ 468301 h 1703671"/>
                  <a:gd name="connsiteX5" fmla="*/ 780157 w 1703671"/>
                  <a:gd name="connsiteY5" fmla="*/ 318320 h 1703671"/>
                  <a:gd name="connsiteX6" fmla="*/ 738410 w 1703671"/>
                  <a:gd name="connsiteY6" fmla="*/ 7585 h 1703671"/>
                  <a:gd name="connsiteX0" fmla="*/ 72079 w 1037346"/>
                  <a:gd name="connsiteY0" fmla="*/ 7592 h 952374"/>
                  <a:gd name="connsiteX1" fmla="*/ 783231 w 1037346"/>
                  <a:gd name="connsiteY1" fmla="*/ 244926 h 952374"/>
                  <a:gd name="connsiteX2" fmla="*/ 1031387 w 1037346"/>
                  <a:gd name="connsiteY2" fmla="*/ 952374 h 952374"/>
                  <a:gd name="connsiteX3" fmla="*/ 720051 w 1037346"/>
                  <a:gd name="connsiteY3" fmla="*/ 915373 h 952374"/>
                  <a:gd name="connsiteX4" fmla="*/ 563231 w 1037346"/>
                  <a:gd name="connsiteY4" fmla="*/ 468308 h 952374"/>
                  <a:gd name="connsiteX5" fmla="*/ 113826 w 1037346"/>
                  <a:gd name="connsiteY5" fmla="*/ 318327 h 952374"/>
                  <a:gd name="connsiteX6" fmla="*/ 72079 w 1037346"/>
                  <a:gd name="connsiteY6" fmla="*/ 7592 h 952374"/>
                  <a:gd name="connsiteX0" fmla="*/ 101084 w 1066351"/>
                  <a:gd name="connsiteY0" fmla="*/ 7592 h 952374"/>
                  <a:gd name="connsiteX1" fmla="*/ 812236 w 1066351"/>
                  <a:gd name="connsiteY1" fmla="*/ 244926 h 952374"/>
                  <a:gd name="connsiteX2" fmla="*/ 1060392 w 1066351"/>
                  <a:gd name="connsiteY2" fmla="*/ 952374 h 952374"/>
                  <a:gd name="connsiteX3" fmla="*/ 749056 w 1066351"/>
                  <a:gd name="connsiteY3" fmla="*/ 915373 h 952374"/>
                  <a:gd name="connsiteX4" fmla="*/ 592236 w 1066351"/>
                  <a:gd name="connsiteY4" fmla="*/ 468308 h 952374"/>
                  <a:gd name="connsiteX5" fmla="*/ 142831 w 1066351"/>
                  <a:gd name="connsiteY5" fmla="*/ 318327 h 952374"/>
                  <a:gd name="connsiteX6" fmla="*/ 101084 w 1066351"/>
                  <a:gd name="connsiteY6" fmla="*/ 7592 h 952374"/>
                  <a:gd name="connsiteX0" fmla="*/ 57800 w 1023067"/>
                  <a:gd name="connsiteY0" fmla="*/ 7592 h 952374"/>
                  <a:gd name="connsiteX1" fmla="*/ 768952 w 1023067"/>
                  <a:gd name="connsiteY1" fmla="*/ 244926 h 952374"/>
                  <a:gd name="connsiteX2" fmla="*/ 1017108 w 1023067"/>
                  <a:gd name="connsiteY2" fmla="*/ 952374 h 952374"/>
                  <a:gd name="connsiteX3" fmla="*/ 705772 w 1023067"/>
                  <a:gd name="connsiteY3" fmla="*/ 915373 h 952374"/>
                  <a:gd name="connsiteX4" fmla="*/ 548952 w 1023067"/>
                  <a:gd name="connsiteY4" fmla="*/ 468308 h 952374"/>
                  <a:gd name="connsiteX5" fmla="*/ 99547 w 1023067"/>
                  <a:gd name="connsiteY5" fmla="*/ 318327 h 952374"/>
                  <a:gd name="connsiteX6" fmla="*/ 57800 w 1023067"/>
                  <a:gd name="connsiteY6" fmla="*/ 7592 h 952374"/>
                  <a:gd name="connsiteX0" fmla="*/ 91626 w 1056893"/>
                  <a:gd name="connsiteY0" fmla="*/ 7592 h 952374"/>
                  <a:gd name="connsiteX1" fmla="*/ 802778 w 1056893"/>
                  <a:gd name="connsiteY1" fmla="*/ 244926 h 952374"/>
                  <a:gd name="connsiteX2" fmla="*/ 1050934 w 1056893"/>
                  <a:gd name="connsiteY2" fmla="*/ 952374 h 952374"/>
                  <a:gd name="connsiteX3" fmla="*/ 739598 w 1056893"/>
                  <a:gd name="connsiteY3" fmla="*/ 915373 h 952374"/>
                  <a:gd name="connsiteX4" fmla="*/ 582778 w 1056893"/>
                  <a:gd name="connsiteY4" fmla="*/ 468308 h 952374"/>
                  <a:gd name="connsiteX5" fmla="*/ 133373 w 1056893"/>
                  <a:gd name="connsiteY5" fmla="*/ 318327 h 952374"/>
                  <a:gd name="connsiteX6" fmla="*/ 91626 w 1056893"/>
                  <a:gd name="connsiteY6" fmla="*/ 7592 h 952374"/>
                  <a:gd name="connsiteX0" fmla="*/ 104634 w 1069901"/>
                  <a:gd name="connsiteY0" fmla="*/ 7592 h 952374"/>
                  <a:gd name="connsiteX1" fmla="*/ 815786 w 1069901"/>
                  <a:gd name="connsiteY1" fmla="*/ 244926 h 952374"/>
                  <a:gd name="connsiteX2" fmla="*/ 1063942 w 1069901"/>
                  <a:gd name="connsiteY2" fmla="*/ 952374 h 952374"/>
                  <a:gd name="connsiteX3" fmla="*/ 752606 w 1069901"/>
                  <a:gd name="connsiteY3" fmla="*/ 915373 h 952374"/>
                  <a:gd name="connsiteX4" fmla="*/ 595786 w 1069901"/>
                  <a:gd name="connsiteY4" fmla="*/ 468308 h 952374"/>
                  <a:gd name="connsiteX5" fmla="*/ 146381 w 1069901"/>
                  <a:gd name="connsiteY5" fmla="*/ 318327 h 952374"/>
                  <a:gd name="connsiteX6" fmla="*/ 104634 w 1069901"/>
                  <a:gd name="connsiteY6" fmla="*/ 7592 h 952374"/>
                  <a:gd name="connsiteX0" fmla="*/ 104634 w 1069901"/>
                  <a:gd name="connsiteY0" fmla="*/ 7592 h 976107"/>
                  <a:gd name="connsiteX1" fmla="*/ 815786 w 1069901"/>
                  <a:gd name="connsiteY1" fmla="*/ 244926 h 976107"/>
                  <a:gd name="connsiteX2" fmla="*/ 1063942 w 1069901"/>
                  <a:gd name="connsiteY2" fmla="*/ 952374 h 976107"/>
                  <a:gd name="connsiteX3" fmla="*/ 752606 w 1069901"/>
                  <a:gd name="connsiteY3" fmla="*/ 915373 h 976107"/>
                  <a:gd name="connsiteX4" fmla="*/ 595786 w 1069901"/>
                  <a:gd name="connsiteY4" fmla="*/ 468308 h 976107"/>
                  <a:gd name="connsiteX5" fmla="*/ 146381 w 1069901"/>
                  <a:gd name="connsiteY5" fmla="*/ 318327 h 976107"/>
                  <a:gd name="connsiteX6" fmla="*/ 104634 w 1069901"/>
                  <a:gd name="connsiteY6" fmla="*/ 7592 h 976107"/>
                  <a:gd name="connsiteX0" fmla="*/ 104634 w 1069901"/>
                  <a:gd name="connsiteY0" fmla="*/ 7592 h 1062433"/>
                  <a:gd name="connsiteX1" fmla="*/ 815786 w 1069901"/>
                  <a:gd name="connsiteY1" fmla="*/ 244926 h 1062433"/>
                  <a:gd name="connsiteX2" fmla="*/ 1063942 w 1069901"/>
                  <a:gd name="connsiteY2" fmla="*/ 952374 h 1062433"/>
                  <a:gd name="connsiteX3" fmla="*/ 752606 w 1069901"/>
                  <a:gd name="connsiteY3" fmla="*/ 915373 h 1062433"/>
                  <a:gd name="connsiteX4" fmla="*/ 595786 w 1069901"/>
                  <a:gd name="connsiteY4" fmla="*/ 468308 h 1062433"/>
                  <a:gd name="connsiteX5" fmla="*/ 146381 w 1069901"/>
                  <a:gd name="connsiteY5" fmla="*/ 318327 h 1062433"/>
                  <a:gd name="connsiteX6" fmla="*/ 104634 w 1069901"/>
                  <a:gd name="connsiteY6" fmla="*/ 7592 h 1062433"/>
                  <a:gd name="connsiteX0" fmla="*/ 104634 w 1069901"/>
                  <a:gd name="connsiteY0" fmla="*/ 7592 h 1078245"/>
                  <a:gd name="connsiteX1" fmla="*/ 815786 w 1069901"/>
                  <a:gd name="connsiteY1" fmla="*/ 244926 h 1078245"/>
                  <a:gd name="connsiteX2" fmla="*/ 1063942 w 1069901"/>
                  <a:gd name="connsiteY2" fmla="*/ 952374 h 1078245"/>
                  <a:gd name="connsiteX3" fmla="*/ 752606 w 1069901"/>
                  <a:gd name="connsiteY3" fmla="*/ 915373 h 1078245"/>
                  <a:gd name="connsiteX4" fmla="*/ 595786 w 1069901"/>
                  <a:gd name="connsiteY4" fmla="*/ 468308 h 1078245"/>
                  <a:gd name="connsiteX5" fmla="*/ 146381 w 1069901"/>
                  <a:gd name="connsiteY5" fmla="*/ 318327 h 1078245"/>
                  <a:gd name="connsiteX6" fmla="*/ 104634 w 1069901"/>
                  <a:gd name="connsiteY6" fmla="*/ 7592 h 107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901" h="1078245">
                    <a:moveTo>
                      <a:pt x="104634" y="7592"/>
                    </a:moveTo>
                    <a:cubicBezTo>
                      <a:pt x="365626" y="-27472"/>
                      <a:pt x="628163" y="60145"/>
                      <a:pt x="815786" y="244926"/>
                    </a:cubicBezTo>
                    <a:cubicBezTo>
                      <a:pt x="1003409" y="429708"/>
                      <a:pt x="1095021" y="690877"/>
                      <a:pt x="1063942" y="952374"/>
                    </a:cubicBezTo>
                    <a:cubicBezTo>
                      <a:pt x="1037249" y="1158008"/>
                      <a:pt x="731452" y="1087196"/>
                      <a:pt x="752606" y="915373"/>
                    </a:cubicBezTo>
                    <a:cubicBezTo>
                      <a:pt x="772246" y="750123"/>
                      <a:pt x="714352" y="585079"/>
                      <a:pt x="595786" y="468308"/>
                    </a:cubicBezTo>
                    <a:cubicBezTo>
                      <a:pt x="477220" y="351537"/>
                      <a:pt x="311312" y="296168"/>
                      <a:pt x="146381" y="318327"/>
                    </a:cubicBezTo>
                    <a:cubicBezTo>
                      <a:pt x="-19049" y="342340"/>
                      <a:pt x="-59545" y="58007"/>
                      <a:pt x="104634" y="7592"/>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sp>
            <p:nvSpPr>
              <p:cNvPr id="146" name="บล็อกส่วนโค้ง 12"/>
              <p:cNvSpPr/>
              <p:nvPr/>
            </p:nvSpPr>
            <p:spPr>
              <a:xfrm rot="2494087">
                <a:off x="4637267" y="587700"/>
                <a:ext cx="2281148" cy="896987"/>
              </a:xfrm>
              <a:custGeom>
                <a:avLst/>
                <a:gdLst>
                  <a:gd name="connsiteX0" fmla="*/ 86148 w 2378224"/>
                  <a:gd name="connsiteY0" fmla="*/ 572370 h 1827763"/>
                  <a:gd name="connsiteX1" fmla="*/ 1259853 w 2378224"/>
                  <a:gd name="connsiteY1" fmla="*/ 1618 h 1827763"/>
                  <a:gd name="connsiteX2" fmla="*/ 2357185 w 2378224"/>
                  <a:gd name="connsiteY2" fmla="*/ 742729 h 1827763"/>
                  <a:gd name="connsiteX3" fmla="*/ 2053687 w 2378224"/>
                  <a:gd name="connsiteY3" fmla="*/ 787199 h 1827763"/>
                  <a:gd name="connsiteX4" fmla="*/ 1236246 w 2378224"/>
                  <a:gd name="connsiteY4" fmla="*/ 306047 h 1827763"/>
                  <a:gd name="connsiteX5" fmla="*/ 382927 w 2378224"/>
                  <a:gd name="connsiteY5" fmla="*/ 664261 h 1827763"/>
                  <a:gd name="connsiteX6" fmla="*/ 86148 w 2378224"/>
                  <a:gd name="connsiteY6" fmla="*/ 572370 h 1827763"/>
                  <a:gd name="connsiteX0" fmla="*/ 14893 w 2285930"/>
                  <a:gd name="connsiteY0" fmla="*/ 572381 h 787210"/>
                  <a:gd name="connsiteX1" fmla="*/ 1188598 w 2285930"/>
                  <a:gd name="connsiteY1" fmla="*/ 1629 h 787210"/>
                  <a:gd name="connsiteX2" fmla="*/ 2285930 w 2285930"/>
                  <a:gd name="connsiteY2" fmla="*/ 742740 h 787210"/>
                  <a:gd name="connsiteX3" fmla="*/ 1982432 w 2285930"/>
                  <a:gd name="connsiteY3" fmla="*/ 787210 h 787210"/>
                  <a:gd name="connsiteX4" fmla="*/ 1164991 w 2285930"/>
                  <a:gd name="connsiteY4" fmla="*/ 306058 h 787210"/>
                  <a:gd name="connsiteX5" fmla="*/ 311672 w 2285930"/>
                  <a:gd name="connsiteY5" fmla="*/ 664272 h 787210"/>
                  <a:gd name="connsiteX6" fmla="*/ 14893 w 2285930"/>
                  <a:gd name="connsiteY6" fmla="*/ 572381 h 787210"/>
                  <a:gd name="connsiteX0" fmla="*/ 14839 w 2285876"/>
                  <a:gd name="connsiteY0" fmla="*/ 572381 h 787210"/>
                  <a:gd name="connsiteX1" fmla="*/ 1188544 w 2285876"/>
                  <a:gd name="connsiteY1" fmla="*/ 1629 h 787210"/>
                  <a:gd name="connsiteX2" fmla="*/ 2285876 w 2285876"/>
                  <a:gd name="connsiteY2" fmla="*/ 742740 h 787210"/>
                  <a:gd name="connsiteX3" fmla="*/ 1982378 w 2285876"/>
                  <a:gd name="connsiteY3" fmla="*/ 787210 h 787210"/>
                  <a:gd name="connsiteX4" fmla="*/ 1164937 w 2285876"/>
                  <a:gd name="connsiteY4" fmla="*/ 306058 h 787210"/>
                  <a:gd name="connsiteX5" fmla="*/ 311618 w 2285876"/>
                  <a:gd name="connsiteY5" fmla="*/ 664272 h 787210"/>
                  <a:gd name="connsiteX6" fmla="*/ 14839 w 2285876"/>
                  <a:gd name="connsiteY6" fmla="*/ 572381 h 787210"/>
                  <a:gd name="connsiteX0" fmla="*/ 11582 w 2282619"/>
                  <a:gd name="connsiteY0" fmla="*/ 572381 h 787210"/>
                  <a:gd name="connsiteX1" fmla="*/ 1185287 w 2282619"/>
                  <a:gd name="connsiteY1" fmla="*/ 1629 h 787210"/>
                  <a:gd name="connsiteX2" fmla="*/ 2282619 w 2282619"/>
                  <a:gd name="connsiteY2" fmla="*/ 742740 h 787210"/>
                  <a:gd name="connsiteX3" fmla="*/ 1979121 w 2282619"/>
                  <a:gd name="connsiteY3" fmla="*/ 787210 h 787210"/>
                  <a:gd name="connsiteX4" fmla="*/ 1161680 w 2282619"/>
                  <a:gd name="connsiteY4" fmla="*/ 306058 h 787210"/>
                  <a:gd name="connsiteX5" fmla="*/ 308361 w 2282619"/>
                  <a:gd name="connsiteY5" fmla="*/ 664272 h 787210"/>
                  <a:gd name="connsiteX6" fmla="*/ 11582 w 2282619"/>
                  <a:gd name="connsiteY6" fmla="*/ 572381 h 787210"/>
                  <a:gd name="connsiteX0" fmla="*/ 11582 w 2282619"/>
                  <a:gd name="connsiteY0" fmla="*/ 572381 h 848878"/>
                  <a:gd name="connsiteX1" fmla="*/ 1185287 w 2282619"/>
                  <a:gd name="connsiteY1" fmla="*/ 1629 h 848878"/>
                  <a:gd name="connsiteX2" fmla="*/ 2282619 w 2282619"/>
                  <a:gd name="connsiteY2" fmla="*/ 742740 h 848878"/>
                  <a:gd name="connsiteX3" fmla="*/ 1979121 w 2282619"/>
                  <a:gd name="connsiteY3" fmla="*/ 787210 h 848878"/>
                  <a:gd name="connsiteX4" fmla="*/ 1161680 w 2282619"/>
                  <a:gd name="connsiteY4" fmla="*/ 306058 h 848878"/>
                  <a:gd name="connsiteX5" fmla="*/ 308361 w 2282619"/>
                  <a:gd name="connsiteY5" fmla="*/ 664272 h 848878"/>
                  <a:gd name="connsiteX6" fmla="*/ 11582 w 2282619"/>
                  <a:gd name="connsiteY6" fmla="*/ 572381 h 848878"/>
                  <a:gd name="connsiteX0" fmla="*/ 11582 w 2284171"/>
                  <a:gd name="connsiteY0" fmla="*/ 572381 h 880907"/>
                  <a:gd name="connsiteX1" fmla="*/ 1185287 w 2284171"/>
                  <a:gd name="connsiteY1" fmla="*/ 1629 h 880907"/>
                  <a:gd name="connsiteX2" fmla="*/ 2282619 w 2284171"/>
                  <a:gd name="connsiteY2" fmla="*/ 742740 h 880907"/>
                  <a:gd name="connsiteX3" fmla="*/ 1979121 w 2284171"/>
                  <a:gd name="connsiteY3" fmla="*/ 787210 h 880907"/>
                  <a:gd name="connsiteX4" fmla="*/ 1161680 w 2284171"/>
                  <a:gd name="connsiteY4" fmla="*/ 306058 h 880907"/>
                  <a:gd name="connsiteX5" fmla="*/ 308361 w 2284171"/>
                  <a:gd name="connsiteY5" fmla="*/ 664272 h 880907"/>
                  <a:gd name="connsiteX6" fmla="*/ 11582 w 2284171"/>
                  <a:gd name="connsiteY6" fmla="*/ 572381 h 880907"/>
                  <a:gd name="connsiteX0" fmla="*/ 11582 w 2284241"/>
                  <a:gd name="connsiteY0" fmla="*/ 572381 h 896988"/>
                  <a:gd name="connsiteX1" fmla="*/ 1185287 w 2284241"/>
                  <a:gd name="connsiteY1" fmla="*/ 1629 h 896988"/>
                  <a:gd name="connsiteX2" fmla="*/ 2282619 w 2284241"/>
                  <a:gd name="connsiteY2" fmla="*/ 742740 h 896988"/>
                  <a:gd name="connsiteX3" fmla="*/ 1979121 w 2284241"/>
                  <a:gd name="connsiteY3" fmla="*/ 787210 h 896988"/>
                  <a:gd name="connsiteX4" fmla="*/ 1161680 w 2284241"/>
                  <a:gd name="connsiteY4" fmla="*/ 306058 h 896988"/>
                  <a:gd name="connsiteX5" fmla="*/ 308361 w 2284241"/>
                  <a:gd name="connsiteY5" fmla="*/ 664272 h 896988"/>
                  <a:gd name="connsiteX6" fmla="*/ 11582 w 2284241"/>
                  <a:gd name="connsiteY6" fmla="*/ 572381 h 896988"/>
                  <a:gd name="connsiteX0" fmla="*/ 12248 w 2284907"/>
                  <a:gd name="connsiteY0" fmla="*/ 572381 h 896988"/>
                  <a:gd name="connsiteX1" fmla="*/ 1185953 w 2284907"/>
                  <a:gd name="connsiteY1" fmla="*/ 1629 h 896988"/>
                  <a:gd name="connsiteX2" fmla="*/ 2283285 w 2284907"/>
                  <a:gd name="connsiteY2" fmla="*/ 742740 h 896988"/>
                  <a:gd name="connsiteX3" fmla="*/ 1979787 w 2284907"/>
                  <a:gd name="connsiteY3" fmla="*/ 787210 h 896988"/>
                  <a:gd name="connsiteX4" fmla="*/ 1162346 w 2284907"/>
                  <a:gd name="connsiteY4" fmla="*/ 306058 h 896988"/>
                  <a:gd name="connsiteX5" fmla="*/ 309027 w 2284907"/>
                  <a:gd name="connsiteY5" fmla="*/ 664272 h 896988"/>
                  <a:gd name="connsiteX6" fmla="*/ 12248 w 2284907"/>
                  <a:gd name="connsiteY6" fmla="*/ 572381 h 896988"/>
                  <a:gd name="connsiteX0" fmla="*/ 8489 w 2281148"/>
                  <a:gd name="connsiteY0" fmla="*/ 572381 h 896988"/>
                  <a:gd name="connsiteX1" fmla="*/ 1182194 w 2281148"/>
                  <a:gd name="connsiteY1" fmla="*/ 1629 h 896988"/>
                  <a:gd name="connsiteX2" fmla="*/ 2279526 w 2281148"/>
                  <a:gd name="connsiteY2" fmla="*/ 742740 h 896988"/>
                  <a:gd name="connsiteX3" fmla="*/ 1976028 w 2281148"/>
                  <a:gd name="connsiteY3" fmla="*/ 787210 h 896988"/>
                  <a:gd name="connsiteX4" fmla="*/ 1158587 w 2281148"/>
                  <a:gd name="connsiteY4" fmla="*/ 306058 h 896988"/>
                  <a:gd name="connsiteX5" fmla="*/ 305268 w 2281148"/>
                  <a:gd name="connsiteY5" fmla="*/ 664272 h 896988"/>
                  <a:gd name="connsiteX6" fmla="*/ 8489 w 2281148"/>
                  <a:gd name="connsiteY6" fmla="*/ 572381 h 8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148" h="896988">
                    <a:moveTo>
                      <a:pt x="8489" y="572381"/>
                    </a:moveTo>
                    <a:cubicBezTo>
                      <a:pt x="199476" y="208050"/>
                      <a:pt x="672018" y="-21738"/>
                      <a:pt x="1182194" y="1629"/>
                    </a:cubicBezTo>
                    <a:cubicBezTo>
                      <a:pt x="1725572" y="26517"/>
                      <a:pt x="2177581" y="331793"/>
                      <a:pt x="2279526" y="742740"/>
                    </a:cubicBezTo>
                    <a:cubicBezTo>
                      <a:pt x="2304771" y="888899"/>
                      <a:pt x="2027876" y="980075"/>
                      <a:pt x="1976028" y="787210"/>
                    </a:cubicBezTo>
                    <a:cubicBezTo>
                      <a:pt x="1892847" y="518007"/>
                      <a:pt x="1557695" y="320734"/>
                      <a:pt x="1158587" y="306058"/>
                    </a:cubicBezTo>
                    <a:cubicBezTo>
                      <a:pt x="794016" y="292652"/>
                      <a:pt x="454986" y="434973"/>
                      <a:pt x="305268" y="664272"/>
                    </a:cubicBezTo>
                    <a:cubicBezTo>
                      <a:pt x="189086" y="877483"/>
                      <a:pt x="-47693" y="730630"/>
                      <a:pt x="8489" y="572381"/>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47" name="กลุ่ม 146"/>
              <p:cNvGrpSpPr/>
              <p:nvPr/>
            </p:nvGrpSpPr>
            <p:grpSpPr>
              <a:xfrm>
                <a:off x="2522574" y="2859782"/>
                <a:ext cx="1977418" cy="1854153"/>
                <a:chOff x="2522574" y="2859782"/>
                <a:chExt cx="1977418" cy="1854153"/>
              </a:xfrm>
              <a:solidFill>
                <a:srgbClr val="DAA2B6"/>
              </a:solidFill>
            </p:grpSpPr>
            <p:sp>
              <p:nvSpPr>
                <p:cNvPr id="148" name="สี่เหลี่ยมผืนผ้ามุมมน 147"/>
                <p:cNvSpPr/>
                <p:nvPr/>
              </p:nvSpPr>
              <p:spPr>
                <a:xfrm>
                  <a:off x="3065437" y="2859782"/>
                  <a:ext cx="890982" cy="1782106"/>
                </a:xfrm>
                <a:prstGeom prst="roundRect">
                  <a:avLst>
                    <a:gd name="adj" fmla="val 50000"/>
                  </a:avLst>
                </a:prstGeom>
                <a:grpFill/>
                <a:ln>
                  <a:noFill/>
                </a:ln>
                <a:effectLst>
                  <a:innerShdw blurRad="63500" dist="50800">
                    <a:srgbClr val="CA7C98">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9" name="สามเหลี่ยมหน้าจั่ว 5"/>
                <p:cNvSpPr/>
                <p:nvPr/>
              </p:nvSpPr>
              <p:spPr>
                <a:xfrm>
                  <a:off x="2522574"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50" name="สามเหลี่ยมหน้าจั่ว 5"/>
                <p:cNvSpPr/>
                <p:nvPr/>
              </p:nvSpPr>
              <p:spPr>
                <a:xfrm flipH="1">
                  <a:off x="3414267"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cxnSp>
          <p:nvCxnSpPr>
            <p:cNvPr id="138" name="ตัวเชื่อมต่อตรง 137"/>
            <p:cNvCxnSpPr/>
            <p:nvPr/>
          </p:nvCxnSpPr>
          <p:spPr>
            <a:xfrm>
              <a:off x="8676456" y="4083918"/>
              <a:ext cx="0" cy="633739"/>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9" name="สี่เหลี่ยมผืนผ้ามุมมน 41"/>
            <p:cNvSpPr/>
            <p:nvPr/>
          </p:nvSpPr>
          <p:spPr>
            <a:xfrm rot="19803867">
              <a:off x="8517281" y="3257395"/>
              <a:ext cx="132075" cy="272560"/>
            </a:xfrm>
            <a:custGeom>
              <a:avLst/>
              <a:gdLst>
                <a:gd name="connsiteX0" fmla="*/ 0 w 120156"/>
                <a:gd name="connsiteY0" fmla="*/ 60078 h 272560"/>
                <a:gd name="connsiteX1" fmla="*/ 60078 w 120156"/>
                <a:gd name="connsiteY1" fmla="*/ 0 h 272560"/>
                <a:gd name="connsiteX2" fmla="*/ 60078 w 120156"/>
                <a:gd name="connsiteY2" fmla="*/ 0 h 272560"/>
                <a:gd name="connsiteX3" fmla="*/ 120156 w 120156"/>
                <a:gd name="connsiteY3" fmla="*/ 60078 h 272560"/>
                <a:gd name="connsiteX4" fmla="*/ 120156 w 120156"/>
                <a:gd name="connsiteY4" fmla="*/ 212482 h 272560"/>
                <a:gd name="connsiteX5" fmla="*/ 60078 w 120156"/>
                <a:gd name="connsiteY5" fmla="*/ 272560 h 272560"/>
                <a:gd name="connsiteX6" fmla="*/ 60078 w 120156"/>
                <a:gd name="connsiteY6" fmla="*/ 272560 h 272560"/>
                <a:gd name="connsiteX7" fmla="*/ 0 w 120156"/>
                <a:gd name="connsiteY7" fmla="*/ 212482 h 272560"/>
                <a:gd name="connsiteX8" fmla="*/ 0 w 120156"/>
                <a:gd name="connsiteY8" fmla="*/ 60078 h 272560"/>
                <a:gd name="connsiteX0" fmla="*/ 0 w 127896"/>
                <a:gd name="connsiteY0" fmla="*/ 60078 h 272560"/>
                <a:gd name="connsiteX1" fmla="*/ 60078 w 127896"/>
                <a:gd name="connsiteY1" fmla="*/ 0 h 272560"/>
                <a:gd name="connsiteX2" fmla="*/ 60078 w 127896"/>
                <a:gd name="connsiteY2" fmla="*/ 0 h 272560"/>
                <a:gd name="connsiteX3" fmla="*/ 120156 w 127896"/>
                <a:gd name="connsiteY3" fmla="*/ 60078 h 272560"/>
                <a:gd name="connsiteX4" fmla="*/ 120156 w 127896"/>
                <a:gd name="connsiteY4" fmla="*/ 212482 h 272560"/>
                <a:gd name="connsiteX5" fmla="*/ 60078 w 127896"/>
                <a:gd name="connsiteY5" fmla="*/ 272560 h 272560"/>
                <a:gd name="connsiteX6" fmla="*/ 60078 w 127896"/>
                <a:gd name="connsiteY6" fmla="*/ 272560 h 272560"/>
                <a:gd name="connsiteX7" fmla="*/ 0 w 127896"/>
                <a:gd name="connsiteY7" fmla="*/ 212482 h 272560"/>
                <a:gd name="connsiteX8" fmla="*/ 0 w 127896"/>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75" h="272560">
                  <a:moveTo>
                    <a:pt x="0" y="60078"/>
                  </a:moveTo>
                  <a:cubicBezTo>
                    <a:pt x="0" y="26898"/>
                    <a:pt x="26898" y="0"/>
                    <a:pt x="60078" y="0"/>
                  </a:cubicBezTo>
                  <a:lnTo>
                    <a:pt x="60078" y="0"/>
                  </a:lnTo>
                  <a:cubicBezTo>
                    <a:pt x="93258" y="0"/>
                    <a:pt x="103679" y="21509"/>
                    <a:pt x="120156" y="60078"/>
                  </a:cubicBezTo>
                  <a:cubicBezTo>
                    <a:pt x="137573" y="105460"/>
                    <a:pt x="134447" y="150711"/>
                    <a:pt x="120156" y="212482"/>
                  </a:cubicBezTo>
                  <a:cubicBezTo>
                    <a:pt x="107624" y="242940"/>
                    <a:pt x="93258" y="272560"/>
                    <a:pt x="60078" y="272560"/>
                  </a:cubicBezTo>
                  <a:lnTo>
                    <a:pt x="60078" y="272560"/>
                  </a:lnTo>
                  <a:cubicBezTo>
                    <a:pt x="26898" y="272560"/>
                    <a:pt x="0" y="245662"/>
                    <a:pt x="0" y="212482"/>
                  </a:cubicBezTo>
                  <a:cubicBezTo>
                    <a:pt x="23731" y="157094"/>
                    <a:pt x="19776" y="107056"/>
                    <a:pt x="0" y="6007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p:nvSpPr>
          <p:spPr>
            <a:xfrm>
              <a:off x="8604448" y="357986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ส่วนโค้ง 140"/>
            <p:cNvSpPr/>
            <p:nvPr/>
          </p:nvSpPr>
          <p:spPr>
            <a:xfrm>
              <a:off x="8460432" y="3963797"/>
              <a:ext cx="216024" cy="192129"/>
            </a:xfrm>
            <a:prstGeom prst="arc">
              <a:avLst>
                <a:gd name="adj1" fmla="val 13942884"/>
                <a:gd name="adj2" fmla="val 20727205"/>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grpSp>
        <p:nvGrpSpPr>
          <p:cNvPr id="151" name="กลุ่ม 150"/>
          <p:cNvGrpSpPr/>
          <p:nvPr userDrawn="1"/>
        </p:nvGrpSpPr>
        <p:grpSpPr>
          <a:xfrm>
            <a:off x="9969917" y="-1772704"/>
            <a:ext cx="3630801" cy="4005304"/>
            <a:chOff x="7477437" y="-1329528"/>
            <a:chExt cx="2723101" cy="3003978"/>
          </a:xfrm>
        </p:grpSpPr>
        <p:sp>
          <p:nvSpPr>
            <p:cNvPr id="152" name="เมฆ 151"/>
            <p:cNvSpPr/>
            <p:nvPr/>
          </p:nvSpPr>
          <p:spPr>
            <a:xfrm rot="3185773">
              <a:off x="7610756" y="-91533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3" name="รูปภาพ 1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331" y="103689"/>
              <a:ext cx="250890" cy="269338"/>
            </a:xfrm>
            <a:prstGeom prst="rect">
              <a:avLst/>
            </a:prstGeom>
          </p:spPr>
        </p:pic>
        <p:pic>
          <p:nvPicPr>
            <p:cNvPr id="154" name="รูปภาพ 153"/>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6" y="586955"/>
              <a:ext cx="325391" cy="361638"/>
            </a:xfrm>
            <a:prstGeom prst="rect">
              <a:avLst/>
            </a:prstGeom>
          </p:spPr>
        </p:pic>
        <p:pic>
          <p:nvPicPr>
            <p:cNvPr id="155" name="รูปภาพ 1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7480036" y="115027"/>
              <a:ext cx="1065647" cy="1070845"/>
            </a:xfrm>
            <a:prstGeom prst="rect">
              <a:avLst/>
            </a:prstGeom>
            <a:effectLst>
              <a:outerShdw blurRad="50800" dist="38100" algn="l" rotWithShape="0">
                <a:schemeClr val="accent4">
                  <a:alpha val="40000"/>
                </a:schemeClr>
              </a:outerShdw>
            </a:effectLst>
          </p:spPr>
        </p:pic>
      </p:grpSp>
      <p:grpSp>
        <p:nvGrpSpPr>
          <p:cNvPr id="156" name="กลุ่ม 155"/>
          <p:cNvGrpSpPr/>
          <p:nvPr userDrawn="1"/>
        </p:nvGrpSpPr>
        <p:grpSpPr>
          <a:xfrm>
            <a:off x="10432126" y="5391862"/>
            <a:ext cx="1718201" cy="1446121"/>
            <a:chOff x="20204" y="4079447"/>
            <a:chExt cx="1288651" cy="1084591"/>
          </a:xfrm>
        </p:grpSpPr>
        <p:pic>
          <p:nvPicPr>
            <p:cNvPr id="157" name="รูปภาพ 1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58" name="รูปภาพ 157"/>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22097" y="4079447"/>
              <a:ext cx="263243" cy="292567"/>
            </a:xfrm>
            <a:prstGeom prst="rect">
              <a:avLst/>
            </a:prstGeom>
          </p:spPr>
        </p:pic>
      </p:grpSp>
      <p:sp>
        <p:nvSpPr>
          <p:cNvPr id="3" name="ตัวแทนรูปภาพ 2"/>
          <p:cNvSpPr>
            <a:spLocks noGrp="1"/>
          </p:cNvSpPr>
          <p:nvPr>
            <p:ph type="pic" idx="1"/>
          </p:nvPr>
        </p:nvSpPr>
        <p:spPr>
          <a:xfrm>
            <a:off x="6852254" y="1948526"/>
            <a:ext cx="3838145" cy="3473791"/>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th-TH" dirty="0"/>
          </a:p>
        </p:txBody>
      </p:sp>
      <p:pic>
        <p:nvPicPr>
          <p:cNvPr id="99" name="Picture 9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3086812" y="-151489"/>
            <a:ext cx="2914996" cy="2586929"/>
          </a:xfrm>
          <a:prstGeom prst="rect">
            <a:avLst/>
          </a:prstGeom>
        </p:spPr>
      </p:pic>
      <p:pic>
        <p:nvPicPr>
          <p:cNvPr id="100" name="Picture 9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415603" y="7343259"/>
            <a:ext cx="2432012" cy="2184722"/>
          </a:xfrm>
          <a:prstGeom prst="rect">
            <a:avLst/>
          </a:prstGeom>
        </p:spPr>
      </p:pic>
      <p:sp>
        <p:nvSpPr>
          <p:cNvPr id="101" name="TextBox 3">
            <a:extLst>
              <a:ext uri="{FF2B5EF4-FFF2-40B4-BE49-F238E27FC236}">
                <a16:creationId xmlns:a16="http://schemas.microsoft.com/office/drawing/2014/main" id="{29EA2F57-C96A-966D-50AE-CA599802F3D7}"/>
              </a:ext>
            </a:extLst>
          </p:cNvPr>
          <p:cNvSpPr txBox="1"/>
          <p:nvPr userDrawn="1"/>
        </p:nvSpPr>
        <p:spPr>
          <a:xfrm>
            <a:off x="2324761" y="8600892"/>
            <a:ext cx="8304245" cy="97411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2">
                  <a:extLst>
                    <a:ext uri="{A12FA001-AC4F-418D-AE19-62706E023703}">
                      <ahyp:hlinkClr xmlns:ahyp="http://schemas.microsoft.com/office/drawing/2018/hyperlinkcolor" xmlns="" val="tx"/>
                    </a:ext>
                  </a:extLst>
                </a:hlinkClick>
              </a:rPr>
              <a:t>MĂNG NON- TÀI LIỆU TIỂU HỌC | Facebook</a:t>
            </a:r>
            <a:endParaRPr kumimoji="0" lang="en-US" sz="191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2" name="Title 1">
            <a:extLst>
              <a:ext uri="{FF2B5EF4-FFF2-40B4-BE49-F238E27FC236}">
                <a16:creationId xmlns:a16="http://schemas.microsoft.com/office/drawing/2014/main" id="{839CB496-B064-1976-8A73-F5C96C8179F1}"/>
              </a:ext>
            </a:extLst>
          </p:cNvPr>
          <p:cNvSpPr txBox="1">
            <a:spLocks/>
          </p:cNvSpPr>
          <p:nvPr userDrawn="1"/>
        </p:nvSpPr>
        <p:spPr>
          <a:xfrm>
            <a:off x="-852403"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103" name="Title 1">
            <a:extLst>
              <a:ext uri="{FF2B5EF4-FFF2-40B4-BE49-F238E27FC236}">
                <a16:creationId xmlns:a16="http://schemas.microsoft.com/office/drawing/2014/main" id="{67CE625A-7EB5-37D6-AA98-E6F10E173EFB}"/>
              </a:ext>
            </a:extLst>
          </p:cNvPr>
          <p:cNvSpPr txBox="1">
            <a:spLocks/>
          </p:cNvSpPr>
          <p:nvPr userDrawn="1"/>
        </p:nvSpPr>
        <p:spPr>
          <a:xfrm>
            <a:off x="8381616" y="5716324"/>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191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04" name="TextBox 103">
            <a:extLst>
              <a:ext uri="{FF2B5EF4-FFF2-40B4-BE49-F238E27FC236}">
                <a16:creationId xmlns:a16="http://schemas.microsoft.com/office/drawing/2014/main" id="{A9185F81-9F4C-9E1A-DA28-FF4DF54F9336}"/>
              </a:ext>
            </a:extLst>
          </p:cNvPr>
          <p:cNvSpPr txBox="1"/>
          <p:nvPr userDrawn="1"/>
        </p:nvSpPr>
        <p:spPr>
          <a:xfrm>
            <a:off x="-4019180" y="2468440"/>
            <a:ext cx="4434780" cy="582339"/>
          </a:xfrm>
          <a:prstGeom prst="rect">
            <a:avLst/>
          </a:prstGeom>
          <a:noFill/>
        </p:spPr>
        <p:txBody>
          <a:bodyPr wrap="square" rtlCol="0">
            <a:spAutoFit/>
          </a:bodyPr>
          <a:lstStyle/>
          <a:p>
            <a:pPr marL="0" marR="0" lvl="0" indent="0" algn="ctr" defTabSz="82990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05" name="TextBox 104">
            <a:extLst>
              <a:ext uri="{FF2B5EF4-FFF2-40B4-BE49-F238E27FC236}">
                <a16:creationId xmlns:a16="http://schemas.microsoft.com/office/drawing/2014/main" id="{6BE93520-6E9F-4C6B-1BDC-F5F4B404C88B}"/>
              </a:ext>
            </a:extLst>
          </p:cNvPr>
          <p:cNvSpPr txBox="1"/>
          <p:nvPr userDrawn="1"/>
        </p:nvSpPr>
        <p:spPr>
          <a:xfrm>
            <a:off x="605095" y="9963313"/>
            <a:ext cx="11725451" cy="533351"/>
          </a:xfrm>
          <a:prstGeom prst="rect">
            <a:avLst/>
          </a:prstGeom>
          <a:noFill/>
        </p:spPr>
        <p:txBody>
          <a:bodyPr wrap="square">
            <a:spAutoFit/>
          </a:bodyPr>
          <a:lstStyle/>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06" name="Title 1">
            <a:extLst>
              <a:ext uri="{FF2B5EF4-FFF2-40B4-BE49-F238E27FC236}">
                <a16:creationId xmlns:a16="http://schemas.microsoft.com/office/drawing/2014/main" id="{6108D78E-8090-455C-81F2-F57D8860EAC5}"/>
              </a:ext>
            </a:extLst>
          </p:cNvPr>
          <p:cNvSpPr txBox="1">
            <a:spLocks/>
          </p:cNvSpPr>
          <p:nvPr userDrawn="1"/>
        </p:nvSpPr>
        <p:spPr>
          <a:xfrm>
            <a:off x="3454400"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SVN-Appleberry" panose="02040603050506020204" pitchFamily="18" charset="0"/>
              </a:rPr>
              <a:t>By </a:t>
            </a:r>
            <a:r>
              <a:rPr lang="en-US" sz="2800" b="0" dirty="0" err="1" smtClean="0">
                <a:solidFill>
                  <a:schemeClr val="accent6">
                    <a:lumMod val="50000"/>
                  </a:schemeClr>
                </a:solidFill>
                <a:latin typeface="SVN-Appleberry" panose="02040603050506020204" pitchFamily="18" charset="0"/>
              </a:rPr>
              <a:t>Phước</a:t>
            </a:r>
            <a:r>
              <a:rPr lang="en-US" sz="2800" b="0" baseline="0" dirty="0" smtClean="0">
                <a:solidFill>
                  <a:schemeClr val="accent6">
                    <a:lumMod val="50000"/>
                  </a:schemeClr>
                </a:solidFill>
                <a:latin typeface="SVN-Appleberry" panose="02040603050506020204" pitchFamily="18" charset="0"/>
              </a:rPr>
              <a:t> </a:t>
            </a:r>
            <a:r>
              <a:rPr lang="en-US" sz="2800" b="0" baseline="0" dirty="0" err="1" smtClean="0">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3685088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p:cTn id="7" dur="1750" fill="hold"/>
                                        <p:tgtEl>
                                          <p:spTgt spid="104"/>
                                        </p:tgtEl>
                                        <p:attrNameLst>
                                          <p:attrName>ppt_w</p:attrName>
                                        </p:attrNameLst>
                                      </p:cBhvr>
                                      <p:tavLst>
                                        <p:tav tm="0">
                                          <p:val>
                                            <p:fltVal val="0"/>
                                          </p:val>
                                        </p:tav>
                                        <p:tav tm="100000">
                                          <p:val>
                                            <p:strVal val="#ppt_w"/>
                                          </p:val>
                                        </p:tav>
                                      </p:tavLst>
                                    </p:anim>
                                    <p:anim calcmode="lin" valueType="num">
                                      <p:cBhvr>
                                        <p:cTn id="8" dur="1750" fill="hold"/>
                                        <p:tgtEl>
                                          <p:spTgt spid="104"/>
                                        </p:tgtEl>
                                        <p:attrNameLst>
                                          <p:attrName>ppt_h</p:attrName>
                                        </p:attrNameLst>
                                      </p:cBhvr>
                                      <p:tavLst>
                                        <p:tav tm="0">
                                          <p:val>
                                            <p:fltVal val="0"/>
                                          </p:val>
                                        </p:tav>
                                        <p:tav tm="100000">
                                          <p:val>
                                            <p:strVal val="#ppt_h"/>
                                          </p:val>
                                        </p:tav>
                                      </p:tavLst>
                                    </p:anim>
                                    <p:animEffect transition="in" filter="fade">
                                      <p:cBhvr>
                                        <p:cTn id="9" dur="1750"/>
                                        <p:tgtEl>
                                          <p:spTgt spid="10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04" grpId="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1_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 name="กลุ่ม 8"/>
          <p:cNvGrpSpPr/>
          <p:nvPr userDrawn="1"/>
        </p:nvGrpSpPr>
        <p:grpSpPr>
          <a:xfrm>
            <a:off x="335359" y="356659"/>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 name="ตัวแทนวันที่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6" name="ตัวแทนท้ายกระดาษ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7" name="ตัวแทนหมายเลขภาพนิ่ง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2" name="ชื่อเรื่อง 1"/>
          <p:cNvSpPr>
            <a:spLocks noGrp="1"/>
          </p:cNvSpPr>
          <p:nvPr>
            <p:ph type="title"/>
          </p:nvPr>
        </p:nvSpPr>
        <p:spPr>
          <a:xfrm>
            <a:off x="605615" y="652036"/>
            <a:ext cx="10972800" cy="1143000"/>
          </a:xfrm>
        </p:spPr>
        <p:txBody>
          <a:bodyPr/>
          <a:lstStyle>
            <a:lvl1pPr>
              <a:defRPr>
                <a:solidFill>
                  <a:schemeClr val="accent4"/>
                </a:solidFill>
              </a:defRPr>
            </a:lvl1pPr>
          </a:lstStyle>
          <a:p>
            <a:r>
              <a:rPr lang="th-TH" dirty="0"/>
              <a:t>คลิกเพื่อแก้ไขลักษณะชื่อเรื่องต้นแบบ</a:t>
            </a:r>
          </a:p>
        </p:txBody>
      </p:sp>
      <p:grpSp>
        <p:nvGrpSpPr>
          <p:cNvPr id="73" name="กลุ่ม 72"/>
          <p:cNvGrpSpPr/>
          <p:nvPr userDrawn="1"/>
        </p:nvGrpSpPr>
        <p:grpSpPr>
          <a:xfrm>
            <a:off x="8701374" y="6180880"/>
            <a:ext cx="3015709" cy="600000"/>
            <a:chOff x="3289945" y="3405879"/>
            <a:chExt cx="2261782" cy="450000"/>
          </a:xfrm>
        </p:grpSpPr>
        <p:sp>
          <p:nvSpPr>
            <p:cNvPr id="74" name="วงรี 7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สี่เหลี่ยมผืนผ้า 77"/>
          <p:cNvSpPr/>
          <p:nvPr userDrawn="1"/>
        </p:nvSpPr>
        <p:spPr>
          <a:xfrm>
            <a:off x="6547154" y="1861177"/>
            <a:ext cx="4321117" cy="399023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7307891" y="1575812"/>
            <a:ext cx="2799643" cy="627605"/>
          </a:xfrm>
          <a:prstGeom prst="rect">
            <a:avLst/>
          </a:prstGeom>
        </p:spPr>
      </p:pic>
      <p:sp>
        <p:nvSpPr>
          <p:cNvPr id="80" name="สี่เหลี่ยมผืนผ้า 79"/>
          <p:cNvSpPr/>
          <p:nvPr userDrawn="1"/>
        </p:nvSpPr>
        <p:spPr>
          <a:xfrm>
            <a:off x="1480661" y="1880197"/>
            <a:ext cx="4321117" cy="3990239"/>
          </a:xfrm>
          <a:prstGeom prst="rect">
            <a:avLst/>
          </a:prstGeom>
          <a:solidFill>
            <a:srgbClr val="E8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1" name="รูปภาพ 80"/>
          <p:cNvPicPr>
            <a:picLocks noChangeAspect="1"/>
          </p:cNvPicPr>
          <p:nvPr userDrawn="1"/>
        </p:nvPicPr>
        <p:blipFill rotWithShape="1">
          <a:blip r:embed="rId2" cstate="print">
            <a:extLst>
              <a:ext uri="{28A0092B-C50C-407E-A947-70E740481C1C}">
                <a14:useLocalDpi xmlns:a14="http://schemas.microsoft.com/office/drawing/2010/main" val="0"/>
              </a:ext>
            </a:extLst>
          </a:blip>
          <a:srcRect l="4946" t="91819" r="69025" b="2346"/>
          <a:stretch/>
        </p:blipFill>
        <p:spPr>
          <a:xfrm>
            <a:off x="2241398" y="1594832"/>
            <a:ext cx="2799643" cy="627605"/>
          </a:xfrm>
          <a:prstGeom prst="rect">
            <a:avLst/>
          </a:prstGeom>
        </p:spPr>
      </p:pic>
      <p:grpSp>
        <p:nvGrpSpPr>
          <p:cNvPr id="82" name="กลุ่ม 81"/>
          <p:cNvGrpSpPr/>
          <p:nvPr userDrawn="1"/>
        </p:nvGrpSpPr>
        <p:grpSpPr>
          <a:xfrm>
            <a:off x="-1308672" y="-1758005"/>
            <a:ext cx="2900781" cy="4005304"/>
            <a:chOff x="-981504" y="-1318504"/>
            <a:chExt cx="2175586" cy="3003978"/>
          </a:xfrm>
        </p:grpSpPr>
        <p:sp>
          <p:nvSpPr>
            <p:cNvPr id="83" name="เมฆ 82"/>
            <p:cNvSpPr/>
            <p:nvPr/>
          </p:nvSpPr>
          <p:spPr>
            <a:xfrm rot="18734514" flipH="1">
              <a:off x="-1395700" y="-90430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4" name="รูปภาพ 8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6289" y="517581"/>
              <a:ext cx="290462" cy="322818"/>
            </a:xfrm>
            <a:prstGeom prst="rect">
              <a:avLst/>
            </a:prstGeom>
          </p:spPr>
        </p:pic>
        <p:pic>
          <p:nvPicPr>
            <p:cNvPr id="85" name="รูปภาพ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559" y="107225"/>
              <a:ext cx="439513" cy="471831"/>
            </a:xfrm>
            <a:prstGeom prst="rect">
              <a:avLst/>
            </a:prstGeom>
          </p:spPr>
        </p:pic>
      </p:grpSp>
      <p:pic>
        <p:nvPicPr>
          <p:cNvPr id="86" name="รูปภาพ 8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83965">
            <a:off x="10668830" y="47116"/>
            <a:ext cx="2414679" cy="2234960"/>
          </a:xfrm>
          <a:prstGeom prst="rect">
            <a:avLst/>
          </a:prstGeom>
        </p:spPr>
      </p:pic>
      <p:sp>
        <p:nvSpPr>
          <p:cNvPr id="4" name="ตัวแทนเนื้อหา 3"/>
          <p:cNvSpPr>
            <a:spLocks noGrp="1"/>
          </p:cNvSpPr>
          <p:nvPr>
            <p:ph sz="half" idx="2"/>
          </p:nvPr>
        </p:nvSpPr>
        <p:spPr>
          <a:xfrm>
            <a:off x="6547153" y="2372883"/>
            <a:ext cx="4321119" cy="3394075"/>
          </a:xfrm>
        </p:spPr>
        <p:txBody>
          <a:bodyPr>
            <a:normAutofit/>
          </a:bodyPr>
          <a:lstStyle>
            <a:lvl1pPr marL="457189" indent="-457189">
              <a:buFont typeface="Courier New" pitchFamily="49" charset="0"/>
              <a:buChar char="o"/>
              <a:defRPr sz="2400">
                <a:solidFill>
                  <a:schemeClr val="accent4">
                    <a:lumMod val="75000"/>
                  </a:schemeClr>
                </a:solidFill>
                <a:latin typeface="can_NongAor" pitchFamily="2" charset="0"/>
                <a:cs typeface="can_NongAor" pitchFamily="2" charset="0"/>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p:txBody>
      </p:sp>
      <p:sp>
        <p:nvSpPr>
          <p:cNvPr id="3" name="ตัวแทนเนื้อหา 2"/>
          <p:cNvSpPr>
            <a:spLocks noGrp="1"/>
          </p:cNvSpPr>
          <p:nvPr>
            <p:ph sz="half" idx="1"/>
          </p:nvPr>
        </p:nvSpPr>
        <p:spPr>
          <a:xfrm>
            <a:off x="1449412" y="2372883"/>
            <a:ext cx="4352368" cy="3394075"/>
          </a:xfrm>
        </p:spPr>
        <p:txBody>
          <a:bodyPr>
            <a:normAutofit/>
          </a:bodyPr>
          <a:lstStyle>
            <a:lvl1pPr marL="457189" indent="-457189">
              <a:buFont typeface="Courier New" pitchFamily="49" charset="0"/>
              <a:buChar char="o"/>
              <a:defRPr sz="2400">
                <a:solidFill>
                  <a:schemeClr val="accent4">
                    <a:lumMod val="75000"/>
                  </a:schemeClr>
                </a:solidFill>
                <a:latin typeface="can_NongAor" pitchFamily="2" charset="0"/>
                <a:cs typeface="can_NongAor" pitchFamily="2" charset="0"/>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p:txBody>
      </p:sp>
      <p:grpSp>
        <p:nvGrpSpPr>
          <p:cNvPr id="45" name="กลุ่ม 44"/>
          <p:cNvGrpSpPr/>
          <p:nvPr userDrawn="1"/>
        </p:nvGrpSpPr>
        <p:grpSpPr>
          <a:xfrm>
            <a:off x="623392" y="525251"/>
            <a:ext cx="10657184" cy="5688059"/>
            <a:chOff x="467544" y="393938"/>
            <a:chExt cx="7992888" cy="4266044"/>
          </a:xfrm>
        </p:grpSpPr>
        <p:sp>
          <p:nvSpPr>
            <p:cNvPr id="46" name="บวก 45"/>
            <p:cNvSpPr/>
            <p:nvPr userDrawn="1"/>
          </p:nvSpPr>
          <p:spPr>
            <a:xfrm rot="20706355">
              <a:off x="3308471" y="39393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766967" y="3196517"/>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4835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8366748"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5663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076056" y="116760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537207" y="4355063"/>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179509" y="550137"/>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467544" y="156363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2" name="วงรี 91"/>
          <p:cNvSpPr/>
          <p:nvPr userDrawn="1"/>
        </p:nvSpPr>
        <p:spPr>
          <a:xfrm>
            <a:off x="512963" y="6588532"/>
            <a:ext cx="90283" cy="90283"/>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662042" y="6104485"/>
            <a:ext cx="135425" cy="135425"/>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698296" y="6407945"/>
            <a:ext cx="153481" cy="156451"/>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5" name="กลุ่ม 94"/>
          <p:cNvGrpSpPr/>
          <p:nvPr userDrawn="1"/>
        </p:nvGrpSpPr>
        <p:grpSpPr>
          <a:xfrm>
            <a:off x="463364" y="6281792"/>
            <a:ext cx="135425" cy="135425"/>
            <a:chOff x="8836702" y="4393654"/>
            <a:chExt cx="50304" cy="50304"/>
          </a:xfrm>
        </p:grpSpPr>
        <p:cxnSp>
          <p:nvCxnSpPr>
            <p:cNvPr id="96" name="ตัวเชื่อมต่อตรง 95"/>
            <p:cNvCxnSpPr/>
            <p:nvPr/>
          </p:nvCxnSpPr>
          <p:spPr>
            <a:xfrm>
              <a:off x="8861854" y="4393654"/>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ตัวเชื่อมต่อตรง 96"/>
            <p:cNvCxnSpPr/>
            <p:nvPr/>
          </p:nvCxnSpPr>
          <p:spPr>
            <a:xfrm rot="16200000">
              <a:off x="8861854" y="4395241"/>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8" name="กลุ่ม 97"/>
          <p:cNvGrpSpPr/>
          <p:nvPr userDrawn="1"/>
        </p:nvGrpSpPr>
        <p:grpSpPr>
          <a:xfrm>
            <a:off x="799401" y="5942545"/>
            <a:ext cx="67713" cy="67713"/>
            <a:chOff x="8986192" y="4546054"/>
            <a:chExt cx="50304" cy="50304"/>
          </a:xfrm>
        </p:grpSpPr>
        <p:cxnSp>
          <p:nvCxnSpPr>
            <p:cNvPr id="99" name="ตัวเชื่อมต่อตรง 98"/>
            <p:cNvCxnSpPr/>
            <p:nvPr/>
          </p:nvCxnSpPr>
          <p:spPr>
            <a:xfrm>
              <a:off x="9011344" y="4546054"/>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ตัวเชื่อมต่อตรง 99"/>
            <p:cNvCxnSpPr/>
            <p:nvPr/>
          </p:nvCxnSpPr>
          <p:spPr>
            <a:xfrm rot="16200000">
              <a:off x="9011344" y="4547641"/>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1" name="กลุ่ม 100"/>
          <p:cNvGrpSpPr/>
          <p:nvPr userDrawn="1"/>
        </p:nvGrpSpPr>
        <p:grpSpPr>
          <a:xfrm>
            <a:off x="-1308672" y="4694940"/>
            <a:ext cx="2900781" cy="4005304"/>
            <a:chOff x="-981504" y="3521205"/>
            <a:chExt cx="2175586" cy="3003978"/>
          </a:xfrm>
          <a:effectLst>
            <a:outerShdw blurRad="50800" dist="38100" dir="2700000" algn="tl" rotWithShape="0">
              <a:schemeClr val="accent4">
                <a:alpha val="40000"/>
              </a:schemeClr>
            </a:outerShdw>
          </a:effectLst>
        </p:grpSpPr>
        <p:sp>
          <p:nvSpPr>
            <p:cNvPr id="102" name="เมฆ 101"/>
            <p:cNvSpPr/>
            <p:nvPr/>
          </p:nvSpPr>
          <p:spPr>
            <a:xfrm rot="2865486">
              <a:off x="-1395700" y="3935401"/>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3" name="รูปภาพ 10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600" y="3797807"/>
              <a:ext cx="605970" cy="836816"/>
            </a:xfrm>
            <a:prstGeom prst="rect">
              <a:avLst/>
            </a:prstGeom>
          </p:spPr>
        </p:pic>
        <p:sp>
          <p:nvSpPr>
            <p:cNvPr id="104" name="เมฆ 103"/>
            <p:cNvSpPr/>
            <p:nvPr/>
          </p:nvSpPr>
          <p:spPr>
            <a:xfrm rot="2699824">
              <a:off x="-460706" y="4358235"/>
              <a:ext cx="1613285" cy="85382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05" name="รูปภาพ 10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6229" y="6261266"/>
            <a:ext cx="498647" cy="530817"/>
          </a:xfrm>
          <a:prstGeom prst="rect">
            <a:avLst/>
          </a:prstGeom>
        </p:spPr>
      </p:pic>
      <p:pic>
        <p:nvPicPr>
          <p:cNvPr id="87" name="Picture 8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t="37667"/>
          <a:stretch/>
        </p:blipFill>
        <p:spPr>
          <a:xfrm>
            <a:off x="-3086812" y="-151489"/>
            <a:ext cx="2914996" cy="2586929"/>
          </a:xfrm>
          <a:prstGeom prst="rect">
            <a:avLst/>
          </a:prstGeom>
        </p:spPr>
      </p:pic>
      <p:pic>
        <p:nvPicPr>
          <p:cNvPr id="88" name="Picture 8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415603" y="7343259"/>
            <a:ext cx="2432012" cy="2184722"/>
          </a:xfrm>
          <a:prstGeom prst="rect">
            <a:avLst/>
          </a:prstGeom>
        </p:spPr>
      </p:pic>
      <p:sp>
        <p:nvSpPr>
          <p:cNvPr id="89" name="TextBox 3">
            <a:extLst>
              <a:ext uri="{FF2B5EF4-FFF2-40B4-BE49-F238E27FC236}">
                <a16:creationId xmlns:a16="http://schemas.microsoft.com/office/drawing/2014/main" id="{29EA2F57-C96A-966D-50AE-CA599802F3D7}"/>
              </a:ext>
            </a:extLst>
          </p:cNvPr>
          <p:cNvSpPr txBox="1"/>
          <p:nvPr userDrawn="1"/>
        </p:nvSpPr>
        <p:spPr>
          <a:xfrm>
            <a:off x="2324761" y="8600892"/>
            <a:ext cx="8304245" cy="97411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1">
                  <a:extLst>
                    <a:ext uri="{A12FA001-AC4F-418D-AE19-62706E023703}">
                      <ahyp:hlinkClr xmlns:ahyp="http://schemas.microsoft.com/office/drawing/2018/hyperlinkcolor" xmlns="" val="tx"/>
                    </a:ext>
                  </a:extLst>
                </a:hlinkClick>
              </a:rPr>
              <a:t>MĂNG NON- TÀI LIỆU TIỂU HỌC | Facebook</a:t>
            </a:r>
            <a:endParaRPr kumimoji="0" lang="en-US" sz="191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0" name="Title 1">
            <a:extLst>
              <a:ext uri="{FF2B5EF4-FFF2-40B4-BE49-F238E27FC236}">
                <a16:creationId xmlns:a16="http://schemas.microsoft.com/office/drawing/2014/main" id="{839CB496-B064-1976-8A73-F5C96C8179F1}"/>
              </a:ext>
            </a:extLst>
          </p:cNvPr>
          <p:cNvSpPr txBox="1">
            <a:spLocks/>
          </p:cNvSpPr>
          <p:nvPr userDrawn="1"/>
        </p:nvSpPr>
        <p:spPr>
          <a:xfrm>
            <a:off x="-852403"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91" name="Title 1">
            <a:extLst>
              <a:ext uri="{FF2B5EF4-FFF2-40B4-BE49-F238E27FC236}">
                <a16:creationId xmlns:a16="http://schemas.microsoft.com/office/drawing/2014/main" id="{67CE625A-7EB5-37D6-AA98-E6F10E173EFB}"/>
              </a:ext>
            </a:extLst>
          </p:cNvPr>
          <p:cNvSpPr txBox="1">
            <a:spLocks/>
          </p:cNvSpPr>
          <p:nvPr userDrawn="1"/>
        </p:nvSpPr>
        <p:spPr>
          <a:xfrm>
            <a:off x="8381616" y="5716324"/>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191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06" name="TextBox 105">
            <a:extLst>
              <a:ext uri="{FF2B5EF4-FFF2-40B4-BE49-F238E27FC236}">
                <a16:creationId xmlns:a16="http://schemas.microsoft.com/office/drawing/2014/main" id="{A9185F81-9F4C-9E1A-DA28-FF4DF54F9336}"/>
              </a:ext>
            </a:extLst>
          </p:cNvPr>
          <p:cNvSpPr txBox="1"/>
          <p:nvPr userDrawn="1"/>
        </p:nvSpPr>
        <p:spPr>
          <a:xfrm>
            <a:off x="-4019180" y="2468440"/>
            <a:ext cx="4434780" cy="582339"/>
          </a:xfrm>
          <a:prstGeom prst="rect">
            <a:avLst/>
          </a:prstGeom>
          <a:noFill/>
        </p:spPr>
        <p:txBody>
          <a:bodyPr wrap="square" rtlCol="0">
            <a:spAutoFit/>
          </a:bodyPr>
          <a:lstStyle/>
          <a:p>
            <a:pPr marL="0" marR="0" lvl="0" indent="0" algn="ctr" defTabSz="82990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07" name="TextBox 106">
            <a:extLst>
              <a:ext uri="{FF2B5EF4-FFF2-40B4-BE49-F238E27FC236}">
                <a16:creationId xmlns:a16="http://schemas.microsoft.com/office/drawing/2014/main" id="{6BE93520-6E9F-4C6B-1BDC-F5F4B404C88B}"/>
              </a:ext>
            </a:extLst>
          </p:cNvPr>
          <p:cNvSpPr txBox="1"/>
          <p:nvPr userDrawn="1"/>
        </p:nvSpPr>
        <p:spPr>
          <a:xfrm>
            <a:off x="605095" y="9963313"/>
            <a:ext cx="11725451" cy="533351"/>
          </a:xfrm>
          <a:prstGeom prst="rect">
            <a:avLst/>
          </a:prstGeom>
          <a:noFill/>
        </p:spPr>
        <p:txBody>
          <a:bodyPr wrap="square">
            <a:spAutoFit/>
          </a:bodyPr>
          <a:lstStyle/>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08" name="Title 1">
            <a:extLst>
              <a:ext uri="{FF2B5EF4-FFF2-40B4-BE49-F238E27FC236}">
                <a16:creationId xmlns:a16="http://schemas.microsoft.com/office/drawing/2014/main" id="{6108D78E-8090-455C-81F2-F57D8860EAC5}"/>
              </a:ext>
            </a:extLst>
          </p:cNvPr>
          <p:cNvSpPr txBox="1">
            <a:spLocks/>
          </p:cNvSpPr>
          <p:nvPr userDrawn="1"/>
        </p:nvSpPr>
        <p:spPr>
          <a:xfrm>
            <a:off x="3454400"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SVN-Appleberry" panose="02040603050506020204" pitchFamily="18" charset="0"/>
              </a:rPr>
              <a:t>By </a:t>
            </a:r>
            <a:r>
              <a:rPr lang="en-US" sz="2800" b="0" dirty="0" err="1" smtClean="0">
                <a:solidFill>
                  <a:schemeClr val="accent6">
                    <a:lumMod val="50000"/>
                  </a:schemeClr>
                </a:solidFill>
                <a:latin typeface="SVN-Appleberry" panose="02040603050506020204" pitchFamily="18" charset="0"/>
              </a:rPr>
              <a:t>Phước</a:t>
            </a:r>
            <a:r>
              <a:rPr lang="en-US" sz="2800" b="0" baseline="0" dirty="0" smtClean="0">
                <a:solidFill>
                  <a:schemeClr val="accent6">
                    <a:lumMod val="50000"/>
                  </a:schemeClr>
                </a:solidFill>
                <a:latin typeface="SVN-Appleberry" panose="02040603050506020204" pitchFamily="18" charset="0"/>
              </a:rPr>
              <a:t> </a:t>
            </a:r>
            <a:r>
              <a:rPr lang="en-US" sz="2800" b="0" baseline="0" dirty="0" err="1" smtClean="0">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1065990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grpId="0" nodeType="withEffect">
                                  <p:stCondLst>
                                    <p:cond delay="0"/>
                                  </p:stCondLst>
                                  <p:endCondLst>
                                    <p:cond evt="onNext" delay="0">
                                      <p:tgtEl>
                                        <p:sldTgt/>
                                      </p:tgtEl>
                                    </p:cond>
                                  </p:endCondLst>
                                  <p:childTnLst>
                                    <p:animMotion origin="layout" path="M 0.00764 -0.00988 L 0.00764 -0.25995 " pathEditMode="relative" rAng="0" ptsTypes="AA">
                                      <p:cBhvr>
                                        <p:cTn id="6" dur="2000" fill="hold"/>
                                        <p:tgtEl>
                                          <p:spTgt spid="92"/>
                                        </p:tgtEl>
                                        <p:attrNameLst>
                                          <p:attrName>ppt_x</p:attrName>
                                          <p:attrName>ppt_y</p:attrName>
                                        </p:attrNameLst>
                                      </p:cBhvr>
                                      <p:rCtr x="0" y="-12504"/>
                                    </p:animMotion>
                                  </p:childTnLst>
                                </p:cTn>
                              </p:par>
                            </p:childTnLst>
                          </p:cTn>
                        </p:par>
                        <p:par>
                          <p:cTn id="7" fill="hold">
                            <p:stCondLst>
                              <p:cond delay="2000"/>
                            </p:stCondLst>
                            <p:childTnLst>
                              <p:par>
                                <p:cTn id="8" presetID="64" presetClass="path" presetSubtype="0" repeatCount="indefinite" accel="50000" decel="50000" fill="hold" grpId="0" nodeType="afterEffect">
                                  <p:stCondLst>
                                    <p:cond delay="0"/>
                                  </p:stCondLst>
                                  <p:endCondLst>
                                    <p:cond evt="onNext" delay="0">
                                      <p:tgtEl>
                                        <p:sldTgt/>
                                      </p:tgtEl>
                                    </p:cond>
                                  </p:endCondLst>
                                  <p:childTnLst>
                                    <p:animMotion origin="layout" path="M 0.00763 -0.00988 L 0.00763 -0.25996 " pathEditMode="relative" rAng="0" ptsTypes="AA">
                                      <p:cBhvr>
                                        <p:cTn id="9" dur="2000" fill="hold"/>
                                        <p:tgtEl>
                                          <p:spTgt spid="93"/>
                                        </p:tgtEl>
                                        <p:attrNameLst>
                                          <p:attrName>ppt_x</p:attrName>
                                          <p:attrName>ppt_y</p:attrName>
                                        </p:attrNameLst>
                                      </p:cBhvr>
                                      <p:rCtr x="0" y="-12504"/>
                                    </p:animMotion>
                                  </p:childTnLst>
                                </p:cTn>
                              </p:par>
                            </p:childTnLst>
                          </p:cTn>
                        </p:par>
                        <p:par>
                          <p:cTn id="10" fill="hold">
                            <p:stCondLst>
                              <p:cond delay="4000"/>
                            </p:stCondLst>
                            <p:childTnLst>
                              <p:par>
                                <p:cTn id="11" presetID="64" presetClass="path" presetSubtype="0" repeatCount="indefinite" accel="50000" decel="50000" fill="hold" grpId="0" nodeType="afterEffect">
                                  <p:stCondLst>
                                    <p:cond delay="0"/>
                                  </p:stCondLst>
                                  <p:endCondLst>
                                    <p:cond evt="onNext" delay="0">
                                      <p:tgtEl>
                                        <p:sldTgt/>
                                      </p:tgtEl>
                                    </p:cond>
                                  </p:endCondLst>
                                  <p:childTnLst>
                                    <p:animMotion origin="layout" path="M -0.01232 -0.10003 L 0.0066 -0.24977 " pathEditMode="relative" rAng="0" ptsTypes="AA">
                                      <p:cBhvr>
                                        <p:cTn id="12" dur="2000" fill="hold"/>
                                        <p:tgtEl>
                                          <p:spTgt spid="94"/>
                                        </p:tgtEl>
                                        <p:attrNameLst>
                                          <p:attrName>ppt_x</p:attrName>
                                          <p:attrName>ppt_y</p:attrName>
                                        </p:attrNameLst>
                                      </p:cBhvr>
                                      <p:rCtr x="938" y="-7502"/>
                                    </p:animMotion>
                                  </p:childTnLst>
                                </p:cTn>
                              </p:par>
                            </p:childTnLst>
                          </p:cTn>
                        </p:par>
                        <p:par>
                          <p:cTn id="13" fill="hold">
                            <p:stCondLst>
                              <p:cond delay="6000"/>
                            </p:stCondLst>
                            <p:childTnLst>
                              <p:par>
                                <p:cTn id="14" presetID="64" presetClass="path" presetSubtype="0" repeatCount="indefinite" accel="50000" decel="50000" fill="hold" nodeType="afterEffect">
                                  <p:stCondLst>
                                    <p:cond delay="0"/>
                                  </p:stCondLst>
                                  <p:endCondLst>
                                    <p:cond evt="onNext" delay="0">
                                      <p:tgtEl>
                                        <p:sldTgt/>
                                      </p:tgtEl>
                                    </p:cond>
                                  </p:endCondLst>
                                  <p:childTnLst>
                                    <p:animMotion origin="layout" path="M 0.00764 -0.00988 L 0.00764 -0.25995 " pathEditMode="relative" rAng="0" ptsTypes="AA">
                                      <p:cBhvr>
                                        <p:cTn id="15" dur="2000" fill="hold"/>
                                        <p:tgtEl>
                                          <p:spTgt spid="95"/>
                                        </p:tgtEl>
                                        <p:attrNameLst>
                                          <p:attrName>ppt_x</p:attrName>
                                          <p:attrName>ppt_y</p:attrName>
                                        </p:attrNameLst>
                                      </p:cBhvr>
                                      <p:rCtr x="0" y="-12504"/>
                                    </p:animMotion>
                                  </p:childTnLst>
                                </p:cTn>
                              </p:par>
                            </p:childTnLst>
                          </p:cTn>
                        </p:par>
                        <p:par>
                          <p:cTn id="16" fill="hold">
                            <p:stCondLst>
                              <p:cond delay="8000"/>
                            </p:stCondLst>
                            <p:childTnLst>
                              <p:par>
                                <p:cTn id="17" presetID="64" presetClass="path" presetSubtype="0" repeatCount="indefinite" accel="50000" decel="50000" fill="hold" nodeType="afterEffect">
                                  <p:stCondLst>
                                    <p:cond delay="0"/>
                                  </p:stCondLst>
                                  <p:endCondLst>
                                    <p:cond evt="onNext" delay="0">
                                      <p:tgtEl>
                                        <p:sldTgt/>
                                      </p:tgtEl>
                                    </p:cond>
                                  </p:endCondLst>
                                  <p:childTnLst>
                                    <p:animMotion origin="layout" path="M -0.00937 -0.01421 L 0.01146 -0.21736 " pathEditMode="relative" rAng="0" ptsTypes="AA">
                                      <p:cBhvr>
                                        <p:cTn id="18" dur="2000" fill="hold"/>
                                        <p:tgtEl>
                                          <p:spTgt spid="98"/>
                                        </p:tgtEl>
                                        <p:attrNameLst>
                                          <p:attrName>ppt_x</p:attrName>
                                          <p:attrName>ppt_y</p:attrName>
                                        </p:attrNameLst>
                                      </p:cBhvr>
                                      <p:rCtr x="1042" y="-10157"/>
                                    </p:animMotion>
                                  </p:childTnLst>
                                </p:cTn>
                              </p:par>
                              <p:par>
                                <p:cTn id="19" presetID="53" presetClass="entr" presetSubtype="16" fill="hold" grpId="1" nodeType="withEffect">
                                  <p:stCondLst>
                                    <p:cond delay="0"/>
                                  </p:stCondLst>
                                  <p:childTnLst>
                                    <p:set>
                                      <p:cBhvr>
                                        <p:cTn id="20" dur="1" fill="hold">
                                          <p:stCondLst>
                                            <p:cond delay="0"/>
                                          </p:stCondLst>
                                        </p:cTn>
                                        <p:tgtEl>
                                          <p:spTgt spid="106"/>
                                        </p:tgtEl>
                                        <p:attrNameLst>
                                          <p:attrName>style.visibility</p:attrName>
                                        </p:attrNameLst>
                                      </p:cBhvr>
                                      <p:to>
                                        <p:strVal val="visible"/>
                                      </p:to>
                                    </p:set>
                                    <p:anim calcmode="lin" valueType="num">
                                      <p:cBhvr>
                                        <p:cTn id="21" dur="1750" fill="hold"/>
                                        <p:tgtEl>
                                          <p:spTgt spid="106"/>
                                        </p:tgtEl>
                                        <p:attrNameLst>
                                          <p:attrName>ppt_w</p:attrName>
                                        </p:attrNameLst>
                                      </p:cBhvr>
                                      <p:tavLst>
                                        <p:tav tm="0">
                                          <p:val>
                                            <p:fltVal val="0"/>
                                          </p:val>
                                        </p:tav>
                                        <p:tav tm="100000">
                                          <p:val>
                                            <p:strVal val="#ppt_w"/>
                                          </p:val>
                                        </p:tav>
                                      </p:tavLst>
                                    </p:anim>
                                    <p:anim calcmode="lin" valueType="num">
                                      <p:cBhvr>
                                        <p:cTn id="22" dur="1750" fill="hold"/>
                                        <p:tgtEl>
                                          <p:spTgt spid="106"/>
                                        </p:tgtEl>
                                        <p:attrNameLst>
                                          <p:attrName>ppt_h</p:attrName>
                                        </p:attrNameLst>
                                      </p:cBhvr>
                                      <p:tavLst>
                                        <p:tav tm="0">
                                          <p:val>
                                            <p:fltVal val="0"/>
                                          </p:val>
                                        </p:tav>
                                        <p:tav tm="100000">
                                          <p:val>
                                            <p:strVal val="#ppt_h"/>
                                          </p:val>
                                        </p:tav>
                                      </p:tavLst>
                                    </p:anim>
                                    <p:animEffect transition="in" filter="fade">
                                      <p:cBhvr>
                                        <p:cTn id="23" dur="1750"/>
                                        <p:tgtEl>
                                          <p:spTgt spid="106"/>
                                        </p:tgtEl>
                                      </p:cBhvr>
                                    </p:animEffect>
                                  </p:childTnLst>
                                </p:cTn>
                              </p:par>
                              <p:par>
                                <p:cTn id="24" presetID="6" presetClass="emph" presetSubtype="0" repeatCount="indefinite" accel="7000" decel="14000" autoRev="1" fill="hold" grpId="0" nodeType="withEffect">
                                  <p:stCondLst>
                                    <p:cond delay="0"/>
                                  </p:stCondLst>
                                  <p:childTnLst>
                                    <p:animScale>
                                      <p:cBhvr>
                                        <p:cTn id="25" dur="1050" fill="hold"/>
                                        <p:tgtEl>
                                          <p:spTgt spid="10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3" grpId="0" animBg="1"/>
      <p:bldP spid="94" grpId="0" animBg="1"/>
      <p:bldP spid="106" grpId="0"/>
      <p:bldP spid="106" grpId="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เค้าโครงแบบกำหนดเอง">
    <p:spTree>
      <p:nvGrpSpPr>
        <p:cNvPr id="1" name=""/>
        <p:cNvGrpSpPr/>
        <p:nvPr/>
      </p:nvGrpSpPr>
      <p:grpSpPr>
        <a:xfrm>
          <a:off x="0" y="0"/>
          <a:ext cx="0" cy="0"/>
          <a:chOff x="0" y="0"/>
          <a:chExt cx="0" cy="0"/>
        </a:xfrm>
      </p:grpSpPr>
      <p:grpSp>
        <p:nvGrpSpPr>
          <p:cNvPr id="27" name="กลุ่ม 26"/>
          <p:cNvGrpSpPr/>
          <p:nvPr userDrawn="1"/>
        </p:nvGrpSpPr>
        <p:grpSpPr>
          <a:xfrm>
            <a:off x="335359" y="356659"/>
            <a:ext cx="11425271" cy="6124221"/>
            <a:chOff x="251519" y="267494"/>
            <a:chExt cx="8568953" cy="4593166"/>
          </a:xfrm>
        </p:grpSpPr>
        <p:sp>
          <p:nvSpPr>
            <p:cNvPr id="28" name="สี่เหลี่ยมผืนผ้า 2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9" name="กลุ่ม 28"/>
            <p:cNvGrpSpPr/>
            <p:nvPr userDrawn="1"/>
          </p:nvGrpSpPr>
          <p:grpSpPr>
            <a:xfrm>
              <a:off x="251519" y="267494"/>
              <a:ext cx="8568953" cy="4593166"/>
              <a:chOff x="-29030" y="17128"/>
              <a:chExt cx="9151241" cy="5109244"/>
            </a:xfrm>
          </p:grpSpPr>
          <p:grpSp>
            <p:nvGrpSpPr>
              <p:cNvPr id="30" name="กลุ่ม 29"/>
              <p:cNvGrpSpPr/>
              <p:nvPr/>
            </p:nvGrpSpPr>
            <p:grpSpPr>
              <a:xfrm>
                <a:off x="187436" y="17128"/>
                <a:ext cx="8652652" cy="5109244"/>
                <a:chOff x="187436" y="17128"/>
                <a:chExt cx="8652652" cy="5109244"/>
              </a:xfrm>
            </p:grpSpPr>
            <p:cxnSp>
              <p:nvCxnSpPr>
                <p:cNvPr id="4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กลุ่ม 30"/>
              <p:cNvGrpSpPr/>
              <p:nvPr/>
            </p:nvGrpSpPr>
            <p:grpSpPr>
              <a:xfrm>
                <a:off x="-29030" y="263553"/>
                <a:ext cx="9151241" cy="4703748"/>
                <a:chOff x="-29030" y="263553"/>
                <a:chExt cx="9151241" cy="4703748"/>
              </a:xfrm>
            </p:grpSpPr>
            <p:cxnSp>
              <p:nvCxnSpPr>
                <p:cNvPr id="3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5" name="กลุ่ม 64"/>
          <p:cNvGrpSpPr/>
          <p:nvPr userDrawn="1"/>
        </p:nvGrpSpPr>
        <p:grpSpPr>
          <a:xfrm>
            <a:off x="1295467" y="860648"/>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ชื่อเรื่องรอง 2"/>
          <p:cNvSpPr>
            <a:spLocks noGrp="1"/>
          </p:cNvSpPr>
          <p:nvPr>
            <p:ph type="subTitle" idx="1"/>
          </p:nvPr>
        </p:nvSpPr>
        <p:spPr>
          <a:xfrm>
            <a:off x="1780795" y="3857025"/>
            <a:ext cx="8534400" cy="1752600"/>
          </a:xfrm>
        </p:spPr>
        <p:txBody>
          <a:bodyPr/>
          <a:lstStyle>
            <a:lvl1pPr marL="0" indent="0" algn="ctr">
              <a:buNone/>
              <a:defRPr>
                <a:solidFill>
                  <a:schemeClr val="accent4"/>
                </a:solidFill>
                <a:latin typeface="can_NongAor" pitchFamily="2" charset="0"/>
                <a:cs typeface="can_NongAor"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th-TH" dirty="0"/>
              <a:t>คลิกเพื่อแก้ไขลักษณะชื่อเรื่องรองต้นแบบ</a:t>
            </a:r>
          </a:p>
        </p:txBody>
      </p:sp>
      <p:sp>
        <p:nvSpPr>
          <p:cNvPr id="2" name="ชื่อเรื่อง 1"/>
          <p:cNvSpPr>
            <a:spLocks noGrp="1"/>
          </p:cNvSpPr>
          <p:nvPr>
            <p:ph type="title"/>
          </p:nvPr>
        </p:nvSpPr>
        <p:spPr>
          <a:xfrm>
            <a:off x="672479" y="2169773"/>
            <a:ext cx="10972800" cy="1143000"/>
          </a:xfr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6" name="เมฆ 5"/>
          <p:cNvSpPr/>
          <p:nvPr userDrawn="1"/>
        </p:nvSpPr>
        <p:spPr>
          <a:xfrm rot="12710092" flipH="1">
            <a:off x="9898236" y="-1301453"/>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554660" y="125888"/>
            <a:ext cx="3015709" cy="600000"/>
            <a:chOff x="3289945" y="3405879"/>
            <a:chExt cx="2261782" cy="450000"/>
          </a:xfrm>
        </p:grpSpPr>
        <p:sp>
          <p:nvSpPr>
            <p:cNvPr id="8" name="วงรี 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 name="วงรี 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 name="วงรี 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 name="วงรี 1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2" name="รูปภาพ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1754" y="3793803"/>
            <a:ext cx="2154887" cy="3040456"/>
          </a:xfrm>
          <a:prstGeom prst="rect">
            <a:avLst/>
          </a:prstGeom>
        </p:spPr>
      </p:pic>
      <p:pic>
        <p:nvPicPr>
          <p:cNvPr id="13" name="รูปภาพ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H="1">
            <a:off x="10582446" y="-3538"/>
            <a:ext cx="1451773" cy="1458855"/>
          </a:xfrm>
          <a:prstGeom prst="rect">
            <a:avLst/>
          </a:prstGeom>
          <a:effectLst>
            <a:outerShdw blurRad="50800" dist="38100" dir="2700000" algn="tl" rotWithShape="0">
              <a:schemeClr val="accent4">
                <a:alpha val="40000"/>
              </a:schemeClr>
            </a:outerShdw>
          </a:effectLst>
        </p:spPr>
      </p:pic>
      <p:pic>
        <p:nvPicPr>
          <p:cNvPr id="14" name="รูปภาพ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75977">
            <a:off x="11593368" y="1310622"/>
            <a:ext cx="334520" cy="359117"/>
          </a:xfrm>
          <a:prstGeom prst="rect">
            <a:avLst/>
          </a:prstGeom>
        </p:spPr>
      </p:pic>
      <p:sp>
        <p:nvSpPr>
          <p:cNvPr id="15" name="วงรี 14"/>
          <p:cNvSpPr/>
          <p:nvPr userDrawn="1"/>
        </p:nvSpPr>
        <p:spPr>
          <a:xfrm>
            <a:off x="605615" y="5049370"/>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6" name="วงรี 15"/>
          <p:cNvSpPr/>
          <p:nvPr userDrawn="1"/>
        </p:nvSpPr>
        <p:spPr>
          <a:xfrm>
            <a:off x="701625" y="4835481"/>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7" name="วงรี 16"/>
          <p:cNvSpPr/>
          <p:nvPr userDrawn="1"/>
        </p:nvSpPr>
        <p:spPr>
          <a:xfrm>
            <a:off x="547263" y="4612370"/>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8" name="วงรี 17"/>
          <p:cNvSpPr/>
          <p:nvPr userDrawn="1"/>
        </p:nvSpPr>
        <p:spPr>
          <a:xfrm flipH="1">
            <a:off x="1031757" y="5502697"/>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9" name="วงรี 18"/>
          <p:cNvSpPr/>
          <p:nvPr userDrawn="1"/>
        </p:nvSpPr>
        <p:spPr>
          <a:xfrm flipH="1">
            <a:off x="935747" y="5288807"/>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0" name="วงรี 19"/>
          <p:cNvSpPr/>
          <p:nvPr userDrawn="1"/>
        </p:nvSpPr>
        <p:spPr>
          <a:xfrm flipH="1">
            <a:off x="1090109" y="5065697"/>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1" name="กลุ่ม 20"/>
          <p:cNvGrpSpPr/>
          <p:nvPr userDrawn="1"/>
        </p:nvGrpSpPr>
        <p:grpSpPr>
          <a:xfrm>
            <a:off x="-1447992" y="5253203"/>
            <a:ext cx="4005304" cy="3400101"/>
            <a:chOff x="-1085994" y="3939902"/>
            <a:chExt cx="3003978" cy="2550076"/>
          </a:xfrm>
        </p:grpSpPr>
        <p:sp>
          <p:nvSpPr>
            <p:cNvPr id="22" name="เมฆ 21"/>
            <p:cNvSpPr/>
            <p:nvPr/>
          </p:nvSpPr>
          <p:spPr>
            <a:xfrm rot="2016124" flipH="1">
              <a:off x="-1085994" y="4314392"/>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23" name="รูปภาพ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37843">
              <a:off x="-8675" y="4035585"/>
              <a:ext cx="415932" cy="446516"/>
            </a:xfrm>
            <a:prstGeom prst="rect">
              <a:avLst/>
            </a:prstGeom>
          </p:spPr>
        </p:pic>
        <p:pic>
          <p:nvPicPr>
            <p:cNvPr id="24" name="รูปภาพ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23" y="3939902"/>
              <a:ext cx="956993" cy="1030139"/>
            </a:xfrm>
            <a:prstGeom prst="rect">
              <a:avLst/>
            </a:prstGeom>
          </p:spPr>
        </p:pic>
        <p:pic>
          <p:nvPicPr>
            <p:cNvPr id="25" name="รูปภาพ 24"/>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857876" y="4710868"/>
              <a:ext cx="290462" cy="322818"/>
            </a:xfrm>
            <a:prstGeom prst="rect">
              <a:avLst/>
            </a:prstGeom>
          </p:spPr>
        </p:pic>
      </p:grpSp>
      <p:pic>
        <p:nvPicPr>
          <p:cNvPr id="26" name="รูปภาพ 25"/>
          <p:cNvPicPr>
            <a:picLocks noChangeAspect="1"/>
          </p:cNvPicPr>
          <p:nvPr userDrawn="1"/>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8" y="83706"/>
            <a:ext cx="272689" cy="303065"/>
          </a:xfrm>
          <a:prstGeom prst="rect">
            <a:avLst/>
          </a:prstGeom>
        </p:spPr>
      </p:pic>
    </p:spTree>
    <p:extLst>
      <p:ext uri="{BB962C8B-B14F-4D97-AF65-F5344CB8AC3E}">
        <p14:creationId xmlns:p14="http://schemas.microsoft.com/office/powerpoint/2010/main" val="475587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ppt_x</p:attrName>
                                        </p:attrNameLst>
                                      </p:cBhvr>
                                      <p:tavLst>
                                        <p:tav tm="0">
                                          <p:val>
                                            <p:strVal val="#ppt_x"/>
                                          </p:val>
                                        </p:tav>
                                        <p:tav tm="100000">
                                          <p:val>
                                            <p:strVal val="#ppt_x"/>
                                          </p:val>
                                        </p:tav>
                                      </p:tavLst>
                                    </p:anim>
                                    <p:anim calcmode="lin" valueType="num">
                                      <p:cBhvr>
                                        <p:cTn id="19" dur="2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ppt_x</p:attrName>
                                        </p:attrNameLst>
                                      </p:cBhvr>
                                      <p:tavLst>
                                        <p:tav tm="0">
                                          <p:val>
                                            <p:strVal val="#ppt_x"/>
                                          </p:val>
                                        </p:tav>
                                        <p:tav tm="100000">
                                          <p:val>
                                            <p:strVal val="#ppt_x"/>
                                          </p:val>
                                        </p:tav>
                                      </p:tavLst>
                                    </p:anim>
                                    <p:anim calcmode="lin" valueType="num">
                                      <p:cBhvr>
                                        <p:cTn id="24" dur="2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anim calcmode="lin" valueType="num">
                                      <p:cBhvr>
                                        <p:cTn id="28" dur="2000" fill="hold"/>
                                        <p:tgtEl>
                                          <p:spTgt spid="19"/>
                                        </p:tgtEl>
                                        <p:attrNameLst>
                                          <p:attrName>ppt_x</p:attrName>
                                        </p:attrNameLst>
                                      </p:cBhvr>
                                      <p:tavLst>
                                        <p:tav tm="0">
                                          <p:val>
                                            <p:strVal val="#ppt_x"/>
                                          </p:val>
                                        </p:tav>
                                        <p:tav tm="100000">
                                          <p:val>
                                            <p:strVal val="#ppt_x"/>
                                          </p:val>
                                        </p:tav>
                                      </p:tavLst>
                                    </p:anim>
                                    <p:anim calcmode="lin" valueType="num">
                                      <p:cBhvr>
                                        <p:cTn id="29" dur="2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ppt_x</p:attrName>
                                        </p:attrNameLst>
                                      </p:cBhvr>
                                      <p:tavLst>
                                        <p:tav tm="0">
                                          <p:val>
                                            <p:strVal val="#ppt_x"/>
                                          </p:val>
                                        </p:tav>
                                        <p:tav tm="100000">
                                          <p:val>
                                            <p:strVal val="#ppt_x"/>
                                          </p:val>
                                        </p:tav>
                                      </p:tavLst>
                                    </p:anim>
                                    <p:anim calcmode="lin" valueType="num">
                                      <p:cBhvr>
                                        <p:cTn id="34"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2" name="ชื่อเรื่อง 1"/>
          <p:cNvSpPr>
            <a:spLocks noGrp="1"/>
          </p:cNvSpPr>
          <p:nvPr>
            <p:ph type="title"/>
          </p:nvPr>
        </p:nvSpPr>
        <p:spPr>
          <a:xfrm>
            <a:off x="612907" y="877413"/>
            <a:ext cx="10972800" cy="1143000"/>
          </a:xfrm>
        </p:spPr>
        <p:txBody>
          <a:bodyPr/>
          <a:lstStyle/>
          <a:p>
            <a:r>
              <a:rPr lang="th-TH" dirty="0"/>
              <a:t>คลิกเพื่อแก้ไขลักษณะชื่อเรื่องต้นแบบ</a:t>
            </a: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grpSp>
        <p:nvGrpSpPr>
          <p:cNvPr id="58" name="กลุ่ม 57"/>
          <p:cNvGrpSpPr/>
          <p:nvPr userDrawn="1"/>
        </p:nvGrpSpPr>
        <p:grpSpPr>
          <a:xfrm>
            <a:off x="8587484" y="96259"/>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3" name="กลุ่ม 62"/>
          <p:cNvGrpSpPr/>
          <p:nvPr userDrawn="1"/>
        </p:nvGrpSpPr>
        <p:grpSpPr>
          <a:xfrm>
            <a:off x="-540219" y="5988727"/>
            <a:ext cx="13038619" cy="3208919"/>
            <a:chOff x="-405164" y="4491545"/>
            <a:chExt cx="9778964" cy="2406689"/>
          </a:xfrm>
          <a:effectLst>
            <a:outerShdw blurRad="63500" sx="101000" sy="101000" algn="ctr" rotWithShape="0">
              <a:schemeClr val="accent4">
                <a:alpha val="40000"/>
              </a:schemeClr>
            </a:outerShdw>
          </a:effectLst>
        </p:grpSpPr>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2273">
              <a:off x="519787" y="4519318"/>
              <a:ext cx="327561" cy="381162"/>
            </a:xfrm>
            <a:prstGeom prst="rect">
              <a:avLst/>
            </a:prstGeom>
          </p:spPr>
        </p:pic>
        <p:pic>
          <p:nvPicPr>
            <p:cNvPr id="65" name="รูปภาพ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39475">
              <a:off x="4253625" y="4491545"/>
              <a:ext cx="353156" cy="568121"/>
            </a:xfrm>
            <a:prstGeom prst="rect">
              <a:avLst/>
            </a:prstGeom>
          </p:spPr>
        </p:pic>
        <p:sp>
          <p:nvSpPr>
            <p:cNvPr id="66" name="เมฆ 65"/>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เมฆ 6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3014">
              <a:off x="6644722" y="4629646"/>
              <a:ext cx="406691" cy="561621"/>
            </a:xfrm>
            <a:prstGeom prst="rect">
              <a:avLst/>
            </a:prstGeom>
          </p:spPr>
        </p:pic>
        <p:sp>
          <p:nvSpPr>
            <p:cNvPr id="69" name="เมฆ 6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เมฆ 69"/>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2" name="รูปภาพ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3" name="รูปภาพ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74" name="รูปภาพ 7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199845" y="4672233"/>
              <a:ext cx="279890" cy="311068"/>
            </a:xfrm>
            <a:prstGeom prst="rect">
              <a:avLst/>
            </a:prstGeom>
          </p:spPr>
        </p:pic>
        <p:pic>
          <p:nvPicPr>
            <p:cNvPr id="75" name="รูปภาพ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grpSp>
        <p:nvGrpSpPr>
          <p:cNvPr id="76" name="กลุ่ม 75"/>
          <p:cNvGrpSpPr/>
          <p:nvPr userDrawn="1"/>
        </p:nvGrpSpPr>
        <p:grpSpPr>
          <a:xfrm>
            <a:off x="-1902113" y="-1598943"/>
            <a:ext cx="4005304" cy="3384020"/>
            <a:chOff x="-1426585" y="-1199208"/>
            <a:chExt cx="3003978" cy="2538015"/>
          </a:xfrm>
        </p:grpSpPr>
        <p:sp>
          <p:nvSpPr>
            <p:cNvPr id="77" name="เมฆ 76"/>
            <p:cNvSpPr/>
            <p:nvPr/>
          </p:nvSpPr>
          <p:spPr>
            <a:xfrm rot="9276667">
              <a:off x="-1426585" y="-1199208"/>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562432">
              <a:off x="-117159" y="-161083"/>
              <a:ext cx="1171456" cy="1177170"/>
            </a:xfrm>
            <a:prstGeom prst="rect">
              <a:avLst/>
            </a:prstGeom>
            <a:effectLst>
              <a:outerShdw blurRad="50800" dist="38100" dir="2700000" algn="tl" rotWithShape="0">
                <a:schemeClr val="accent4">
                  <a:alpha val="40000"/>
                </a:schemeClr>
              </a:outerShdw>
            </a:effectLst>
          </p:spPr>
        </p:pic>
        <p:pic>
          <p:nvPicPr>
            <p:cNvPr id="79" name="รูปภาพ 78"/>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67458" y="1027739"/>
              <a:ext cx="279890" cy="311068"/>
            </a:xfrm>
            <a:prstGeom prst="rect">
              <a:avLst/>
            </a:prstGeom>
          </p:spPr>
        </p:pic>
        <p:pic>
          <p:nvPicPr>
            <p:cNvPr id="80" name="รูปภาพ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78" y="12303"/>
              <a:ext cx="207247" cy="222486"/>
            </a:xfrm>
            <a:prstGeom prst="rect">
              <a:avLst/>
            </a:prstGeom>
          </p:spPr>
        </p:pic>
      </p:grpSp>
    </p:spTree>
    <p:extLst>
      <p:ext uri="{BB962C8B-B14F-4D97-AF65-F5344CB8AC3E}">
        <p14:creationId xmlns:p14="http://schemas.microsoft.com/office/powerpoint/2010/main" val="1747655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59" y="356659"/>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p:txBody>
          <a:bodyPr/>
          <a:lstStyle/>
          <a:p>
            <a:pPr defTabSz="1219170"/>
            <a:fld id="{D32242DE-F0EE-4C77-B9C6-2A34B17B2D30}" type="datetimeFigureOut">
              <a:rPr lang="th-TH" smtClean="0">
                <a:solidFill>
                  <a:prstClr val="black">
                    <a:tint val="75000"/>
                  </a:prstClr>
                </a:solidFill>
              </a:rPr>
              <a:pPr defTabSz="1219170"/>
              <a:t>18/10/66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p:txBody>
          <a:bodyPr/>
          <a:lstStyle/>
          <a:p>
            <a:pPr defTabSz="121917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p:txBody>
          <a:bodyPr/>
          <a:lstStyle/>
          <a:p>
            <a:pPr defTabSz="1219170"/>
            <a:fld id="{87FAD50B-2507-4EF4-85F2-259190485B3F}" type="slidenum">
              <a:rPr lang="th-TH" smtClean="0">
                <a:solidFill>
                  <a:prstClr val="black">
                    <a:tint val="75000"/>
                  </a:prstClr>
                </a:solidFill>
              </a:rPr>
              <a:pPr defTabSz="1219170"/>
              <a:t>‹#›</a:t>
            </a:fld>
            <a:endParaRPr lang="th-TH">
              <a:solidFill>
                <a:prstClr val="black">
                  <a:tint val="75000"/>
                </a:prstClr>
              </a:solidFill>
            </a:endParaRPr>
          </a:p>
        </p:txBody>
      </p:sp>
      <p:sp>
        <p:nvSpPr>
          <p:cNvPr id="78" name="เมฆ 77"/>
          <p:cNvSpPr/>
          <p:nvPr userDrawn="1"/>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5" y="2539621"/>
            <a:ext cx="433855" cy="482184"/>
          </a:xfrm>
          <a:prstGeom prst="rect">
            <a:avLst/>
          </a:prstGeom>
        </p:spPr>
      </p:pic>
      <p:grpSp>
        <p:nvGrpSpPr>
          <p:cNvPr id="80" name="กลุ่ม 79"/>
          <p:cNvGrpSpPr/>
          <p:nvPr userDrawn="1"/>
        </p:nvGrpSpPr>
        <p:grpSpPr>
          <a:xfrm>
            <a:off x="469218" y="184343"/>
            <a:ext cx="3015709" cy="600000"/>
            <a:chOff x="3289945" y="3405879"/>
            <a:chExt cx="2261782" cy="450000"/>
          </a:xfrm>
        </p:grpSpPr>
        <p:sp>
          <p:nvSpPr>
            <p:cNvPr id="81" name="วงรี 8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วงรี 8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วงรี 8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5" name="กลุ่ม 84"/>
          <p:cNvGrpSpPr/>
          <p:nvPr userDrawn="1"/>
        </p:nvGrpSpPr>
        <p:grpSpPr>
          <a:xfrm>
            <a:off x="1685893" y="2702280"/>
            <a:ext cx="9018619" cy="2454913"/>
            <a:chOff x="1264420" y="2026709"/>
            <a:chExt cx="6763964" cy="1841185"/>
          </a:xfrm>
        </p:grpSpPr>
        <p:sp>
          <p:nvSpPr>
            <p:cNvPr id="86" name="สี่เหลี่ยมผืนผ้า 85"/>
            <p:cNvSpPr/>
            <p:nvPr/>
          </p:nvSpPr>
          <p:spPr>
            <a:xfrm>
              <a:off x="1360490" y="2170725"/>
              <a:ext cx="6667894" cy="1697169"/>
            </a:xfrm>
            <a:prstGeom prst="rect">
              <a:avLst/>
            </a:prstGeom>
            <a:pattFill prst="wdDnDiag">
              <a:fgClr>
                <a:schemeClr val="accent4">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เหลี่ยมผืนผ้า 86"/>
            <p:cNvSpPr/>
            <p:nvPr/>
          </p:nvSpPr>
          <p:spPr>
            <a:xfrm>
              <a:off x="1264420" y="2026709"/>
              <a:ext cx="6667893" cy="1697169"/>
            </a:xfrm>
            <a:prstGeom prst="rect">
              <a:avLst/>
            </a:prstGeom>
            <a:solidFill>
              <a:schemeClr val="bg1"/>
            </a:solidFill>
            <a:ln>
              <a:solidFill>
                <a:schemeClr val="accent4">
                  <a:lumMod val="60000"/>
                  <a:lumOff val="40000"/>
                </a:schemeClr>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88" name="รูปภาพ 8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71521" y="1091041"/>
            <a:ext cx="552659" cy="593295"/>
          </a:xfrm>
          <a:prstGeom prst="rect">
            <a:avLst/>
          </a:prstGeom>
        </p:spPr>
      </p:pic>
      <p:pic>
        <p:nvPicPr>
          <p:cNvPr id="89" name="รูปภาพ 8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108" y="4752522"/>
            <a:ext cx="552659" cy="593295"/>
          </a:xfrm>
          <a:prstGeom prst="rect">
            <a:avLst/>
          </a:prstGeom>
        </p:spPr>
      </p:pic>
      <p:pic>
        <p:nvPicPr>
          <p:cNvPr id="90" name="รูปภาพ 8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51036" y="5707134"/>
            <a:ext cx="755841" cy="804605"/>
          </a:xfrm>
          <a:prstGeom prst="rect">
            <a:avLst/>
          </a:prstGeom>
        </p:spPr>
      </p:pic>
      <p:pic>
        <p:nvPicPr>
          <p:cNvPr id="91" name="รูปภาพ 9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63721" y="1448659"/>
            <a:ext cx="861497" cy="967152"/>
          </a:xfrm>
          <a:prstGeom prst="rect">
            <a:avLst/>
          </a:prstGeom>
        </p:spPr>
      </p:pic>
      <p:grpSp>
        <p:nvGrpSpPr>
          <p:cNvPr id="92" name="กลุ่ม 91"/>
          <p:cNvGrpSpPr/>
          <p:nvPr userDrawn="1"/>
        </p:nvGrpSpPr>
        <p:grpSpPr>
          <a:xfrm>
            <a:off x="-1667293" y="5497558"/>
            <a:ext cx="4005304" cy="2900781"/>
            <a:chOff x="-1250470" y="4123168"/>
            <a:chExt cx="3003978" cy="2175586"/>
          </a:xfrm>
        </p:grpSpPr>
        <p:sp>
          <p:nvSpPr>
            <p:cNvPr id="93" name="เมฆ 92"/>
            <p:cNvSpPr/>
            <p:nvPr/>
          </p:nvSpPr>
          <p:spPr>
            <a:xfrm rot="1140269" flipH="1">
              <a:off x="-1250470" y="412316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4" name="รูปภาพ 9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06021" y="4464717"/>
              <a:ext cx="325391" cy="361638"/>
            </a:xfrm>
            <a:prstGeom prst="rect">
              <a:avLst/>
            </a:prstGeom>
          </p:spPr>
        </p:pic>
      </p:grpSp>
      <p:grpSp>
        <p:nvGrpSpPr>
          <p:cNvPr id="95" name="กลุ่ม 94"/>
          <p:cNvGrpSpPr/>
          <p:nvPr userDrawn="1"/>
        </p:nvGrpSpPr>
        <p:grpSpPr>
          <a:xfrm>
            <a:off x="10455131" y="5049698"/>
            <a:ext cx="1801790" cy="1782540"/>
            <a:chOff x="7841346" y="3787274"/>
            <a:chExt cx="1351342" cy="1336905"/>
          </a:xfrm>
        </p:grpSpPr>
        <p:pic>
          <p:nvPicPr>
            <p:cNvPr id="96" name="รูปภาพ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81354" y="3941793"/>
              <a:ext cx="1171456" cy="1177170"/>
            </a:xfrm>
            <a:prstGeom prst="rect">
              <a:avLst/>
            </a:prstGeom>
            <a:effectLst>
              <a:outerShdw blurRad="50800" dist="38100" dir="2700000" algn="tl" rotWithShape="0">
                <a:schemeClr val="accent4">
                  <a:alpha val="40000"/>
                </a:schemeClr>
              </a:outerShdw>
            </a:effectLst>
          </p:spPr>
        </p:pic>
        <p:grpSp>
          <p:nvGrpSpPr>
            <p:cNvPr id="97" name="กลุ่ม 96"/>
            <p:cNvGrpSpPr/>
            <p:nvPr/>
          </p:nvGrpSpPr>
          <p:grpSpPr>
            <a:xfrm rot="6017212">
              <a:off x="7848564" y="3780056"/>
              <a:ext cx="1336905" cy="1351342"/>
              <a:chOff x="7839440" y="208626"/>
              <a:chExt cx="1086240" cy="1161070"/>
            </a:xfrm>
          </p:grpSpPr>
          <p:grpSp>
            <p:nvGrpSpPr>
              <p:cNvPr id="98" name="กลุ่ม 97"/>
              <p:cNvGrpSpPr/>
              <p:nvPr/>
            </p:nvGrpSpPr>
            <p:grpSpPr>
              <a:xfrm rot="12247797">
                <a:off x="7839440" y="492807"/>
                <a:ext cx="1086240" cy="876889"/>
                <a:chOff x="1273574" y="1375834"/>
                <a:chExt cx="1086240" cy="876889"/>
              </a:xfrm>
            </p:grpSpPr>
            <p:sp>
              <p:nvSpPr>
                <p:cNvPr id="100" name="TextBox 99"/>
                <p:cNvSpPr txBox="1"/>
                <p:nvPr/>
              </p:nvSpPr>
              <p:spPr>
                <a:xfrm rot="1351072">
                  <a:off x="1388628" y="1375834"/>
                  <a:ext cx="258080" cy="42967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01" name="TextBox 100"/>
                <p:cNvSpPr txBox="1"/>
                <p:nvPr/>
              </p:nvSpPr>
              <p:spPr>
                <a:xfrm rot="21389866">
                  <a:off x="2073887" y="1461242"/>
                  <a:ext cx="258080" cy="42967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02" name="สามเหลี่ยมหน้าจั่ว 101"/>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สามเหลี่ยมหน้าจั่ว 102"/>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วงรี 103"/>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5" name="วงรี 104"/>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6" name="วงรี 105"/>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9" name="TextBox 98"/>
              <p:cNvSpPr txBox="1"/>
              <p:nvPr/>
            </p:nvSpPr>
            <p:spPr>
              <a:xfrm rot="13598869">
                <a:off x="8014746" y="141920"/>
                <a:ext cx="272912" cy="40632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sp>
        <p:nvSpPr>
          <p:cNvPr id="2" name="ชื่อเรื่อง 1"/>
          <p:cNvSpPr>
            <a:spLocks noGrp="1"/>
          </p:cNvSpPr>
          <p:nvPr>
            <p:ph type="title"/>
          </p:nvPr>
        </p:nvSpPr>
        <p:spPr>
          <a:xfrm>
            <a:off x="945533" y="731739"/>
            <a:ext cx="10363200" cy="1362075"/>
          </a:xfrm>
        </p:spPr>
        <p:txBody>
          <a:bodyPr anchor="t"/>
          <a:lstStyle>
            <a:lvl1pPr algn="ctr">
              <a:defRPr sz="5333" b="1" cap="all">
                <a:solidFill>
                  <a:srgbClr val="FFD757"/>
                </a:solidFill>
              </a:defRPr>
            </a:lvl1p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1967541" y="2906713"/>
            <a:ext cx="8360591" cy="1500187"/>
          </a:xfrm>
        </p:spPr>
        <p:txBody>
          <a:bodyPr anchor="b"/>
          <a:lstStyle>
            <a:lvl1pPr marL="0" indent="0">
              <a:buNone/>
              <a:defRPr sz="2667">
                <a:solidFill>
                  <a:schemeClr val="tx1">
                    <a:tint val="75000"/>
                  </a:schemeClr>
                </a:solidFill>
                <a:latin typeface="can_NongAor" pitchFamily="2" charset="0"/>
                <a:cs typeface="can_NongAor" pitchFamily="2"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th-TH" dirty="0"/>
              <a:t>คลิกเพื่อแก้ไขลักษณะของข้อความต้นแบบ</a:t>
            </a:r>
          </a:p>
        </p:txBody>
      </p:sp>
      <p:pic>
        <p:nvPicPr>
          <p:cNvPr id="107" name="รูปภาพ 10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8235" y="184344"/>
            <a:ext cx="1549808" cy="1356081"/>
          </a:xfrm>
          <a:prstGeom prst="rect">
            <a:avLst/>
          </a:prstGeom>
        </p:spPr>
      </p:pic>
    </p:spTree>
    <p:extLst>
      <p:ext uri="{BB962C8B-B14F-4D97-AF65-F5344CB8AC3E}">
        <p14:creationId xmlns:p14="http://schemas.microsoft.com/office/powerpoint/2010/main" val="404442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534159"/>
            <a:ext cx="10972800" cy="1143000"/>
          </a:xfr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57" name="เมฆ 56"/>
          <p:cNvSpPr/>
          <p:nvPr userDrawn="1"/>
        </p:nvSpPr>
        <p:spPr>
          <a:xfrm rot="14044977">
            <a:off x="10151288" y="-1629122"/>
            <a:ext cx="4005304" cy="2962047"/>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431371" y="52036"/>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9" name="กลุ่ม 68"/>
          <p:cNvGrpSpPr/>
          <p:nvPr userDrawn="1"/>
        </p:nvGrpSpPr>
        <p:grpSpPr>
          <a:xfrm>
            <a:off x="-540219" y="6066423"/>
            <a:ext cx="13038619" cy="3131223"/>
            <a:chOff x="-405164" y="4549817"/>
            <a:chExt cx="9778964" cy="2348417"/>
          </a:xfrm>
          <a:effectLst>
            <a:outerShdw blurRad="50800" dist="12700" dir="16200000" rotWithShape="0">
              <a:schemeClr val="accent4">
                <a:alpha val="40000"/>
              </a:schemeClr>
            </a:outerShdw>
          </a:effectLst>
        </p:grpSpPr>
        <p:sp>
          <p:nvSpPr>
            <p:cNvPr id="70" name="เมฆ 69"/>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2581">
              <a:off x="1690900" y="4549817"/>
              <a:ext cx="310808" cy="499996"/>
            </a:xfrm>
            <a:prstGeom prst="rect">
              <a:avLst/>
            </a:prstGeom>
          </p:spPr>
        </p:pic>
        <p:sp>
          <p:nvSpPr>
            <p:cNvPr id="72" name="เมฆ 71"/>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3" name="รูปภาพ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a:off x="6615960" y="4637797"/>
              <a:ext cx="379045" cy="523443"/>
            </a:xfrm>
            <a:prstGeom prst="rect">
              <a:avLst/>
            </a:prstGeom>
          </p:spPr>
        </p:pic>
        <p:sp>
          <p:nvSpPr>
            <p:cNvPr id="74" name="เมฆ 73"/>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5" name="รูปภาพ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22405">
              <a:off x="4212852" y="4688399"/>
              <a:ext cx="327561" cy="381162"/>
            </a:xfrm>
            <a:prstGeom prst="rect">
              <a:avLst/>
            </a:prstGeom>
          </p:spPr>
        </p:pic>
        <p:sp>
          <p:nvSpPr>
            <p:cNvPr id="76" name="เมฆ 75"/>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7" name="รูปภาพ 7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8" name="รูปภาพ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9" name="รูปภาพ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0" name="รูปภาพ 7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1" name="รูปภาพ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sp>
        <p:nvSpPr>
          <p:cNvPr id="83" name="ตัวแทนแผนภูมิ 82"/>
          <p:cNvSpPr>
            <a:spLocks noGrp="1"/>
          </p:cNvSpPr>
          <p:nvPr>
            <p:ph type="chart" sz="quarter" idx="13"/>
          </p:nvPr>
        </p:nvSpPr>
        <p:spPr>
          <a:xfrm>
            <a:off x="746677" y="1736872"/>
            <a:ext cx="5389033" cy="4049184"/>
          </a:xfrm>
        </p:spPr>
        <p:txBody>
          <a:bodyPr/>
          <a:lstStyle/>
          <a:p>
            <a:endParaRPr lang="th-TH"/>
          </a:p>
        </p:txBody>
      </p:sp>
      <p:pic>
        <p:nvPicPr>
          <p:cNvPr id="84" name="รูปภาพ 8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397159" y="352037"/>
            <a:ext cx="1577872" cy="1196129"/>
          </a:xfrm>
          <a:prstGeom prst="rect">
            <a:avLst/>
          </a:prstGeom>
        </p:spPr>
      </p:pic>
      <p:sp>
        <p:nvSpPr>
          <p:cNvPr id="85" name="ตัวแทนข้อความ 3"/>
          <p:cNvSpPr>
            <a:spLocks noGrp="1"/>
          </p:cNvSpPr>
          <p:nvPr>
            <p:ph type="body" sz="half" idx="2"/>
          </p:nvPr>
        </p:nvSpPr>
        <p:spPr>
          <a:xfrm>
            <a:off x="6885744" y="1891082"/>
            <a:ext cx="4363901" cy="804863"/>
          </a:xfrm>
        </p:spPr>
        <p:txBody>
          <a:bodyPr>
            <a:normAutofit/>
          </a:bodyPr>
          <a:lstStyle>
            <a:lvl1pPr marL="0" indent="0">
              <a:buNone/>
              <a:defRPr sz="2400">
                <a:solidFill>
                  <a:srgbClr val="DAA2B6"/>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86" name="ตัวแทนข้อความ 3"/>
          <p:cNvSpPr>
            <a:spLocks noGrp="1"/>
          </p:cNvSpPr>
          <p:nvPr>
            <p:ph type="body" sz="half" idx="14"/>
          </p:nvPr>
        </p:nvSpPr>
        <p:spPr>
          <a:xfrm>
            <a:off x="6885743" y="2660915"/>
            <a:ext cx="4300352" cy="553924"/>
          </a:xfrm>
        </p:spPr>
        <p:txBody>
          <a:bodyPr>
            <a:noAutofit/>
          </a:bodyPr>
          <a:lstStyle>
            <a:lvl1pPr marL="0" indent="0">
              <a:buNone/>
              <a:defRPr sz="2400">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87" name="ตัวแทนข้อความ 3"/>
          <p:cNvSpPr>
            <a:spLocks noGrp="1"/>
          </p:cNvSpPr>
          <p:nvPr>
            <p:ph type="body" sz="half" idx="15"/>
          </p:nvPr>
        </p:nvSpPr>
        <p:spPr>
          <a:xfrm>
            <a:off x="6885744" y="3316841"/>
            <a:ext cx="4363901" cy="804863"/>
          </a:xfrm>
        </p:spPr>
        <p:txBody>
          <a:bodyPr>
            <a:normAutofit/>
          </a:bodyPr>
          <a:lstStyle>
            <a:lvl1pPr marL="0" indent="0">
              <a:buNone/>
              <a:defRPr sz="2400">
                <a:solidFill>
                  <a:schemeClr val="accent4"/>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88" name="ตัวแทนข้อความ 3"/>
          <p:cNvSpPr>
            <a:spLocks noGrp="1"/>
          </p:cNvSpPr>
          <p:nvPr>
            <p:ph type="body" sz="half" idx="16"/>
          </p:nvPr>
        </p:nvSpPr>
        <p:spPr>
          <a:xfrm>
            <a:off x="6885744" y="4121704"/>
            <a:ext cx="4366872" cy="459425"/>
          </a:xfrm>
        </p:spPr>
        <p:txBody>
          <a:bodyPr>
            <a:noAutofit/>
          </a:bodyPr>
          <a:lstStyle>
            <a:lvl1pPr marL="0" indent="0">
              <a:buNone/>
              <a:defRPr sz="2400">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p:txBody>
      </p:sp>
      <p:sp>
        <p:nvSpPr>
          <p:cNvPr id="89" name="ตัวแทนข้อความ 3"/>
          <p:cNvSpPr>
            <a:spLocks noGrp="1"/>
          </p:cNvSpPr>
          <p:nvPr>
            <p:ph type="body" sz="half" idx="17"/>
          </p:nvPr>
        </p:nvSpPr>
        <p:spPr>
          <a:xfrm>
            <a:off x="6890540" y="4677139"/>
            <a:ext cx="4363901" cy="804863"/>
          </a:xfrm>
        </p:spPr>
        <p:txBody>
          <a:bodyPr>
            <a:normAutofit/>
          </a:bodyPr>
          <a:lstStyle>
            <a:lvl1pPr marL="0" indent="0">
              <a:buNone/>
              <a:defRPr sz="2400">
                <a:solidFill>
                  <a:schemeClr val="accent5"/>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90" name="ตัวแทนข้อความ 3"/>
          <p:cNvSpPr>
            <a:spLocks noGrp="1"/>
          </p:cNvSpPr>
          <p:nvPr>
            <p:ph type="body" sz="half" idx="18"/>
          </p:nvPr>
        </p:nvSpPr>
        <p:spPr>
          <a:xfrm>
            <a:off x="6890540" y="5482002"/>
            <a:ext cx="4366872" cy="446964"/>
          </a:xfrm>
        </p:spPr>
        <p:txBody>
          <a:bodyPr>
            <a:noAutofit/>
          </a:bodyPr>
          <a:lstStyle>
            <a:lvl1pPr marL="0" indent="0">
              <a:buNone/>
              <a:defRPr sz="2400">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pic>
        <p:nvPicPr>
          <p:cNvPr id="82" name="Picture 8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1" cstate="hqprint">
            <a:extLst>
              <a:ext uri="{28A0092B-C50C-407E-A947-70E740481C1C}">
                <a14:useLocalDpi xmlns:a14="http://schemas.microsoft.com/office/drawing/2010/main" val="0"/>
              </a:ext>
            </a:extLst>
          </a:blip>
          <a:srcRect t="37667"/>
          <a:stretch/>
        </p:blipFill>
        <p:spPr>
          <a:xfrm>
            <a:off x="-3086812" y="-151489"/>
            <a:ext cx="2914996" cy="2586929"/>
          </a:xfrm>
          <a:prstGeom prst="rect">
            <a:avLst/>
          </a:prstGeom>
        </p:spPr>
      </p:pic>
      <p:pic>
        <p:nvPicPr>
          <p:cNvPr id="91" name="Picture 90">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8142"/>
          <a:stretch/>
        </p:blipFill>
        <p:spPr>
          <a:xfrm>
            <a:off x="415603" y="7343259"/>
            <a:ext cx="2432012" cy="2184722"/>
          </a:xfrm>
          <a:prstGeom prst="rect">
            <a:avLst/>
          </a:prstGeom>
        </p:spPr>
      </p:pic>
      <p:sp>
        <p:nvSpPr>
          <p:cNvPr id="92" name="TextBox 3">
            <a:extLst>
              <a:ext uri="{FF2B5EF4-FFF2-40B4-BE49-F238E27FC236}">
                <a16:creationId xmlns:a16="http://schemas.microsoft.com/office/drawing/2014/main" id="{29EA2F57-C96A-966D-50AE-CA599802F3D7}"/>
              </a:ext>
            </a:extLst>
          </p:cNvPr>
          <p:cNvSpPr txBox="1"/>
          <p:nvPr userDrawn="1"/>
        </p:nvSpPr>
        <p:spPr>
          <a:xfrm>
            <a:off x="2324761" y="8600892"/>
            <a:ext cx="8304245" cy="97411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191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3" name="Title 1">
            <a:extLst>
              <a:ext uri="{FF2B5EF4-FFF2-40B4-BE49-F238E27FC236}">
                <a16:creationId xmlns:a16="http://schemas.microsoft.com/office/drawing/2014/main" id="{839CB496-B064-1976-8A73-F5C96C8179F1}"/>
              </a:ext>
            </a:extLst>
          </p:cNvPr>
          <p:cNvSpPr txBox="1">
            <a:spLocks/>
          </p:cNvSpPr>
          <p:nvPr userDrawn="1"/>
        </p:nvSpPr>
        <p:spPr>
          <a:xfrm>
            <a:off x="-852403"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94" name="Title 1">
            <a:extLst>
              <a:ext uri="{FF2B5EF4-FFF2-40B4-BE49-F238E27FC236}">
                <a16:creationId xmlns:a16="http://schemas.microsoft.com/office/drawing/2014/main" id="{67CE625A-7EB5-37D6-AA98-E6F10E173EFB}"/>
              </a:ext>
            </a:extLst>
          </p:cNvPr>
          <p:cNvSpPr txBox="1">
            <a:spLocks/>
          </p:cNvSpPr>
          <p:nvPr userDrawn="1"/>
        </p:nvSpPr>
        <p:spPr>
          <a:xfrm>
            <a:off x="8381616" y="5716324"/>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191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95" name="TextBox 94">
            <a:extLst>
              <a:ext uri="{FF2B5EF4-FFF2-40B4-BE49-F238E27FC236}">
                <a16:creationId xmlns:a16="http://schemas.microsoft.com/office/drawing/2014/main" id="{A9185F81-9F4C-9E1A-DA28-FF4DF54F9336}"/>
              </a:ext>
            </a:extLst>
          </p:cNvPr>
          <p:cNvSpPr txBox="1"/>
          <p:nvPr userDrawn="1"/>
        </p:nvSpPr>
        <p:spPr>
          <a:xfrm>
            <a:off x="-4019180" y="2468440"/>
            <a:ext cx="4434780" cy="582339"/>
          </a:xfrm>
          <a:prstGeom prst="rect">
            <a:avLst/>
          </a:prstGeom>
          <a:noFill/>
        </p:spPr>
        <p:txBody>
          <a:bodyPr wrap="square" rtlCol="0">
            <a:spAutoFit/>
          </a:bodyPr>
          <a:lstStyle/>
          <a:p>
            <a:pPr marL="0" marR="0" lvl="0" indent="0" algn="ctr" defTabSz="82990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96" name="TextBox 95">
            <a:extLst>
              <a:ext uri="{FF2B5EF4-FFF2-40B4-BE49-F238E27FC236}">
                <a16:creationId xmlns:a16="http://schemas.microsoft.com/office/drawing/2014/main" id="{6BE93520-6E9F-4C6B-1BDC-F5F4B404C88B}"/>
              </a:ext>
            </a:extLst>
          </p:cNvPr>
          <p:cNvSpPr txBox="1"/>
          <p:nvPr userDrawn="1"/>
        </p:nvSpPr>
        <p:spPr>
          <a:xfrm>
            <a:off x="605095" y="9963313"/>
            <a:ext cx="11725451" cy="533351"/>
          </a:xfrm>
          <a:prstGeom prst="rect">
            <a:avLst/>
          </a:prstGeom>
          <a:noFill/>
        </p:spPr>
        <p:txBody>
          <a:bodyPr wrap="square">
            <a:spAutoFit/>
          </a:bodyPr>
          <a:lstStyle/>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97" name="Title 1">
            <a:extLst>
              <a:ext uri="{FF2B5EF4-FFF2-40B4-BE49-F238E27FC236}">
                <a16:creationId xmlns:a16="http://schemas.microsoft.com/office/drawing/2014/main" id="{6108D78E-8090-455C-81F2-F57D8860EAC5}"/>
              </a:ext>
            </a:extLst>
          </p:cNvPr>
          <p:cNvSpPr txBox="1">
            <a:spLocks/>
          </p:cNvSpPr>
          <p:nvPr userDrawn="1"/>
        </p:nvSpPr>
        <p:spPr>
          <a:xfrm>
            <a:off x="3454400"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SVN-Appleberry" panose="02040603050506020204" pitchFamily="18" charset="0"/>
              </a:rPr>
              <a:t>By </a:t>
            </a:r>
            <a:r>
              <a:rPr lang="en-US" sz="2800" b="0" dirty="0" err="1" smtClean="0">
                <a:solidFill>
                  <a:schemeClr val="accent6">
                    <a:lumMod val="50000"/>
                  </a:schemeClr>
                </a:solidFill>
                <a:latin typeface="SVN-Appleberry" panose="02040603050506020204" pitchFamily="18" charset="0"/>
              </a:rPr>
              <a:t>Phước</a:t>
            </a:r>
            <a:r>
              <a:rPr lang="en-US" sz="2800" b="0" baseline="0" dirty="0" smtClean="0">
                <a:solidFill>
                  <a:schemeClr val="accent6">
                    <a:lumMod val="50000"/>
                  </a:schemeClr>
                </a:solidFill>
                <a:latin typeface="SVN-Appleberry" panose="02040603050506020204" pitchFamily="18" charset="0"/>
              </a:rPr>
              <a:t> </a:t>
            </a:r>
            <a:r>
              <a:rPr lang="en-US" sz="2800" b="0" baseline="0" dirty="0" err="1" smtClean="0">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2713823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95"/>
                                        </p:tgtEl>
                                        <p:attrNameLst>
                                          <p:attrName>style.visibility</p:attrName>
                                        </p:attrNameLst>
                                      </p:cBhvr>
                                      <p:to>
                                        <p:strVal val="visible"/>
                                      </p:to>
                                    </p:set>
                                    <p:anim calcmode="lin" valueType="num">
                                      <p:cBhvr>
                                        <p:cTn id="7" dur="1750" fill="hold"/>
                                        <p:tgtEl>
                                          <p:spTgt spid="95"/>
                                        </p:tgtEl>
                                        <p:attrNameLst>
                                          <p:attrName>ppt_w</p:attrName>
                                        </p:attrNameLst>
                                      </p:cBhvr>
                                      <p:tavLst>
                                        <p:tav tm="0">
                                          <p:val>
                                            <p:fltVal val="0"/>
                                          </p:val>
                                        </p:tav>
                                        <p:tav tm="100000">
                                          <p:val>
                                            <p:strVal val="#ppt_w"/>
                                          </p:val>
                                        </p:tav>
                                      </p:tavLst>
                                    </p:anim>
                                    <p:anim calcmode="lin" valueType="num">
                                      <p:cBhvr>
                                        <p:cTn id="8" dur="1750" fill="hold"/>
                                        <p:tgtEl>
                                          <p:spTgt spid="95"/>
                                        </p:tgtEl>
                                        <p:attrNameLst>
                                          <p:attrName>ppt_h</p:attrName>
                                        </p:attrNameLst>
                                      </p:cBhvr>
                                      <p:tavLst>
                                        <p:tav tm="0">
                                          <p:val>
                                            <p:fltVal val="0"/>
                                          </p:val>
                                        </p:tav>
                                        <p:tav tm="100000">
                                          <p:val>
                                            <p:strVal val="#ppt_h"/>
                                          </p:val>
                                        </p:tav>
                                      </p:tavLst>
                                    </p:anim>
                                    <p:animEffect transition="in" filter="fade">
                                      <p:cBhvr>
                                        <p:cTn id="9" dur="1750"/>
                                        <p:tgtEl>
                                          <p:spTgt spid="9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9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95" grpId="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307776" y="645743"/>
            <a:ext cx="10972800" cy="1143000"/>
          </a:xfrm>
        </p:spPr>
        <p:txBody>
          <a:bodyPr>
            <a:normAutofit/>
          </a:bodyPr>
          <a:lstStyle>
            <a:lvl1pPr>
              <a:defRPr sz="5333"/>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grpSp>
        <p:nvGrpSpPr>
          <p:cNvPr id="57" name="กลุ่ม 56"/>
          <p:cNvGrpSpPr/>
          <p:nvPr userDrawn="1"/>
        </p:nvGrpSpPr>
        <p:grpSpPr>
          <a:xfrm>
            <a:off x="465240"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72864" y="-2002655"/>
            <a:ext cx="2900781" cy="4005304"/>
            <a:chOff x="-1104648" y="-1501991"/>
            <a:chExt cx="2175586" cy="3003978"/>
          </a:xfrm>
        </p:grpSpPr>
        <p:sp>
          <p:nvSpPr>
            <p:cNvPr id="63" name="เมฆ 62"/>
            <p:cNvSpPr/>
            <p:nvPr/>
          </p:nvSpPr>
          <p:spPr>
            <a:xfrm rot="18571014" flipH="1">
              <a:off x="-1518844" y="-1087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4" name="กลุ่ม 63"/>
            <p:cNvGrpSpPr/>
            <p:nvPr/>
          </p:nvGrpSpPr>
          <p:grpSpPr>
            <a:xfrm>
              <a:off x="48876" y="38133"/>
              <a:ext cx="772571" cy="749629"/>
              <a:chOff x="48876" y="38133"/>
              <a:chExt cx="772571" cy="749629"/>
            </a:xfrm>
          </p:grpSpPr>
          <p:pic>
            <p:nvPicPr>
              <p:cNvPr id="65" name="รูปภาพ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181959">
                <a:off x="48876" y="382501"/>
                <a:ext cx="380700" cy="405261"/>
              </a:xfrm>
              <a:prstGeom prst="rect">
                <a:avLst/>
              </a:prstGeom>
            </p:spPr>
          </p:pic>
          <p:pic>
            <p:nvPicPr>
              <p:cNvPr id="66" name="รูปภาพ 6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30985" y="38133"/>
                <a:ext cx="290462" cy="322818"/>
              </a:xfrm>
              <a:prstGeom prst="rect">
                <a:avLst/>
              </a:prstGeom>
            </p:spPr>
          </p:pic>
        </p:grpSp>
      </p:grpSp>
      <p:grpSp>
        <p:nvGrpSpPr>
          <p:cNvPr id="67" name="กลุ่ม 66"/>
          <p:cNvGrpSpPr/>
          <p:nvPr userDrawn="1"/>
        </p:nvGrpSpPr>
        <p:grpSpPr>
          <a:xfrm>
            <a:off x="11184566" y="4765219"/>
            <a:ext cx="2900781" cy="4005304"/>
            <a:chOff x="8388424" y="3573914"/>
            <a:chExt cx="2175586" cy="3003978"/>
          </a:xfrm>
        </p:grpSpPr>
        <p:sp>
          <p:nvSpPr>
            <p:cNvPr id="68" name="เมฆ 67"/>
            <p:cNvSpPr/>
            <p:nvPr/>
          </p:nvSpPr>
          <p:spPr>
            <a:xfrm rot="18571014" flipH="1">
              <a:off x="7974228" y="3988110"/>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8802115" y="4521690"/>
              <a:ext cx="227780" cy="244529"/>
            </a:xfrm>
            <a:prstGeom prst="rect">
              <a:avLst/>
            </a:prstGeom>
          </p:spPr>
        </p:pic>
        <p:pic>
          <p:nvPicPr>
            <p:cNvPr id="70" name="รูปภาพ 6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511653" y="4765304"/>
              <a:ext cx="290462" cy="322818"/>
            </a:xfrm>
            <a:prstGeom prst="rect">
              <a:avLst/>
            </a:prstGeom>
          </p:spPr>
        </p:pic>
      </p:grpSp>
      <p:grpSp>
        <p:nvGrpSpPr>
          <p:cNvPr id="71" name="กลุ่ม 70"/>
          <p:cNvGrpSpPr/>
          <p:nvPr userDrawn="1"/>
        </p:nvGrpSpPr>
        <p:grpSpPr>
          <a:xfrm>
            <a:off x="9908537" y="-1504431"/>
            <a:ext cx="4005304" cy="3007051"/>
            <a:chOff x="7431403" y="-1128323"/>
            <a:chExt cx="3003978" cy="2255288"/>
          </a:xfrm>
        </p:grpSpPr>
        <p:grpSp>
          <p:nvGrpSpPr>
            <p:cNvPr id="72" name="กลุ่ม 71"/>
            <p:cNvGrpSpPr/>
            <p:nvPr/>
          </p:nvGrpSpPr>
          <p:grpSpPr>
            <a:xfrm>
              <a:off x="7431403" y="-1128323"/>
              <a:ext cx="3003978" cy="2255288"/>
              <a:chOff x="7538590" y="-1209733"/>
              <a:chExt cx="3003978" cy="2255288"/>
            </a:xfrm>
          </p:grpSpPr>
          <p:sp>
            <p:nvSpPr>
              <p:cNvPr id="75" name="เมฆ 74"/>
              <p:cNvSpPr/>
              <p:nvPr/>
            </p:nvSpPr>
            <p:spPr>
              <a:xfrm rot="12718345" flipH="1">
                <a:off x="7538590" y="-120973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8001280" y="-45931"/>
                <a:ext cx="1088830" cy="1094141"/>
              </a:xfrm>
              <a:prstGeom prst="rect">
                <a:avLst/>
              </a:prstGeom>
              <a:effectLst>
                <a:outerShdw blurRad="50800" dist="38100" dir="2700000" algn="tl" rotWithShape="0">
                  <a:schemeClr val="accent4">
                    <a:alpha val="40000"/>
                  </a:schemeClr>
                </a:outerShdw>
              </a:effectLst>
            </p:spPr>
          </p:pic>
        </p:grpSp>
        <p:pic>
          <p:nvPicPr>
            <p:cNvPr id="73" name="รูปภาพ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7969721" y="88700"/>
              <a:ext cx="227780" cy="244529"/>
            </a:xfrm>
            <a:prstGeom prst="rect">
              <a:avLst/>
            </a:prstGeom>
          </p:spPr>
        </p:pic>
        <p:pic>
          <p:nvPicPr>
            <p:cNvPr id="74" name="รูปภาพ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181959">
              <a:off x="8874659" y="847094"/>
              <a:ext cx="221840" cy="236152"/>
            </a:xfrm>
            <a:prstGeom prst="rect">
              <a:avLst/>
            </a:prstGeom>
          </p:spPr>
        </p:pic>
      </p:grpSp>
      <p:sp>
        <p:nvSpPr>
          <p:cNvPr id="77" name="ตัวแทนเนื้อหา 2"/>
          <p:cNvSpPr>
            <a:spLocks noGrp="1"/>
          </p:cNvSpPr>
          <p:nvPr>
            <p:ph sz="half" idx="1"/>
          </p:nvPr>
        </p:nvSpPr>
        <p:spPr>
          <a:xfrm>
            <a:off x="609600" y="237288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78" name="ตัวแทนเนื้อหา 3"/>
          <p:cNvSpPr>
            <a:spLocks noGrp="1"/>
          </p:cNvSpPr>
          <p:nvPr>
            <p:ph sz="half" idx="2"/>
          </p:nvPr>
        </p:nvSpPr>
        <p:spPr>
          <a:xfrm>
            <a:off x="6197600" y="237288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pic>
        <p:nvPicPr>
          <p:cNvPr id="79" name="Picture 7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t="37667"/>
          <a:stretch/>
        </p:blipFill>
        <p:spPr>
          <a:xfrm>
            <a:off x="-3086812" y="-151489"/>
            <a:ext cx="2914996" cy="2586929"/>
          </a:xfrm>
          <a:prstGeom prst="rect">
            <a:avLst/>
          </a:prstGeom>
        </p:spPr>
      </p:pic>
      <p:pic>
        <p:nvPicPr>
          <p:cNvPr id="80" name="Picture 7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415603" y="7343259"/>
            <a:ext cx="2432012" cy="2184722"/>
          </a:xfrm>
          <a:prstGeom prst="rect">
            <a:avLst/>
          </a:prstGeom>
        </p:spPr>
      </p:pic>
      <p:sp>
        <p:nvSpPr>
          <p:cNvPr id="81" name="TextBox 3">
            <a:extLst>
              <a:ext uri="{FF2B5EF4-FFF2-40B4-BE49-F238E27FC236}">
                <a16:creationId xmlns:a16="http://schemas.microsoft.com/office/drawing/2014/main" id="{29EA2F57-C96A-966D-50AE-CA599802F3D7}"/>
              </a:ext>
            </a:extLst>
          </p:cNvPr>
          <p:cNvSpPr txBox="1"/>
          <p:nvPr userDrawn="1"/>
        </p:nvSpPr>
        <p:spPr>
          <a:xfrm>
            <a:off x="2324761" y="8600892"/>
            <a:ext cx="8304245" cy="97411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0">
                  <a:extLst>
                    <a:ext uri="{A12FA001-AC4F-418D-AE19-62706E023703}">
                      <ahyp:hlinkClr xmlns:ahyp="http://schemas.microsoft.com/office/drawing/2018/hyperlinkcolor" xmlns="" val="tx"/>
                    </a:ext>
                  </a:extLst>
                </a:hlinkClick>
              </a:rPr>
              <a:t>MĂNG NON- TÀI LIỆU TIỂU HỌC | Facebook</a:t>
            </a:r>
            <a:endParaRPr kumimoji="0" lang="en-US" sz="191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2" name="Title 1">
            <a:extLst>
              <a:ext uri="{FF2B5EF4-FFF2-40B4-BE49-F238E27FC236}">
                <a16:creationId xmlns:a16="http://schemas.microsoft.com/office/drawing/2014/main" id="{839CB496-B064-1976-8A73-F5C96C8179F1}"/>
              </a:ext>
            </a:extLst>
          </p:cNvPr>
          <p:cNvSpPr txBox="1">
            <a:spLocks/>
          </p:cNvSpPr>
          <p:nvPr userDrawn="1"/>
        </p:nvSpPr>
        <p:spPr>
          <a:xfrm>
            <a:off x="-852403"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83" name="Title 1">
            <a:extLst>
              <a:ext uri="{FF2B5EF4-FFF2-40B4-BE49-F238E27FC236}">
                <a16:creationId xmlns:a16="http://schemas.microsoft.com/office/drawing/2014/main" id="{67CE625A-7EB5-37D6-AA98-E6F10E173EFB}"/>
              </a:ext>
            </a:extLst>
          </p:cNvPr>
          <p:cNvSpPr txBox="1">
            <a:spLocks/>
          </p:cNvSpPr>
          <p:nvPr userDrawn="1"/>
        </p:nvSpPr>
        <p:spPr>
          <a:xfrm>
            <a:off x="8381616" y="5716324"/>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191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84" name="TextBox 83">
            <a:extLst>
              <a:ext uri="{FF2B5EF4-FFF2-40B4-BE49-F238E27FC236}">
                <a16:creationId xmlns:a16="http://schemas.microsoft.com/office/drawing/2014/main" id="{A9185F81-9F4C-9E1A-DA28-FF4DF54F9336}"/>
              </a:ext>
            </a:extLst>
          </p:cNvPr>
          <p:cNvSpPr txBox="1"/>
          <p:nvPr userDrawn="1"/>
        </p:nvSpPr>
        <p:spPr>
          <a:xfrm>
            <a:off x="-4019180" y="2468440"/>
            <a:ext cx="4434780" cy="582339"/>
          </a:xfrm>
          <a:prstGeom prst="rect">
            <a:avLst/>
          </a:prstGeom>
          <a:noFill/>
        </p:spPr>
        <p:txBody>
          <a:bodyPr wrap="square" rtlCol="0">
            <a:spAutoFit/>
          </a:bodyPr>
          <a:lstStyle/>
          <a:p>
            <a:pPr marL="0" marR="0" lvl="0" indent="0" algn="ctr" defTabSz="82990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85" name="TextBox 84">
            <a:extLst>
              <a:ext uri="{FF2B5EF4-FFF2-40B4-BE49-F238E27FC236}">
                <a16:creationId xmlns:a16="http://schemas.microsoft.com/office/drawing/2014/main" id="{6BE93520-6E9F-4C6B-1BDC-F5F4B404C88B}"/>
              </a:ext>
            </a:extLst>
          </p:cNvPr>
          <p:cNvSpPr txBox="1"/>
          <p:nvPr userDrawn="1"/>
        </p:nvSpPr>
        <p:spPr>
          <a:xfrm>
            <a:off x="605095" y="9963313"/>
            <a:ext cx="11725451" cy="533351"/>
          </a:xfrm>
          <a:prstGeom prst="rect">
            <a:avLst/>
          </a:prstGeom>
          <a:noFill/>
        </p:spPr>
        <p:txBody>
          <a:bodyPr wrap="square">
            <a:spAutoFit/>
          </a:bodyPr>
          <a:lstStyle/>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86" name="Title 1">
            <a:extLst>
              <a:ext uri="{FF2B5EF4-FFF2-40B4-BE49-F238E27FC236}">
                <a16:creationId xmlns:a16="http://schemas.microsoft.com/office/drawing/2014/main" id="{6108D78E-8090-455C-81F2-F57D8860EAC5}"/>
              </a:ext>
            </a:extLst>
          </p:cNvPr>
          <p:cNvSpPr txBox="1">
            <a:spLocks/>
          </p:cNvSpPr>
          <p:nvPr userDrawn="1"/>
        </p:nvSpPr>
        <p:spPr>
          <a:xfrm>
            <a:off x="3454400"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SVN-Appleberry" panose="02040603050506020204" pitchFamily="18" charset="0"/>
              </a:rPr>
              <a:t>By </a:t>
            </a:r>
            <a:r>
              <a:rPr lang="en-US" sz="2800" b="0" dirty="0" err="1" smtClean="0">
                <a:solidFill>
                  <a:schemeClr val="accent6">
                    <a:lumMod val="50000"/>
                  </a:schemeClr>
                </a:solidFill>
                <a:latin typeface="SVN-Appleberry" panose="02040603050506020204" pitchFamily="18" charset="0"/>
              </a:rPr>
              <a:t>Phước</a:t>
            </a:r>
            <a:r>
              <a:rPr lang="en-US" sz="2800" b="0" baseline="0" dirty="0" smtClean="0">
                <a:solidFill>
                  <a:schemeClr val="accent6">
                    <a:lumMod val="50000"/>
                  </a:schemeClr>
                </a:solidFill>
                <a:latin typeface="SVN-Appleberry" panose="02040603050506020204" pitchFamily="18" charset="0"/>
              </a:rPr>
              <a:t> </a:t>
            </a:r>
            <a:r>
              <a:rPr lang="en-US" sz="2800" b="0" baseline="0" dirty="0" err="1" smtClean="0">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3566340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p:cTn id="7" dur="1750" fill="hold"/>
                                        <p:tgtEl>
                                          <p:spTgt spid="84"/>
                                        </p:tgtEl>
                                        <p:attrNameLst>
                                          <p:attrName>ppt_w</p:attrName>
                                        </p:attrNameLst>
                                      </p:cBhvr>
                                      <p:tavLst>
                                        <p:tav tm="0">
                                          <p:val>
                                            <p:fltVal val="0"/>
                                          </p:val>
                                        </p:tav>
                                        <p:tav tm="100000">
                                          <p:val>
                                            <p:strVal val="#ppt_w"/>
                                          </p:val>
                                        </p:tav>
                                      </p:tavLst>
                                    </p:anim>
                                    <p:anim calcmode="lin" valueType="num">
                                      <p:cBhvr>
                                        <p:cTn id="8" dur="1750" fill="hold"/>
                                        <p:tgtEl>
                                          <p:spTgt spid="84"/>
                                        </p:tgtEl>
                                        <p:attrNameLst>
                                          <p:attrName>ppt_h</p:attrName>
                                        </p:attrNameLst>
                                      </p:cBhvr>
                                      <p:tavLst>
                                        <p:tav tm="0">
                                          <p:val>
                                            <p:fltVal val="0"/>
                                          </p:val>
                                        </p:tav>
                                        <p:tav tm="100000">
                                          <p:val>
                                            <p:strVal val="#ppt_h"/>
                                          </p:val>
                                        </p:tav>
                                      </p:tavLst>
                                    </p:anim>
                                    <p:animEffect transition="in" filter="fade">
                                      <p:cBhvr>
                                        <p:cTn id="9" dur="1750"/>
                                        <p:tgtEl>
                                          <p:spTgt spid="8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4" grpId="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7" y="860648"/>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grpSp>
        <p:nvGrpSpPr>
          <p:cNvPr id="57" name="กลุ่ม 56"/>
          <p:cNvGrpSpPr/>
          <p:nvPr userDrawn="1"/>
        </p:nvGrpSpPr>
        <p:grpSpPr>
          <a:xfrm>
            <a:off x="6071240" y="262386"/>
            <a:ext cx="5540073" cy="5515257"/>
            <a:chOff x="4553429" y="196789"/>
            <a:chExt cx="4155055" cy="4136443"/>
          </a:xfrm>
        </p:grpSpPr>
        <p:grpSp>
          <p:nvGrpSpPr>
            <p:cNvPr id="58" name="กลุ่ม 57"/>
            <p:cNvGrpSpPr/>
            <p:nvPr/>
          </p:nvGrpSpPr>
          <p:grpSpPr>
            <a:xfrm>
              <a:off x="4553429" y="1257869"/>
              <a:ext cx="4155055" cy="3075363"/>
              <a:chOff x="4100154" y="1257869"/>
              <a:chExt cx="4155055" cy="3186089"/>
            </a:xfrm>
          </p:grpSpPr>
          <p:sp>
            <p:nvSpPr>
              <p:cNvPr id="60" name="รูปแบบอิสระ 59"/>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รูปแบบอิสระ 60"/>
              <p:cNvSpPr/>
              <p:nvPr/>
            </p:nvSpPr>
            <p:spPr>
              <a:xfrm>
                <a:off x="4100154" y="1257869"/>
                <a:ext cx="405104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59" name="รูปภาพ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grpSp>
        <p:nvGrpSpPr>
          <p:cNvPr id="62" name="กลุ่ม 61"/>
          <p:cNvGrpSpPr/>
          <p:nvPr userDrawn="1"/>
        </p:nvGrpSpPr>
        <p:grpSpPr>
          <a:xfrm>
            <a:off x="8701374" y="6180880"/>
            <a:ext cx="3015709" cy="600000"/>
            <a:chOff x="3289945" y="3405879"/>
            <a:chExt cx="2261782" cy="450000"/>
          </a:xfrm>
        </p:grpSpPr>
        <p:sp>
          <p:nvSpPr>
            <p:cNvPr id="63" name="วงรี 62"/>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5" name="วงรี 64"/>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6" name="วงรี 65"/>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7" name="กลุ่ม 66"/>
          <p:cNvGrpSpPr/>
          <p:nvPr userDrawn="1"/>
        </p:nvGrpSpPr>
        <p:grpSpPr>
          <a:xfrm>
            <a:off x="605615" y="1419631"/>
            <a:ext cx="5162501" cy="4985700"/>
            <a:chOff x="454211" y="1064723"/>
            <a:chExt cx="3871876" cy="3739275"/>
          </a:xfrm>
        </p:grpSpPr>
        <p:pic>
          <p:nvPicPr>
            <p:cNvPr id="68" name="รูปภาพ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11" y="1064723"/>
              <a:ext cx="3871876" cy="3739275"/>
            </a:xfrm>
            <a:prstGeom prst="rect">
              <a:avLst/>
            </a:prstGeom>
          </p:spPr>
        </p:pic>
        <p:sp>
          <p:nvSpPr>
            <p:cNvPr id="69" name="วงรี 68"/>
            <p:cNvSpPr/>
            <p:nvPr/>
          </p:nvSpPr>
          <p:spPr>
            <a:xfrm>
              <a:off x="847896" y="1461210"/>
              <a:ext cx="3041368" cy="2902851"/>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0" name="กลุ่ม 69"/>
          <p:cNvGrpSpPr/>
          <p:nvPr userDrawn="1"/>
        </p:nvGrpSpPr>
        <p:grpSpPr>
          <a:xfrm>
            <a:off x="-1447992" y="5752523"/>
            <a:ext cx="4005304" cy="2900781"/>
            <a:chOff x="-1085994" y="4314392"/>
            <a:chExt cx="3003978" cy="2175586"/>
          </a:xfrm>
        </p:grpSpPr>
        <p:sp>
          <p:nvSpPr>
            <p:cNvPr id="71" name="เมฆ 70"/>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2" name="รูปภาพ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73" name="รูปภาพ 7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74" name="กลุ่ม 73"/>
          <p:cNvGrpSpPr/>
          <p:nvPr userDrawn="1"/>
        </p:nvGrpSpPr>
        <p:grpSpPr>
          <a:xfrm>
            <a:off x="-1404669" y="-1777268"/>
            <a:ext cx="3235280" cy="4005304"/>
            <a:chOff x="-1053502" y="-1332951"/>
            <a:chExt cx="2426460" cy="3003978"/>
          </a:xfrm>
        </p:grpSpPr>
        <p:sp>
          <p:nvSpPr>
            <p:cNvPr id="75" name="เมฆ 74"/>
            <p:cNvSpPr/>
            <p:nvPr/>
          </p:nvSpPr>
          <p:spPr>
            <a:xfrm rot="7546496" flipH="1">
              <a:off x="-1467698" y="-91875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V="1">
              <a:off x="281473" y="166384"/>
              <a:ext cx="1088830" cy="1094141"/>
            </a:xfrm>
            <a:prstGeom prst="rect">
              <a:avLst/>
            </a:prstGeom>
            <a:effectLst>
              <a:outerShdw blurRad="50800" dist="38100" dir="2700000" algn="tl" rotWithShape="0">
                <a:schemeClr val="accent4">
                  <a:alpha val="40000"/>
                </a:schemeClr>
              </a:outerShdw>
            </a:effectLst>
          </p:spPr>
        </p:pic>
        <p:pic>
          <p:nvPicPr>
            <p:cNvPr id="77" name="รูปภาพ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091" y="34719"/>
              <a:ext cx="344876" cy="370235"/>
            </a:xfrm>
            <a:prstGeom prst="rect">
              <a:avLst/>
            </a:prstGeom>
          </p:spPr>
        </p:pic>
        <p:pic>
          <p:nvPicPr>
            <p:cNvPr id="78" name="รูปภาพ 7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9" y="704071"/>
              <a:ext cx="152400" cy="169377"/>
            </a:xfrm>
            <a:prstGeom prst="rect">
              <a:avLst/>
            </a:prstGeom>
          </p:spPr>
        </p:pic>
      </p:grpSp>
      <p:sp>
        <p:nvSpPr>
          <p:cNvPr id="2" name="ชื่อเรื่อง 1"/>
          <p:cNvSpPr>
            <a:spLocks noGrp="1"/>
          </p:cNvSpPr>
          <p:nvPr>
            <p:ph type="title"/>
          </p:nvPr>
        </p:nvSpPr>
        <p:spPr>
          <a:xfrm>
            <a:off x="435600" y="399299"/>
            <a:ext cx="10972800" cy="1143000"/>
          </a:xfr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80" name="ตัวแทนรูปภาพ 79"/>
          <p:cNvSpPr>
            <a:spLocks noGrp="1"/>
          </p:cNvSpPr>
          <p:nvPr>
            <p:ph type="pic" sz="quarter" idx="13"/>
          </p:nvPr>
        </p:nvSpPr>
        <p:spPr>
          <a:xfrm>
            <a:off x="1101184" y="1947333"/>
            <a:ext cx="4084501" cy="3871384"/>
          </a:xfrm>
          <a:prstGeom prst="ellipse">
            <a:avLst/>
          </a:prstGeom>
        </p:spPr>
        <p:txBody>
          <a:bodyPr/>
          <a:lstStyle/>
          <a:p>
            <a:endParaRPr lang="th-TH"/>
          </a:p>
        </p:txBody>
      </p:sp>
      <p:sp>
        <p:nvSpPr>
          <p:cNvPr id="81" name="ตัวแทนข้อความ 3"/>
          <p:cNvSpPr>
            <a:spLocks noGrp="1"/>
          </p:cNvSpPr>
          <p:nvPr>
            <p:ph type="body" sz="half" idx="14"/>
          </p:nvPr>
        </p:nvSpPr>
        <p:spPr>
          <a:xfrm>
            <a:off x="6885743" y="2660915"/>
            <a:ext cx="4300352" cy="553924"/>
          </a:xfrm>
        </p:spPr>
        <p:txBody>
          <a:bodyPr>
            <a:noAutofit/>
          </a:bodyPr>
          <a:lstStyle>
            <a:lvl1pPr marL="0" indent="0">
              <a:buNone/>
              <a:defRPr sz="2400">
                <a:solidFill>
                  <a:schemeClr val="bg1"/>
                </a:solidFill>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pic>
        <p:nvPicPr>
          <p:cNvPr id="82" name="Picture 8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1" cstate="hqprint">
            <a:extLst>
              <a:ext uri="{28A0092B-C50C-407E-A947-70E740481C1C}">
                <a14:useLocalDpi xmlns:a14="http://schemas.microsoft.com/office/drawing/2010/main" val="0"/>
              </a:ext>
            </a:extLst>
          </a:blip>
          <a:srcRect t="37667"/>
          <a:stretch/>
        </p:blipFill>
        <p:spPr>
          <a:xfrm>
            <a:off x="-3086812" y="-151489"/>
            <a:ext cx="2914996" cy="2586929"/>
          </a:xfrm>
          <a:prstGeom prst="rect">
            <a:avLst/>
          </a:prstGeom>
        </p:spPr>
      </p:pic>
      <p:pic>
        <p:nvPicPr>
          <p:cNvPr id="83" name="Picture 8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8142"/>
          <a:stretch/>
        </p:blipFill>
        <p:spPr>
          <a:xfrm>
            <a:off x="415603" y="7343259"/>
            <a:ext cx="2432012" cy="2184722"/>
          </a:xfrm>
          <a:prstGeom prst="rect">
            <a:avLst/>
          </a:prstGeom>
        </p:spPr>
      </p:pic>
      <p:sp>
        <p:nvSpPr>
          <p:cNvPr id="84" name="TextBox 3">
            <a:extLst>
              <a:ext uri="{FF2B5EF4-FFF2-40B4-BE49-F238E27FC236}">
                <a16:creationId xmlns:a16="http://schemas.microsoft.com/office/drawing/2014/main" id="{29EA2F57-C96A-966D-50AE-CA599802F3D7}"/>
              </a:ext>
            </a:extLst>
          </p:cNvPr>
          <p:cNvSpPr txBox="1"/>
          <p:nvPr userDrawn="1"/>
        </p:nvSpPr>
        <p:spPr>
          <a:xfrm>
            <a:off x="2324761" y="8600892"/>
            <a:ext cx="8304245" cy="97411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191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5" name="Title 1">
            <a:extLst>
              <a:ext uri="{FF2B5EF4-FFF2-40B4-BE49-F238E27FC236}">
                <a16:creationId xmlns:a16="http://schemas.microsoft.com/office/drawing/2014/main" id="{839CB496-B064-1976-8A73-F5C96C8179F1}"/>
              </a:ext>
            </a:extLst>
          </p:cNvPr>
          <p:cNvSpPr txBox="1">
            <a:spLocks/>
          </p:cNvSpPr>
          <p:nvPr userDrawn="1"/>
        </p:nvSpPr>
        <p:spPr>
          <a:xfrm>
            <a:off x="-852403"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86" name="Title 1">
            <a:extLst>
              <a:ext uri="{FF2B5EF4-FFF2-40B4-BE49-F238E27FC236}">
                <a16:creationId xmlns:a16="http://schemas.microsoft.com/office/drawing/2014/main" id="{67CE625A-7EB5-37D6-AA98-E6F10E173EFB}"/>
              </a:ext>
            </a:extLst>
          </p:cNvPr>
          <p:cNvSpPr txBox="1">
            <a:spLocks/>
          </p:cNvSpPr>
          <p:nvPr userDrawn="1"/>
        </p:nvSpPr>
        <p:spPr>
          <a:xfrm>
            <a:off x="8381616" y="5716324"/>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191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87" name="TextBox 86">
            <a:extLst>
              <a:ext uri="{FF2B5EF4-FFF2-40B4-BE49-F238E27FC236}">
                <a16:creationId xmlns:a16="http://schemas.microsoft.com/office/drawing/2014/main" id="{A9185F81-9F4C-9E1A-DA28-FF4DF54F9336}"/>
              </a:ext>
            </a:extLst>
          </p:cNvPr>
          <p:cNvSpPr txBox="1"/>
          <p:nvPr userDrawn="1"/>
        </p:nvSpPr>
        <p:spPr>
          <a:xfrm>
            <a:off x="-4019180" y="2468440"/>
            <a:ext cx="4434780" cy="582339"/>
          </a:xfrm>
          <a:prstGeom prst="rect">
            <a:avLst/>
          </a:prstGeom>
          <a:noFill/>
        </p:spPr>
        <p:txBody>
          <a:bodyPr wrap="square" rtlCol="0">
            <a:spAutoFit/>
          </a:bodyPr>
          <a:lstStyle/>
          <a:p>
            <a:pPr marL="0" marR="0" lvl="0" indent="0" algn="ctr" defTabSz="82990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88" name="TextBox 87">
            <a:extLst>
              <a:ext uri="{FF2B5EF4-FFF2-40B4-BE49-F238E27FC236}">
                <a16:creationId xmlns:a16="http://schemas.microsoft.com/office/drawing/2014/main" id="{6BE93520-6E9F-4C6B-1BDC-F5F4B404C88B}"/>
              </a:ext>
            </a:extLst>
          </p:cNvPr>
          <p:cNvSpPr txBox="1"/>
          <p:nvPr userDrawn="1"/>
        </p:nvSpPr>
        <p:spPr>
          <a:xfrm>
            <a:off x="605095" y="9963313"/>
            <a:ext cx="11725451" cy="533351"/>
          </a:xfrm>
          <a:prstGeom prst="rect">
            <a:avLst/>
          </a:prstGeom>
          <a:noFill/>
        </p:spPr>
        <p:txBody>
          <a:bodyPr wrap="square">
            <a:spAutoFit/>
          </a:bodyPr>
          <a:lstStyle/>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89" name="Title 1">
            <a:extLst>
              <a:ext uri="{FF2B5EF4-FFF2-40B4-BE49-F238E27FC236}">
                <a16:creationId xmlns:a16="http://schemas.microsoft.com/office/drawing/2014/main" id="{6108D78E-8090-455C-81F2-F57D8860EAC5}"/>
              </a:ext>
            </a:extLst>
          </p:cNvPr>
          <p:cNvSpPr txBox="1">
            <a:spLocks/>
          </p:cNvSpPr>
          <p:nvPr userDrawn="1"/>
        </p:nvSpPr>
        <p:spPr>
          <a:xfrm>
            <a:off x="3454400"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SVN-Appleberry" panose="02040603050506020204" pitchFamily="18" charset="0"/>
              </a:rPr>
              <a:t>By </a:t>
            </a:r>
            <a:r>
              <a:rPr lang="en-US" sz="2800" b="0" dirty="0" err="1" smtClean="0">
                <a:solidFill>
                  <a:schemeClr val="accent6">
                    <a:lumMod val="50000"/>
                  </a:schemeClr>
                </a:solidFill>
                <a:latin typeface="SVN-Appleberry" panose="02040603050506020204" pitchFamily="18" charset="0"/>
              </a:rPr>
              <a:t>Phước</a:t>
            </a:r>
            <a:r>
              <a:rPr lang="en-US" sz="2800" b="0" baseline="0" dirty="0" smtClean="0">
                <a:solidFill>
                  <a:schemeClr val="accent6">
                    <a:lumMod val="50000"/>
                  </a:schemeClr>
                </a:solidFill>
                <a:latin typeface="SVN-Appleberry" panose="02040603050506020204" pitchFamily="18" charset="0"/>
              </a:rPr>
              <a:t> </a:t>
            </a:r>
            <a:r>
              <a:rPr lang="en-US" sz="2800" b="0" baseline="0" dirty="0" err="1" smtClean="0">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2031964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p:cTn id="7" dur="1750" fill="hold"/>
                                        <p:tgtEl>
                                          <p:spTgt spid="87"/>
                                        </p:tgtEl>
                                        <p:attrNameLst>
                                          <p:attrName>ppt_w</p:attrName>
                                        </p:attrNameLst>
                                      </p:cBhvr>
                                      <p:tavLst>
                                        <p:tav tm="0">
                                          <p:val>
                                            <p:fltVal val="0"/>
                                          </p:val>
                                        </p:tav>
                                        <p:tav tm="100000">
                                          <p:val>
                                            <p:strVal val="#ppt_w"/>
                                          </p:val>
                                        </p:tav>
                                      </p:tavLst>
                                    </p:anim>
                                    <p:anim calcmode="lin" valueType="num">
                                      <p:cBhvr>
                                        <p:cTn id="8" dur="1750" fill="hold"/>
                                        <p:tgtEl>
                                          <p:spTgt spid="87"/>
                                        </p:tgtEl>
                                        <p:attrNameLst>
                                          <p:attrName>ppt_h</p:attrName>
                                        </p:attrNameLst>
                                      </p:cBhvr>
                                      <p:tavLst>
                                        <p:tav tm="0">
                                          <p:val>
                                            <p:fltVal val="0"/>
                                          </p:val>
                                        </p:tav>
                                        <p:tav tm="100000">
                                          <p:val>
                                            <p:strVal val="#ppt_h"/>
                                          </p:val>
                                        </p:tav>
                                      </p:tavLst>
                                    </p:anim>
                                    <p:animEffect transition="in" filter="fade">
                                      <p:cBhvr>
                                        <p:cTn id="9" dur="1750"/>
                                        <p:tgtEl>
                                          <p:spTgt spid="8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7" grpId="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775159"/>
            <a:ext cx="10972800" cy="1143000"/>
          </a:xfr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grpSp>
        <p:nvGrpSpPr>
          <p:cNvPr id="57" name="กลุ่ม 56"/>
          <p:cNvGrpSpPr/>
          <p:nvPr userDrawn="1"/>
        </p:nvGrpSpPr>
        <p:grpSpPr>
          <a:xfrm>
            <a:off x="8670246" y="15752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2161644" y="-1331727"/>
            <a:ext cx="4005304" cy="2900781"/>
            <a:chOff x="-1621233" y="-998795"/>
            <a:chExt cx="3003978" cy="2175586"/>
          </a:xfrm>
        </p:grpSpPr>
        <p:sp>
          <p:nvSpPr>
            <p:cNvPr id="63" name="เมฆ 62"/>
            <p:cNvSpPr/>
            <p:nvPr/>
          </p:nvSpPr>
          <p:spPr>
            <a:xfrm rot="8811681">
              <a:off x="-1621233" y="-998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429109" y="112817"/>
              <a:ext cx="340212" cy="362161"/>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7" y="581369"/>
              <a:ext cx="224409" cy="249408"/>
            </a:xfrm>
            <a:prstGeom prst="rect">
              <a:avLst/>
            </a:prstGeom>
          </p:spPr>
        </p:pic>
      </p:grpSp>
    </p:spTree>
    <p:extLst>
      <p:ext uri="{BB962C8B-B14F-4D97-AF65-F5344CB8AC3E}">
        <p14:creationId xmlns:p14="http://schemas.microsoft.com/office/powerpoint/2010/main" val="928426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7" y="860648"/>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520612" y="656659"/>
            <a:ext cx="10145824" cy="1143000"/>
          </a:xfr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grpSp>
        <p:nvGrpSpPr>
          <p:cNvPr id="57" name="กลุ่ม 56"/>
          <p:cNvGrpSpPr/>
          <p:nvPr userDrawn="1"/>
        </p:nvGrpSpPr>
        <p:grpSpPr>
          <a:xfrm>
            <a:off x="420328" y="5665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643599" y="5619260"/>
            <a:ext cx="4005304" cy="2900781"/>
            <a:chOff x="-1232699" y="4214445"/>
            <a:chExt cx="3003978" cy="2175586"/>
          </a:xfrm>
        </p:grpSpPr>
        <p:sp>
          <p:nvSpPr>
            <p:cNvPr id="63" name="เมฆ 62"/>
            <p:cNvSpPr/>
            <p:nvPr/>
          </p:nvSpPr>
          <p:spPr>
            <a:xfrm rot="1631747" flipH="1">
              <a:off x="-1232699" y="4214445"/>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267219" y="442608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818" y="4926409"/>
              <a:ext cx="139969" cy="155561"/>
            </a:xfrm>
            <a:prstGeom prst="rect">
              <a:avLst/>
            </a:prstGeom>
          </p:spPr>
        </p:pic>
      </p:grpSp>
      <p:sp>
        <p:nvSpPr>
          <p:cNvPr id="66" name="วงรี 65"/>
          <p:cNvSpPr/>
          <p:nvPr userDrawn="1"/>
        </p:nvSpPr>
        <p:spPr>
          <a:xfrm>
            <a:off x="11525419" y="5339061"/>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วงรี 66"/>
          <p:cNvSpPr/>
          <p:nvPr userDrawn="1"/>
        </p:nvSpPr>
        <p:spPr>
          <a:xfrm>
            <a:off x="11621429" y="5125171"/>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วงรี 67"/>
          <p:cNvSpPr/>
          <p:nvPr userDrawn="1"/>
        </p:nvSpPr>
        <p:spPr>
          <a:xfrm>
            <a:off x="11467067" y="4902061"/>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วงรี 68"/>
          <p:cNvSpPr/>
          <p:nvPr userDrawn="1"/>
        </p:nvSpPr>
        <p:spPr>
          <a:xfrm flipH="1">
            <a:off x="11184565" y="5881378"/>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flipH="1">
            <a:off x="11088555" y="5667489"/>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flipH="1">
            <a:off x="11242917" y="5444378"/>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2" name="กลุ่ม 71"/>
          <p:cNvGrpSpPr/>
          <p:nvPr userDrawn="1"/>
        </p:nvGrpSpPr>
        <p:grpSpPr>
          <a:xfrm>
            <a:off x="10264921" y="5511865"/>
            <a:ext cx="4005304" cy="3101032"/>
            <a:chOff x="7698691" y="4133899"/>
            <a:chExt cx="3003978" cy="2325774"/>
          </a:xfrm>
        </p:grpSpPr>
        <p:sp>
          <p:nvSpPr>
            <p:cNvPr id="73" name="เมฆ 72"/>
            <p:cNvSpPr/>
            <p:nvPr/>
          </p:nvSpPr>
          <p:spPr>
            <a:xfrm rot="19399497" flipH="1">
              <a:off x="7698691" y="4284087"/>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4" name="รูปภาพ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8774" y="4133899"/>
              <a:ext cx="956993" cy="1030139"/>
            </a:xfrm>
            <a:prstGeom prst="rect">
              <a:avLst/>
            </a:prstGeom>
          </p:spPr>
        </p:pic>
      </p:grpSp>
      <p:grpSp>
        <p:nvGrpSpPr>
          <p:cNvPr id="75" name="กลุ่ม 74"/>
          <p:cNvGrpSpPr/>
          <p:nvPr userDrawn="1"/>
        </p:nvGrpSpPr>
        <p:grpSpPr>
          <a:xfrm>
            <a:off x="10194989" y="-1564487"/>
            <a:ext cx="4005304" cy="3325172"/>
            <a:chOff x="7646242" y="-1173366"/>
            <a:chExt cx="3003978" cy="2493879"/>
          </a:xfrm>
        </p:grpSpPr>
        <p:grpSp>
          <p:nvGrpSpPr>
            <p:cNvPr id="76" name="กลุ่ม 75"/>
            <p:cNvGrpSpPr/>
            <p:nvPr/>
          </p:nvGrpSpPr>
          <p:grpSpPr>
            <a:xfrm>
              <a:off x="7646242" y="-1173366"/>
              <a:ext cx="3003978" cy="2175586"/>
              <a:chOff x="7646242" y="-1173366"/>
              <a:chExt cx="3003978" cy="2175586"/>
            </a:xfrm>
          </p:grpSpPr>
          <p:sp>
            <p:nvSpPr>
              <p:cNvPr id="79" name="เมฆ 78"/>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99349">
                <a:off x="8820472" y="66491"/>
                <a:ext cx="229657" cy="246544"/>
              </a:xfrm>
              <a:prstGeom prst="rect">
                <a:avLst/>
              </a:prstGeom>
            </p:spPr>
          </p:pic>
          <p:pic>
            <p:nvPicPr>
              <p:cNvPr id="81" name="รูปภาพ 8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9898" y="404338"/>
                <a:ext cx="152400" cy="169377"/>
              </a:xfrm>
              <a:prstGeom prst="rect">
                <a:avLst/>
              </a:prstGeom>
            </p:spPr>
          </p:pic>
        </p:grpSp>
        <p:pic>
          <p:nvPicPr>
            <p:cNvPr id="77" name="รูปภาพ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4368" y="130425"/>
              <a:ext cx="1225696" cy="929157"/>
            </a:xfrm>
            <a:prstGeom prst="rect">
              <a:avLst/>
            </a:prstGeom>
            <a:effectLst>
              <a:outerShdw blurRad="50800" dist="25400" dir="8100000" algn="tr" rotWithShape="0">
                <a:schemeClr val="accent4">
                  <a:alpha val="40000"/>
                </a:schemeClr>
              </a:outerShdw>
            </a:effectLst>
          </p:spPr>
        </p:pic>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50593">
              <a:off x="8676195" y="1028818"/>
              <a:ext cx="274017" cy="291695"/>
            </a:xfrm>
            <a:prstGeom prst="rect">
              <a:avLst/>
            </a:prstGeom>
          </p:spPr>
        </p:pic>
      </p:grpSp>
    </p:spTree>
    <p:extLst>
      <p:ext uri="{BB962C8B-B14F-4D97-AF65-F5344CB8AC3E}">
        <p14:creationId xmlns:p14="http://schemas.microsoft.com/office/powerpoint/2010/main" val="3933753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anim calcmode="lin" valueType="num">
                                      <p:cBhvr>
                                        <p:cTn id="8" dur="2000" fill="hold"/>
                                        <p:tgtEl>
                                          <p:spTgt spid="66"/>
                                        </p:tgtEl>
                                        <p:attrNameLst>
                                          <p:attrName>ppt_x</p:attrName>
                                        </p:attrNameLst>
                                      </p:cBhvr>
                                      <p:tavLst>
                                        <p:tav tm="0">
                                          <p:val>
                                            <p:strVal val="#ppt_x"/>
                                          </p:val>
                                        </p:tav>
                                        <p:tav tm="100000">
                                          <p:val>
                                            <p:strVal val="#ppt_x"/>
                                          </p:val>
                                        </p:tav>
                                      </p:tavLst>
                                    </p:anim>
                                    <p:anim calcmode="lin" valueType="num">
                                      <p:cBhvr>
                                        <p:cTn id="9" dur="2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67"/>
                                        </p:tgtEl>
                                        <p:attrNameLst>
                                          <p:attrName>style.visibility</p:attrName>
                                        </p:attrNameLst>
                                      </p:cBhvr>
                                      <p:to>
                                        <p:strVal val="visible"/>
                                      </p:to>
                                    </p:set>
                                    <p:animEffect transition="in" filter="fade">
                                      <p:cBhvr>
                                        <p:cTn id="12" dur="2000"/>
                                        <p:tgtEl>
                                          <p:spTgt spid="67"/>
                                        </p:tgtEl>
                                      </p:cBhvr>
                                    </p:animEffect>
                                    <p:anim calcmode="lin" valueType="num">
                                      <p:cBhvr>
                                        <p:cTn id="13" dur="2000" fill="hold"/>
                                        <p:tgtEl>
                                          <p:spTgt spid="67"/>
                                        </p:tgtEl>
                                        <p:attrNameLst>
                                          <p:attrName>ppt_x</p:attrName>
                                        </p:attrNameLst>
                                      </p:cBhvr>
                                      <p:tavLst>
                                        <p:tav tm="0">
                                          <p:val>
                                            <p:strVal val="#ppt_x"/>
                                          </p:val>
                                        </p:tav>
                                        <p:tav tm="100000">
                                          <p:val>
                                            <p:strVal val="#ppt_x"/>
                                          </p:val>
                                        </p:tav>
                                      </p:tavLst>
                                    </p:anim>
                                    <p:anim calcmode="lin" valueType="num">
                                      <p:cBhvr>
                                        <p:cTn id="14" dur="20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68"/>
                                        </p:tgtEl>
                                        <p:attrNameLst>
                                          <p:attrName>style.visibility</p:attrName>
                                        </p:attrNameLst>
                                      </p:cBhvr>
                                      <p:to>
                                        <p:strVal val="visible"/>
                                      </p:to>
                                    </p:set>
                                    <p:animEffect transition="in" filter="fade">
                                      <p:cBhvr>
                                        <p:cTn id="17" dur="2000"/>
                                        <p:tgtEl>
                                          <p:spTgt spid="68"/>
                                        </p:tgtEl>
                                      </p:cBhvr>
                                    </p:animEffect>
                                    <p:anim calcmode="lin" valueType="num">
                                      <p:cBhvr>
                                        <p:cTn id="18" dur="2000" fill="hold"/>
                                        <p:tgtEl>
                                          <p:spTgt spid="68"/>
                                        </p:tgtEl>
                                        <p:attrNameLst>
                                          <p:attrName>ppt_x</p:attrName>
                                        </p:attrNameLst>
                                      </p:cBhvr>
                                      <p:tavLst>
                                        <p:tav tm="0">
                                          <p:val>
                                            <p:strVal val="#ppt_x"/>
                                          </p:val>
                                        </p:tav>
                                        <p:tav tm="100000">
                                          <p:val>
                                            <p:strVal val="#ppt_x"/>
                                          </p:val>
                                        </p:tav>
                                      </p:tavLst>
                                    </p:anim>
                                    <p:anim calcmode="lin" valueType="num">
                                      <p:cBhvr>
                                        <p:cTn id="19" dur="2000" fill="hold"/>
                                        <p:tgtEl>
                                          <p:spTgt spid="68"/>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69"/>
                                        </p:tgtEl>
                                        <p:attrNameLst>
                                          <p:attrName>style.visibility</p:attrName>
                                        </p:attrNameLst>
                                      </p:cBhvr>
                                      <p:to>
                                        <p:strVal val="visible"/>
                                      </p:to>
                                    </p:set>
                                    <p:animEffect transition="in" filter="fade">
                                      <p:cBhvr>
                                        <p:cTn id="22" dur="2000"/>
                                        <p:tgtEl>
                                          <p:spTgt spid="69"/>
                                        </p:tgtEl>
                                      </p:cBhvr>
                                    </p:animEffect>
                                    <p:anim calcmode="lin" valueType="num">
                                      <p:cBhvr>
                                        <p:cTn id="23" dur="2000" fill="hold"/>
                                        <p:tgtEl>
                                          <p:spTgt spid="69"/>
                                        </p:tgtEl>
                                        <p:attrNameLst>
                                          <p:attrName>ppt_x</p:attrName>
                                        </p:attrNameLst>
                                      </p:cBhvr>
                                      <p:tavLst>
                                        <p:tav tm="0">
                                          <p:val>
                                            <p:strVal val="#ppt_x"/>
                                          </p:val>
                                        </p:tav>
                                        <p:tav tm="100000">
                                          <p:val>
                                            <p:strVal val="#ppt_x"/>
                                          </p:val>
                                        </p:tav>
                                      </p:tavLst>
                                    </p:anim>
                                    <p:anim calcmode="lin" valueType="num">
                                      <p:cBhvr>
                                        <p:cTn id="24" dur="2000" fill="hold"/>
                                        <p:tgtEl>
                                          <p:spTgt spid="69"/>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70"/>
                                        </p:tgtEl>
                                        <p:attrNameLst>
                                          <p:attrName>style.visibility</p:attrName>
                                        </p:attrNameLst>
                                      </p:cBhvr>
                                      <p:to>
                                        <p:strVal val="visible"/>
                                      </p:to>
                                    </p:set>
                                    <p:animEffect transition="in" filter="fade">
                                      <p:cBhvr>
                                        <p:cTn id="27" dur="2000"/>
                                        <p:tgtEl>
                                          <p:spTgt spid="70"/>
                                        </p:tgtEl>
                                      </p:cBhvr>
                                    </p:animEffect>
                                    <p:anim calcmode="lin" valueType="num">
                                      <p:cBhvr>
                                        <p:cTn id="28" dur="2000" fill="hold"/>
                                        <p:tgtEl>
                                          <p:spTgt spid="70"/>
                                        </p:tgtEl>
                                        <p:attrNameLst>
                                          <p:attrName>ppt_x</p:attrName>
                                        </p:attrNameLst>
                                      </p:cBhvr>
                                      <p:tavLst>
                                        <p:tav tm="0">
                                          <p:val>
                                            <p:strVal val="#ppt_x"/>
                                          </p:val>
                                        </p:tav>
                                        <p:tav tm="100000">
                                          <p:val>
                                            <p:strVal val="#ppt_x"/>
                                          </p:val>
                                        </p:tav>
                                      </p:tavLst>
                                    </p:anim>
                                    <p:anim calcmode="lin" valueType="num">
                                      <p:cBhvr>
                                        <p:cTn id="29" dur="2000" fill="hold"/>
                                        <p:tgtEl>
                                          <p:spTgt spid="70"/>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71"/>
                                        </p:tgtEl>
                                        <p:attrNameLst>
                                          <p:attrName>style.visibility</p:attrName>
                                        </p:attrNameLst>
                                      </p:cBhvr>
                                      <p:to>
                                        <p:strVal val="visible"/>
                                      </p:to>
                                    </p:set>
                                    <p:animEffect transition="in" filter="fade">
                                      <p:cBhvr>
                                        <p:cTn id="32" dur="2000"/>
                                        <p:tgtEl>
                                          <p:spTgt spid="71"/>
                                        </p:tgtEl>
                                      </p:cBhvr>
                                    </p:animEffect>
                                    <p:anim calcmode="lin" valueType="num">
                                      <p:cBhvr>
                                        <p:cTn id="33" dur="2000" fill="hold"/>
                                        <p:tgtEl>
                                          <p:spTgt spid="71"/>
                                        </p:tgtEl>
                                        <p:attrNameLst>
                                          <p:attrName>ppt_x</p:attrName>
                                        </p:attrNameLst>
                                      </p:cBhvr>
                                      <p:tavLst>
                                        <p:tav tm="0">
                                          <p:val>
                                            <p:strVal val="#ppt_x"/>
                                          </p:val>
                                        </p:tav>
                                        <p:tav tm="100000">
                                          <p:val>
                                            <p:strVal val="#ppt_x"/>
                                          </p:val>
                                        </p:tav>
                                      </p:tavLst>
                                    </p:anim>
                                    <p:anim calcmode="lin" valueType="num">
                                      <p:cBhvr>
                                        <p:cTn id="34" dur="2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p:txBody>
          <a:bodyPr>
            <a:normAutofit/>
          </a:bodyPr>
          <a:lstStyle>
            <a:lvl1pPr>
              <a:defRPr sz="4800"/>
            </a:lvl1pPr>
          </a:lstStyle>
          <a:p>
            <a:r>
              <a:rPr lang="th-TH"/>
              <a:t>คลิกเพื่อแก้ไขลักษณะชื่อเรื่องต้นแบบ</a:t>
            </a:r>
          </a:p>
        </p:txBody>
      </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grpSp>
        <p:nvGrpSpPr>
          <p:cNvPr id="57" name="กลุ่ม 56"/>
          <p:cNvGrpSpPr/>
          <p:nvPr userDrawn="1"/>
        </p:nvGrpSpPr>
        <p:grpSpPr>
          <a:xfrm>
            <a:off x="465968" y="6157387"/>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2" name="รูปแบบอิสระ 61"/>
          <p:cNvSpPr/>
          <p:nvPr userDrawn="1"/>
        </p:nvSpPr>
        <p:spPr>
          <a:xfrm>
            <a:off x="6370465" y="1776965"/>
            <a:ext cx="4801687" cy="3557176"/>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FFD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3" name="Google Shape;4631;p79"/>
          <p:cNvGrpSpPr/>
          <p:nvPr userDrawn="1"/>
        </p:nvGrpSpPr>
        <p:grpSpPr>
          <a:xfrm>
            <a:off x="1099113" y="1908602"/>
            <a:ext cx="4358524" cy="3458721"/>
            <a:chOff x="4147875" y="986011"/>
            <a:chExt cx="3842140" cy="3019074"/>
          </a:xfrm>
          <a:effectLst>
            <a:outerShdw blurRad="50800" dist="38100" dir="2700000" algn="tl" rotWithShape="0">
              <a:schemeClr val="accent4">
                <a:lumMod val="60000"/>
                <a:lumOff val="40000"/>
                <a:alpha val="40000"/>
              </a:schemeClr>
            </a:outerShdw>
          </a:effectLst>
        </p:grpSpPr>
        <p:sp>
          <p:nvSpPr>
            <p:cNvPr id="64" name="Google Shape;4633;p79"/>
            <p:cNvSpPr/>
            <p:nvPr/>
          </p:nvSpPr>
          <p:spPr>
            <a:xfrm>
              <a:off x="5602961" y="3553821"/>
              <a:ext cx="928770" cy="386339"/>
            </a:xfrm>
            <a:custGeom>
              <a:avLst/>
              <a:gdLst>
                <a:gd name="connsiteX0" fmla="*/ 1507 w 10193"/>
                <a:gd name="connsiteY0" fmla="*/ 0 h 11364"/>
                <a:gd name="connsiteX1" fmla="*/ 0 w 10193"/>
                <a:gd name="connsiteY1" fmla="*/ 11364 h 11364"/>
                <a:gd name="connsiteX2" fmla="*/ 10193 w 10193"/>
                <a:gd name="connsiteY2" fmla="*/ 5622 h 11364"/>
                <a:gd name="connsiteX3" fmla="*/ 9460 w 10193"/>
                <a:gd name="connsiteY3" fmla="*/ 0 h 11364"/>
                <a:gd name="connsiteX4" fmla="*/ 1507 w 10193"/>
                <a:gd name="connsiteY4" fmla="*/ 0 h 11364"/>
                <a:gd name="connsiteX0" fmla="*/ 1507 w 10930"/>
                <a:gd name="connsiteY0" fmla="*/ 0 h 11857"/>
                <a:gd name="connsiteX1" fmla="*/ 0 w 10930"/>
                <a:gd name="connsiteY1" fmla="*/ 11364 h 11857"/>
                <a:gd name="connsiteX2" fmla="*/ 10930 w 10930"/>
                <a:gd name="connsiteY2" fmla="*/ 11466 h 11857"/>
                <a:gd name="connsiteX3" fmla="*/ 9460 w 10930"/>
                <a:gd name="connsiteY3" fmla="*/ 0 h 11857"/>
                <a:gd name="connsiteX4" fmla="*/ 1507 w 10930"/>
                <a:gd name="connsiteY4" fmla="*/ 0 h 11857"/>
                <a:gd name="connsiteX0" fmla="*/ 1507 w 10930"/>
                <a:gd name="connsiteY0" fmla="*/ 0 h 11474"/>
                <a:gd name="connsiteX1" fmla="*/ 0 w 10930"/>
                <a:gd name="connsiteY1" fmla="*/ 11364 h 11474"/>
                <a:gd name="connsiteX2" fmla="*/ 10930 w 10930"/>
                <a:gd name="connsiteY2" fmla="*/ 11466 h 11474"/>
                <a:gd name="connsiteX3" fmla="*/ 9460 w 10930"/>
                <a:gd name="connsiteY3" fmla="*/ 0 h 11474"/>
                <a:gd name="connsiteX4" fmla="*/ 1507 w 10930"/>
                <a:gd name="connsiteY4" fmla="*/ 0 h 11474"/>
                <a:gd name="connsiteX0" fmla="*/ 1507 w 10930"/>
                <a:gd name="connsiteY0" fmla="*/ 0 h 11527"/>
                <a:gd name="connsiteX1" fmla="*/ 0 w 10930"/>
                <a:gd name="connsiteY1" fmla="*/ 11364 h 11527"/>
                <a:gd name="connsiteX2" fmla="*/ 10930 w 10930"/>
                <a:gd name="connsiteY2" fmla="*/ 11466 h 11527"/>
                <a:gd name="connsiteX3" fmla="*/ 9460 w 10930"/>
                <a:gd name="connsiteY3" fmla="*/ 0 h 11527"/>
                <a:gd name="connsiteX4" fmla="*/ 1507 w 10930"/>
                <a:gd name="connsiteY4" fmla="*/ 0 h 1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 h="11527" extrusionOk="0">
                  <a:moveTo>
                    <a:pt x="1507" y="0"/>
                  </a:moveTo>
                  <a:lnTo>
                    <a:pt x="0" y="11364"/>
                  </a:lnTo>
                  <a:cubicBezTo>
                    <a:pt x="3411" y="11469"/>
                    <a:pt x="7558" y="11611"/>
                    <a:pt x="10930" y="11466"/>
                  </a:cubicBezTo>
                  <a:cubicBezTo>
                    <a:pt x="10686" y="9592"/>
                    <a:pt x="9704" y="1874"/>
                    <a:pt x="9460" y="0"/>
                  </a:cubicBezTo>
                  <a:lnTo>
                    <a:pt x="1507" y="0"/>
                  </a:ln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5" name="Google Shape;4634;p79"/>
            <p:cNvSpPr/>
            <p:nvPr/>
          </p:nvSpPr>
          <p:spPr>
            <a:xfrm>
              <a:off x="5520135" y="3939716"/>
              <a:ext cx="1097573" cy="65369"/>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6" name="Google Shape;4635;p79"/>
            <p:cNvSpPr/>
            <p:nvPr/>
          </p:nvSpPr>
          <p:spPr>
            <a:xfrm>
              <a:off x="4147875" y="1157727"/>
              <a:ext cx="3842140" cy="2479534"/>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7" name="Google Shape;4636;p79"/>
            <p:cNvSpPr/>
            <p:nvPr/>
          </p:nvSpPr>
          <p:spPr>
            <a:xfrm>
              <a:off x="4147875" y="986011"/>
              <a:ext cx="3842140" cy="2359231"/>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8" name="Google Shape;4637;p79"/>
            <p:cNvSpPr/>
            <p:nvPr/>
          </p:nvSpPr>
          <p:spPr>
            <a:xfrm>
              <a:off x="4351050" y="1150770"/>
              <a:ext cx="3435791" cy="1934437"/>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chemeClr val="bg1"/>
            </a:solidFill>
            <a:ln w="28575">
              <a:solidFill>
                <a:schemeClr val="tx1"/>
              </a:solid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9" name="Google Shape;4638;p79"/>
            <p:cNvSpPr/>
            <p:nvPr/>
          </p:nvSpPr>
          <p:spPr>
            <a:xfrm>
              <a:off x="6008800" y="3421088"/>
              <a:ext cx="120300" cy="120300"/>
            </a:xfrm>
            <a:prstGeom prst="ellipse">
              <a:avLst/>
            </a:prstGeom>
            <a:no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grpSp>
      <p:grpSp>
        <p:nvGrpSpPr>
          <p:cNvPr id="84" name="กลุ่ม 83"/>
          <p:cNvGrpSpPr/>
          <p:nvPr userDrawn="1"/>
        </p:nvGrpSpPr>
        <p:grpSpPr>
          <a:xfrm>
            <a:off x="10246641" y="5581367"/>
            <a:ext cx="4005304" cy="2900781"/>
            <a:chOff x="7684981" y="4186025"/>
            <a:chExt cx="3003978" cy="2175586"/>
          </a:xfrm>
        </p:grpSpPr>
        <p:sp>
          <p:nvSpPr>
            <p:cNvPr id="85" name="เมฆ 84"/>
            <p:cNvSpPr/>
            <p:nvPr/>
          </p:nvSpPr>
          <p:spPr>
            <a:xfrm rot="19775399">
              <a:off x="7684981" y="4186025"/>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6" name="รูปภาพ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330722" y="4719203"/>
              <a:ext cx="373985" cy="398113"/>
            </a:xfrm>
            <a:prstGeom prst="rect">
              <a:avLst/>
            </a:prstGeom>
          </p:spPr>
        </p:pic>
        <p:pic>
          <p:nvPicPr>
            <p:cNvPr id="87" name="รูปภาพ 8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24103" y="4523160"/>
              <a:ext cx="202448" cy="225000"/>
            </a:xfrm>
            <a:prstGeom prst="rect">
              <a:avLst/>
            </a:prstGeom>
          </p:spPr>
        </p:pic>
      </p:grpSp>
      <p:grpSp>
        <p:nvGrpSpPr>
          <p:cNvPr id="88" name="กลุ่ม 87"/>
          <p:cNvGrpSpPr/>
          <p:nvPr userDrawn="1"/>
        </p:nvGrpSpPr>
        <p:grpSpPr>
          <a:xfrm>
            <a:off x="-2002652" y="-1361655"/>
            <a:ext cx="4005304" cy="2900781"/>
            <a:chOff x="-1501989" y="-1021241"/>
            <a:chExt cx="3003978" cy="2175586"/>
          </a:xfrm>
        </p:grpSpPr>
        <p:sp>
          <p:nvSpPr>
            <p:cNvPr id="89" name="เมฆ 88"/>
            <p:cNvSpPr/>
            <p:nvPr/>
          </p:nvSpPr>
          <p:spPr>
            <a:xfrm rot="9058605">
              <a:off x="-1501989" y="-1021241"/>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0" name="รูปภาพ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40" y="50482"/>
              <a:ext cx="344876" cy="370235"/>
            </a:xfrm>
            <a:prstGeom prst="rect">
              <a:avLst/>
            </a:prstGeom>
          </p:spPr>
        </p:pic>
        <p:pic>
          <p:nvPicPr>
            <p:cNvPr id="91" name="รูปภาพ 90"/>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75319" y="704071"/>
              <a:ext cx="152400" cy="169377"/>
            </a:xfrm>
            <a:prstGeom prst="rect">
              <a:avLst/>
            </a:prstGeom>
          </p:spPr>
        </p:pic>
      </p:grpSp>
      <p:grpSp>
        <p:nvGrpSpPr>
          <p:cNvPr id="92" name="กลุ่ม 91"/>
          <p:cNvGrpSpPr/>
          <p:nvPr userDrawn="1"/>
        </p:nvGrpSpPr>
        <p:grpSpPr>
          <a:xfrm>
            <a:off x="9700041" y="-1466565"/>
            <a:ext cx="4005304" cy="3238069"/>
            <a:chOff x="7275031" y="-1099924"/>
            <a:chExt cx="3003978" cy="2428552"/>
          </a:xfrm>
        </p:grpSpPr>
        <p:pic>
          <p:nvPicPr>
            <p:cNvPr id="93" name="รูปภาพ 9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flipH="1">
              <a:off x="8952339" y="625388"/>
              <a:ext cx="152400" cy="169377"/>
            </a:xfrm>
            <a:prstGeom prst="rect">
              <a:avLst/>
            </a:prstGeom>
          </p:spPr>
        </p:pic>
        <p:sp>
          <p:nvSpPr>
            <p:cNvPr id="94" name="เมฆ 93"/>
            <p:cNvSpPr/>
            <p:nvPr/>
          </p:nvSpPr>
          <p:spPr>
            <a:xfrm rot="12541395" flipH="1">
              <a:off x="7275031" y="-1099924"/>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5" name="รูปภาพ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605979" y="131271"/>
              <a:ext cx="253784" cy="272445"/>
            </a:xfrm>
            <a:prstGeom prst="rect">
              <a:avLst/>
            </a:prstGeom>
          </p:spPr>
        </p:pic>
        <p:pic>
          <p:nvPicPr>
            <p:cNvPr id="96" name="รูปภาพ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9508" y="403716"/>
              <a:ext cx="1057043" cy="924912"/>
            </a:xfrm>
            <a:prstGeom prst="rect">
              <a:avLst/>
            </a:prstGeom>
            <a:effectLst>
              <a:outerShdw blurRad="50800" dist="38100" dir="2700000" algn="tl" rotWithShape="0">
                <a:schemeClr val="accent4">
                  <a:alpha val="40000"/>
                </a:schemeClr>
              </a:outerShdw>
            </a:effectLst>
          </p:spPr>
        </p:pic>
      </p:grpSp>
      <p:grpSp>
        <p:nvGrpSpPr>
          <p:cNvPr id="44" name="กลุ่ม 43"/>
          <p:cNvGrpSpPr/>
          <p:nvPr userDrawn="1"/>
        </p:nvGrpSpPr>
        <p:grpSpPr>
          <a:xfrm>
            <a:off x="551315" y="860648"/>
            <a:ext cx="11085525" cy="4997409"/>
            <a:chOff x="413486" y="645485"/>
            <a:chExt cx="8314144"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415465" y="287632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8207223"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147565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2138890" y="115244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19630" y="345102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611560"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8" name="ตัวแทนรูปภาพ 97"/>
          <p:cNvSpPr>
            <a:spLocks noGrp="1"/>
          </p:cNvSpPr>
          <p:nvPr>
            <p:ph type="pic" sz="quarter" idx="13"/>
          </p:nvPr>
        </p:nvSpPr>
        <p:spPr>
          <a:xfrm>
            <a:off x="1329267" y="2097618"/>
            <a:ext cx="3898900" cy="2216149"/>
          </a:xfrm>
        </p:spPr>
        <p:txBody>
          <a:bodyPr/>
          <a:lstStyle/>
          <a:p>
            <a:endParaRPr lang="th-TH"/>
          </a:p>
        </p:txBody>
      </p:sp>
      <p:sp>
        <p:nvSpPr>
          <p:cNvPr id="99" name="ตัวแทนข้อความ 3"/>
          <p:cNvSpPr>
            <a:spLocks noGrp="1"/>
          </p:cNvSpPr>
          <p:nvPr>
            <p:ph type="body" sz="half" idx="2"/>
          </p:nvPr>
        </p:nvSpPr>
        <p:spPr>
          <a:xfrm>
            <a:off x="6750128" y="2490163"/>
            <a:ext cx="4363901" cy="804863"/>
          </a:xfrm>
        </p:spPr>
        <p:txBody>
          <a:bodyPr>
            <a:normAutofit/>
          </a:bodyPr>
          <a:lstStyle>
            <a:lvl1pPr marL="0" indent="0">
              <a:buNone/>
              <a:defRPr sz="4800">
                <a:solidFill>
                  <a:schemeClr val="accent4">
                    <a:lumMod val="75000"/>
                  </a:schemeClr>
                </a:solidFill>
                <a:effectLst>
                  <a:outerShdw blurRad="63500" sx="102000" sy="102000" algn="ctr" rotWithShape="0">
                    <a:schemeClr val="accent4">
                      <a:alpha val="40000"/>
                    </a:schemeClr>
                  </a:outerShdw>
                </a:effectLs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100" name="ตัวแทนข้อความ 3"/>
          <p:cNvSpPr>
            <a:spLocks noGrp="1"/>
          </p:cNvSpPr>
          <p:nvPr>
            <p:ph type="body" sz="half" idx="14"/>
          </p:nvPr>
        </p:nvSpPr>
        <p:spPr>
          <a:xfrm>
            <a:off x="6769725" y="3962998"/>
            <a:ext cx="4300352" cy="553924"/>
          </a:xfrm>
        </p:spPr>
        <p:txBody>
          <a:bodyPr>
            <a:noAutofit/>
          </a:bodyPr>
          <a:lstStyle>
            <a:lvl1pPr marL="0" indent="0">
              <a:buNone/>
              <a:defRPr sz="2400">
                <a:solidFill>
                  <a:schemeClr val="accent4">
                    <a:lumMod val="75000"/>
                  </a:schemeClr>
                </a:solidFill>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3623971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534159"/>
            <a:ext cx="10972800" cy="1143000"/>
          </a:xfrm>
        </p:spPr>
        <p:txBody>
          <a:bodyPr>
            <a:normAutofit/>
          </a:bodyPr>
          <a:lstStyle>
            <a:lvl1pPr>
              <a:defRPr sz="5333">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grpSp>
        <p:nvGrpSpPr>
          <p:cNvPr id="57" name="กลุ่ม 56"/>
          <p:cNvGrpSpPr/>
          <p:nvPr userDrawn="1"/>
        </p:nvGrpSpPr>
        <p:grpSpPr>
          <a:xfrm>
            <a:off x="8701374"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0222468" y="-1406939"/>
            <a:ext cx="4005304" cy="2900781"/>
            <a:chOff x="7666851" y="-1055204"/>
            <a:chExt cx="3003978" cy="2175586"/>
          </a:xfrm>
        </p:grpSpPr>
        <p:sp>
          <p:nvSpPr>
            <p:cNvPr id="63" name="เมฆ 62"/>
            <p:cNvSpPr/>
            <p:nvPr/>
          </p:nvSpPr>
          <p:spPr>
            <a:xfrm rot="12665460" flipH="1">
              <a:off x="7666851" y="-1055204"/>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224061" y="91726"/>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48302" y="489028"/>
              <a:ext cx="202448" cy="225000"/>
            </a:xfrm>
            <a:prstGeom prst="rect">
              <a:avLst/>
            </a:prstGeom>
          </p:spPr>
        </p:pic>
      </p:grpSp>
      <p:grpSp>
        <p:nvGrpSpPr>
          <p:cNvPr id="66" name="กลุ่ม 65"/>
          <p:cNvGrpSpPr/>
          <p:nvPr userDrawn="1"/>
        </p:nvGrpSpPr>
        <p:grpSpPr>
          <a:xfrm>
            <a:off x="-1862779" y="-1645995"/>
            <a:ext cx="2900781" cy="4005304"/>
            <a:chOff x="-1397084" y="-1234496"/>
            <a:chExt cx="2175586" cy="3003978"/>
          </a:xfrm>
        </p:grpSpPr>
        <p:sp>
          <p:nvSpPr>
            <p:cNvPr id="67" name="เมฆ 66"/>
            <p:cNvSpPr/>
            <p:nvPr/>
          </p:nvSpPr>
          <p:spPr>
            <a:xfrm rot="7772184" flipH="1">
              <a:off x="-1811280" y="-820300"/>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35" y="423066"/>
              <a:ext cx="344876" cy="370235"/>
            </a:xfrm>
            <a:prstGeom prst="rect">
              <a:avLst/>
            </a:prstGeom>
          </p:spPr>
        </p:pic>
        <p:pic>
          <p:nvPicPr>
            <p:cNvPr id="69" name="รูปภาพ 68"/>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24601" y="106867"/>
              <a:ext cx="152400" cy="169377"/>
            </a:xfrm>
            <a:prstGeom prst="rect">
              <a:avLst/>
            </a:prstGeom>
          </p:spPr>
        </p:pic>
      </p:grpSp>
      <p:pic>
        <p:nvPicPr>
          <p:cNvPr id="70" name="รูปภาพ 6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5420" y="5818415"/>
            <a:ext cx="1710760" cy="978935"/>
          </a:xfrm>
          <a:prstGeom prst="rect">
            <a:avLst/>
          </a:prstGeom>
          <a:effectLst>
            <a:outerShdw blurRad="50800" dist="25400" algn="l" rotWithShape="0">
              <a:schemeClr val="accent4">
                <a:alpha val="40000"/>
              </a:schemeClr>
            </a:outerShdw>
          </a:effectLst>
        </p:spPr>
      </p:pic>
      <p:sp>
        <p:nvSpPr>
          <p:cNvPr id="73" name="ตัวแทนเนื้อหา 3"/>
          <p:cNvSpPr>
            <a:spLocks noGrp="1"/>
          </p:cNvSpPr>
          <p:nvPr>
            <p:ph sz="half" idx="13"/>
          </p:nvPr>
        </p:nvSpPr>
        <p:spPr>
          <a:xfrm>
            <a:off x="7960269" y="2276872"/>
            <a:ext cx="3608340" cy="3410541"/>
          </a:xfrm>
        </p:spPr>
        <p:txBody>
          <a:bodyPr/>
          <a:lstStyle>
            <a:lvl1pPr marL="0" indent="0">
              <a:buNone/>
              <a:defRPr sz="3733"/>
            </a:lvl1pPr>
            <a:lvl2pPr marL="609585" marR="0" indent="0" algn="l" defTabSz="121917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85" marR="0" lvl="1" indent="0" algn="l" defTabSz="121917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4" name="ตัวแทนเนื้อหา 3"/>
          <p:cNvSpPr>
            <a:spLocks noGrp="1"/>
          </p:cNvSpPr>
          <p:nvPr>
            <p:ph sz="half" idx="14"/>
          </p:nvPr>
        </p:nvSpPr>
        <p:spPr>
          <a:xfrm>
            <a:off x="4211098" y="2276872"/>
            <a:ext cx="3608340" cy="3410541"/>
          </a:xfrm>
        </p:spPr>
        <p:txBody>
          <a:bodyPr/>
          <a:lstStyle>
            <a:lvl1pPr marL="0" indent="0">
              <a:buNone/>
              <a:defRPr sz="3733"/>
            </a:lvl1pPr>
            <a:lvl2pPr marL="609585" marR="0" indent="0" algn="l" defTabSz="121917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85" marR="0" lvl="1" indent="0" algn="l" defTabSz="121917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5" name="ตัวแทนเนื้อหา 3"/>
          <p:cNvSpPr>
            <a:spLocks noGrp="1"/>
          </p:cNvSpPr>
          <p:nvPr>
            <p:ph sz="half" idx="15"/>
          </p:nvPr>
        </p:nvSpPr>
        <p:spPr>
          <a:xfrm>
            <a:off x="461929" y="2276872"/>
            <a:ext cx="3608340" cy="3410541"/>
          </a:xfrm>
        </p:spPr>
        <p:txBody>
          <a:bodyPr/>
          <a:lstStyle>
            <a:lvl1pPr marL="0" indent="0">
              <a:buNone/>
              <a:defRPr sz="3733"/>
            </a:lvl1pPr>
            <a:lvl2pPr marL="609585" marR="0" indent="0" algn="l" defTabSz="121917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85" marR="0" lvl="1" indent="0" algn="l" defTabSz="121917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pic>
        <p:nvPicPr>
          <p:cNvPr id="71" name="Picture 70">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t="37667"/>
          <a:stretch/>
        </p:blipFill>
        <p:spPr>
          <a:xfrm>
            <a:off x="-3086812" y="-151489"/>
            <a:ext cx="2914996" cy="2586929"/>
          </a:xfrm>
          <a:prstGeom prst="rect">
            <a:avLst/>
          </a:prstGeom>
        </p:spPr>
      </p:pic>
      <p:pic>
        <p:nvPicPr>
          <p:cNvPr id="72" name="Picture 7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415603" y="7343259"/>
            <a:ext cx="2432012" cy="2184722"/>
          </a:xfrm>
          <a:prstGeom prst="rect">
            <a:avLst/>
          </a:prstGeom>
        </p:spPr>
      </p:pic>
      <p:sp>
        <p:nvSpPr>
          <p:cNvPr id="76" name="TextBox 3">
            <a:extLst>
              <a:ext uri="{FF2B5EF4-FFF2-40B4-BE49-F238E27FC236}">
                <a16:creationId xmlns:a16="http://schemas.microsoft.com/office/drawing/2014/main" id="{29EA2F57-C96A-966D-50AE-CA599802F3D7}"/>
              </a:ext>
            </a:extLst>
          </p:cNvPr>
          <p:cNvSpPr txBox="1"/>
          <p:nvPr userDrawn="1"/>
        </p:nvSpPr>
        <p:spPr>
          <a:xfrm>
            <a:off x="2324761" y="8600892"/>
            <a:ext cx="8304245" cy="97411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1">
                  <a:extLst>
                    <a:ext uri="{A12FA001-AC4F-418D-AE19-62706E023703}">
                      <ahyp:hlinkClr xmlns:ahyp="http://schemas.microsoft.com/office/drawing/2018/hyperlinkcolor" xmlns="" val="tx"/>
                    </a:ext>
                  </a:extLst>
                </a:hlinkClick>
              </a:rPr>
              <a:t>MĂNG NON- TÀI LIỆU TIỂU HỌC | Facebook</a:t>
            </a:r>
            <a:endParaRPr kumimoji="0" lang="en-US" sz="191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77" name="Title 1">
            <a:extLst>
              <a:ext uri="{FF2B5EF4-FFF2-40B4-BE49-F238E27FC236}">
                <a16:creationId xmlns:a16="http://schemas.microsoft.com/office/drawing/2014/main" id="{839CB496-B064-1976-8A73-F5C96C8179F1}"/>
              </a:ext>
            </a:extLst>
          </p:cNvPr>
          <p:cNvSpPr txBox="1">
            <a:spLocks/>
          </p:cNvSpPr>
          <p:nvPr userDrawn="1"/>
        </p:nvSpPr>
        <p:spPr>
          <a:xfrm>
            <a:off x="-852403"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78" name="Title 1">
            <a:extLst>
              <a:ext uri="{FF2B5EF4-FFF2-40B4-BE49-F238E27FC236}">
                <a16:creationId xmlns:a16="http://schemas.microsoft.com/office/drawing/2014/main" id="{67CE625A-7EB5-37D6-AA98-E6F10E173EFB}"/>
              </a:ext>
            </a:extLst>
          </p:cNvPr>
          <p:cNvSpPr txBox="1">
            <a:spLocks/>
          </p:cNvSpPr>
          <p:nvPr userDrawn="1"/>
        </p:nvSpPr>
        <p:spPr>
          <a:xfrm>
            <a:off x="8381616" y="5716324"/>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191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79" name="TextBox 78">
            <a:extLst>
              <a:ext uri="{FF2B5EF4-FFF2-40B4-BE49-F238E27FC236}">
                <a16:creationId xmlns:a16="http://schemas.microsoft.com/office/drawing/2014/main" id="{A9185F81-9F4C-9E1A-DA28-FF4DF54F9336}"/>
              </a:ext>
            </a:extLst>
          </p:cNvPr>
          <p:cNvSpPr txBox="1"/>
          <p:nvPr userDrawn="1"/>
        </p:nvSpPr>
        <p:spPr>
          <a:xfrm>
            <a:off x="-4019180" y="2468440"/>
            <a:ext cx="4434780" cy="582339"/>
          </a:xfrm>
          <a:prstGeom prst="rect">
            <a:avLst/>
          </a:prstGeom>
          <a:noFill/>
        </p:spPr>
        <p:txBody>
          <a:bodyPr wrap="square" rtlCol="0">
            <a:spAutoFit/>
          </a:bodyPr>
          <a:lstStyle/>
          <a:p>
            <a:pPr marL="0" marR="0" lvl="0" indent="0" algn="ctr" defTabSz="82990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80" name="TextBox 79">
            <a:extLst>
              <a:ext uri="{FF2B5EF4-FFF2-40B4-BE49-F238E27FC236}">
                <a16:creationId xmlns:a16="http://schemas.microsoft.com/office/drawing/2014/main" id="{6BE93520-6E9F-4C6B-1BDC-F5F4B404C88B}"/>
              </a:ext>
            </a:extLst>
          </p:cNvPr>
          <p:cNvSpPr txBox="1"/>
          <p:nvPr userDrawn="1"/>
        </p:nvSpPr>
        <p:spPr>
          <a:xfrm>
            <a:off x="605095" y="9963313"/>
            <a:ext cx="11725451" cy="533351"/>
          </a:xfrm>
          <a:prstGeom prst="rect">
            <a:avLst/>
          </a:prstGeom>
          <a:noFill/>
        </p:spPr>
        <p:txBody>
          <a:bodyPr wrap="square">
            <a:spAutoFit/>
          </a:bodyPr>
          <a:lstStyle/>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81" name="Title 1">
            <a:extLst>
              <a:ext uri="{FF2B5EF4-FFF2-40B4-BE49-F238E27FC236}">
                <a16:creationId xmlns:a16="http://schemas.microsoft.com/office/drawing/2014/main" id="{6108D78E-8090-455C-81F2-F57D8860EAC5}"/>
              </a:ext>
            </a:extLst>
          </p:cNvPr>
          <p:cNvSpPr txBox="1">
            <a:spLocks/>
          </p:cNvSpPr>
          <p:nvPr userDrawn="1"/>
        </p:nvSpPr>
        <p:spPr>
          <a:xfrm>
            <a:off x="3454400"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SVN-Appleberry" panose="02040603050506020204" pitchFamily="18" charset="0"/>
              </a:rPr>
              <a:t>By </a:t>
            </a:r>
            <a:r>
              <a:rPr lang="en-US" sz="2800" b="0" dirty="0" err="1" smtClean="0">
                <a:solidFill>
                  <a:schemeClr val="accent6">
                    <a:lumMod val="50000"/>
                  </a:schemeClr>
                </a:solidFill>
                <a:latin typeface="SVN-Appleberry" panose="02040603050506020204" pitchFamily="18" charset="0"/>
              </a:rPr>
              <a:t>Phước</a:t>
            </a:r>
            <a:r>
              <a:rPr lang="en-US" sz="2800" b="0" baseline="0" dirty="0" smtClean="0">
                <a:solidFill>
                  <a:schemeClr val="accent6">
                    <a:lumMod val="50000"/>
                  </a:schemeClr>
                </a:solidFill>
                <a:latin typeface="SVN-Appleberry" panose="02040603050506020204" pitchFamily="18" charset="0"/>
              </a:rPr>
              <a:t> </a:t>
            </a:r>
            <a:r>
              <a:rPr lang="en-US" sz="2800" b="0" baseline="0" dirty="0" err="1" smtClean="0">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1256152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1750" fill="hold"/>
                                        <p:tgtEl>
                                          <p:spTgt spid="79"/>
                                        </p:tgtEl>
                                        <p:attrNameLst>
                                          <p:attrName>ppt_w</p:attrName>
                                        </p:attrNameLst>
                                      </p:cBhvr>
                                      <p:tavLst>
                                        <p:tav tm="0">
                                          <p:val>
                                            <p:fltVal val="0"/>
                                          </p:val>
                                        </p:tav>
                                        <p:tav tm="100000">
                                          <p:val>
                                            <p:strVal val="#ppt_w"/>
                                          </p:val>
                                        </p:tav>
                                      </p:tavLst>
                                    </p:anim>
                                    <p:anim calcmode="lin" valueType="num">
                                      <p:cBhvr>
                                        <p:cTn id="8" dur="1750" fill="hold"/>
                                        <p:tgtEl>
                                          <p:spTgt spid="79"/>
                                        </p:tgtEl>
                                        <p:attrNameLst>
                                          <p:attrName>ppt_h</p:attrName>
                                        </p:attrNameLst>
                                      </p:cBhvr>
                                      <p:tavLst>
                                        <p:tav tm="0">
                                          <p:val>
                                            <p:fltVal val="0"/>
                                          </p:val>
                                        </p:tav>
                                        <p:tav tm="100000">
                                          <p:val>
                                            <p:strVal val="#ppt_h"/>
                                          </p:val>
                                        </p:tav>
                                      </p:tavLst>
                                    </p:anim>
                                    <p:animEffect transition="in" filter="fade">
                                      <p:cBhvr>
                                        <p:cTn id="9" dur="1750"/>
                                        <p:tgtEl>
                                          <p:spTgt spid="7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7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79" grpId="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735491"/>
            <a:ext cx="10972800" cy="1143000"/>
          </a:xfrm>
        </p:spPr>
        <p:txBody>
          <a:bodyPr>
            <a:normAutofit/>
          </a:bodyPr>
          <a:lstStyle>
            <a:lvl1pPr>
              <a:defRPr sz="4800"/>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grpSp>
        <p:nvGrpSpPr>
          <p:cNvPr id="57" name="กลุ่ม 56"/>
          <p:cNvGrpSpPr/>
          <p:nvPr userDrawn="1"/>
        </p:nvGrpSpPr>
        <p:grpSpPr>
          <a:xfrm>
            <a:off x="8618771" y="7832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47992" y="5752523"/>
            <a:ext cx="4005304" cy="2900781"/>
            <a:chOff x="-1085994" y="4314392"/>
            <a:chExt cx="3003978" cy="2175586"/>
          </a:xfrm>
        </p:grpSpPr>
        <p:sp>
          <p:nvSpPr>
            <p:cNvPr id="63" name="เมฆ 62"/>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66" name="กลุ่ม 65"/>
          <p:cNvGrpSpPr/>
          <p:nvPr userDrawn="1"/>
        </p:nvGrpSpPr>
        <p:grpSpPr>
          <a:xfrm>
            <a:off x="-1723468" y="-1726009"/>
            <a:ext cx="4005304" cy="3202933"/>
            <a:chOff x="-1292601" y="-1294507"/>
            <a:chExt cx="3003978" cy="2402200"/>
          </a:xfrm>
        </p:grpSpPr>
        <p:sp>
          <p:nvSpPr>
            <p:cNvPr id="67" name="เมฆ 66"/>
            <p:cNvSpPr/>
            <p:nvPr/>
          </p:nvSpPr>
          <p:spPr>
            <a:xfrm rot="8398626" flipH="1">
              <a:off x="-1292601" y="-1294507"/>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96950" flipH="1" flipV="1">
              <a:off x="175863" y="13552"/>
              <a:ext cx="1088830" cy="1094141"/>
            </a:xfrm>
            <a:prstGeom prst="rect">
              <a:avLst/>
            </a:prstGeom>
            <a:effectLst>
              <a:outerShdw blurRad="50800" dist="38100" dir="2700000" algn="tl" rotWithShape="0">
                <a:schemeClr val="accent4">
                  <a:alpha val="40000"/>
                </a:schemeClr>
              </a:outerShdw>
            </a:effectLst>
          </p:spPr>
        </p:pic>
        <p:pic>
          <p:nvPicPr>
            <p:cNvPr id="69" name="รูปภาพ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8" y="79692"/>
              <a:ext cx="249423" cy="267763"/>
            </a:xfrm>
            <a:prstGeom prst="rect">
              <a:avLst/>
            </a:prstGeom>
          </p:spPr>
        </p:pic>
      </p:grpSp>
      <p:pic>
        <p:nvPicPr>
          <p:cNvPr id="70" name="รูปภาพ 6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25196" y="5863401"/>
            <a:ext cx="1710760" cy="978935"/>
          </a:xfrm>
          <a:prstGeom prst="rect">
            <a:avLst/>
          </a:prstGeom>
          <a:effectLst>
            <a:outerShdw blurRad="50800" dist="25400" algn="l" rotWithShape="0">
              <a:schemeClr val="accent4">
                <a:alpha val="40000"/>
              </a:schemeClr>
            </a:outerShdw>
          </a:effectLst>
        </p:spPr>
      </p:pic>
      <p:pic>
        <p:nvPicPr>
          <p:cNvPr id="71" name="รูปภาพ 70"/>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795724" y="5602920"/>
            <a:ext cx="269931" cy="300000"/>
          </a:xfrm>
          <a:prstGeom prst="rect">
            <a:avLst/>
          </a:prstGeom>
        </p:spPr>
      </p:pic>
      <p:pic>
        <p:nvPicPr>
          <p:cNvPr id="72" name="Picture 7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t="37667"/>
          <a:stretch/>
        </p:blipFill>
        <p:spPr>
          <a:xfrm>
            <a:off x="-3086812" y="-151489"/>
            <a:ext cx="2914996" cy="2586929"/>
          </a:xfrm>
          <a:prstGeom prst="rect">
            <a:avLst/>
          </a:prstGeom>
        </p:spPr>
      </p:pic>
      <p:pic>
        <p:nvPicPr>
          <p:cNvPr id="73" name="Picture 7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415603" y="7343259"/>
            <a:ext cx="2432012" cy="2184722"/>
          </a:xfrm>
          <a:prstGeom prst="rect">
            <a:avLst/>
          </a:prstGeom>
        </p:spPr>
      </p:pic>
      <p:sp>
        <p:nvSpPr>
          <p:cNvPr id="74" name="TextBox 3">
            <a:extLst>
              <a:ext uri="{FF2B5EF4-FFF2-40B4-BE49-F238E27FC236}">
                <a16:creationId xmlns:a16="http://schemas.microsoft.com/office/drawing/2014/main" id="{29EA2F57-C96A-966D-50AE-CA599802F3D7}"/>
              </a:ext>
            </a:extLst>
          </p:cNvPr>
          <p:cNvSpPr txBox="1"/>
          <p:nvPr userDrawn="1"/>
        </p:nvSpPr>
        <p:spPr>
          <a:xfrm>
            <a:off x="2324761" y="8600892"/>
            <a:ext cx="8304245" cy="97411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0">
                  <a:extLst>
                    <a:ext uri="{A12FA001-AC4F-418D-AE19-62706E023703}">
                      <ahyp:hlinkClr xmlns:ahyp="http://schemas.microsoft.com/office/drawing/2018/hyperlinkcolor" xmlns="" val="tx"/>
                    </a:ext>
                  </a:extLst>
                </a:hlinkClick>
              </a:rPr>
              <a:t>MĂNG NON- TÀI LIỆU TIỂU HỌC | Facebook</a:t>
            </a:r>
            <a:endParaRPr kumimoji="0" lang="en-US" sz="191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75" name="Title 1">
            <a:extLst>
              <a:ext uri="{FF2B5EF4-FFF2-40B4-BE49-F238E27FC236}">
                <a16:creationId xmlns:a16="http://schemas.microsoft.com/office/drawing/2014/main" id="{839CB496-B064-1976-8A73-F5C96C8179F1}"/>
              </a:ext>
            </a:extLst>
          </p:cNvPr>
          <p:cNvSpPr txBox="1">
            <a:spLocks/>
          </p:cNvSpPr>
          <p:nvPr userDrawn="1"/>
        </p:nvSpPr>
        <p:spPr>
          <a:xfrm>
            <a:off x="-852403"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76" name="Title 1">
            <a:extLst>
              <a:ext uri="{FF2B5EF4-FFF2-40B4-BE49-F238E27FC236}">
                <a16:creationId xmlns:a16="http://schemas.microsoft.com/office/drawing/2014/main" id="{67CE625A-7EB5-37D6-AA98-E6F10E173EFB}"/>
              </a:ext>
            </a:extLst>
          </p:cNvPr>
          <p:cNvSpPr txBox="1">
            <a:spLocks/>
          </p:cNvSpPr>
          <p:nvPr userDrawn="1"/>
        </p:nvSpPr>
        <p:spPr>
          <a:xfrm>
            <a:off x="8381616" y="5716324"/>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191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77" name="TextBox 76">
            <a:extLst>
              <a:ext uri="{FF2B5EF4-FFF2-40B4-BE49-F238E27FC236}">
                <a16:creationId xmlns:a16="http://schemas.microsoft.com/office/drawing/2014/main" id="{A9185F81-9F4C-9E1A-DA28-FF4DF54F9336}"/>
              </a:ext>
            </a:extLst>
          </p:cNvPr>
          <p:cNvSpPr txBox="1"/>
          <p:nvPr userDrawn="1"/>
        </p:nvSpPr>
        <p:spPr>
          <a:xfrm>
            <a:off x="-4019180" y="2468440"/>
            <a:ext cx="4434780" cy="582339"/>
          </a:xfrm>
          <a:prstGeom prst="rect">
            <a:avLst/>
          </a:prstGeom>
          <a:noFill/>
        </p:spPr>
        <p:txBody>
          <a:bodyPr wrap="square" rtlCol="0">
            <a:spAutoFit/>
          </a:bodyPr>
          <a:lstStyle/>
          <a:p>
            <a:pPr marL="0" marR="0" lvl="0" indent="0" algn="ctr" defTabSz="82990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78" name="TextBox 77">
            <a:extLst>
              <a:ext uri="{FF2B5EF4-FFF2-40B4-BE49-F238E27FC236}">
                <a16:creationId xmlns:a16="http://schemas.microsoft.com/office/drawing/2014/main" id="{6BE93520-6E9F-4C6B-1BDC-F5F4B404C88B}"/>
              </a:ext>
            </a:extLst>
          </p:cNvPr>
          <p:cNvSpPr txBox="1"/>
          <p:nvPr userDrawn="1"/>
        </p:nvSpPr>
        <p:spPr>
          <a:xfrm>
            <a:off x="605095" y="9963313"/>
            <a:ext cx="11725451" cy="533351"/>
          </a:xfrm>
          <a:prstGeom prst="rect">
            <a:avLst/>
          </a:prstGeom>
          <a:noFill/>
        </p:spPr>
        <p:txBody>
          <a:bodyPr wrap="square">
            <a:spAutoFit/>
          </a:bodyPr>
          <a:lstStyle/>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79" name="Title 1">
            <a:extLst>
              <a:ext uri="{FF2B5EF4-FFF2-40B4-BE49-F238E27FC236}">
                <a16:creationId xmlns:a16="http://schemas.microsoft.com/office/drawing/2014/main" id="{6108D78E-8090-455C-81F2-F57D8860EAC5}"/>
              </a:ext>
            </a:extLst>
          </p:cNvPr>
          <p:cNvSpPr txBox="1">
            <a:spLocks/>
          </p:cNvSpPr>
          <p:nvPr userDrawn="1"/>
        </p:nvSpPr>
        <p:spPr>
          <a:xfrm>
            <a:off x="3454400"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SVN-Appleberry" panose="02040603050506020204" pitchFamily="18" charset="0"/>
              </a:rPr>
              <a:t>By </a:t>
            </a:r>
            <a:r>
              <a:rPr lang="en-US" sz="2800" b="0" dirty="0" err="1" smtClean="0">
                <a:solidFill>
                  <a:schemeClr val="accent6">
                    <a:lumMod val="50000"/>
                  </a:schemeClr>
                </a:solidFill>
                <a:latin typeface="SVN-Appleberry" panose="02040603050506020204" pitchFamily="18" charset="0"/>
              </a:rPr>
              <a:t>Phước</a:t>
            </a:r>
            <a:r>
              <a:rPr lang="en-US" sz="2800" b="0" baseline="0" dirty="0" smtClean="0">
                <a:solidFill>
                  <a:schemeClr val="accent6">
                    <a:lumMod val="50000"/>
                  </a:schemeClr>
                </a:solidFill>
                <a:latin typeface="SVN-Appleberry" panose="02040603050506020204" pitchFamily="18" charset="0"/>
              </a:rPr>
              <a:t> </a:t>
            </a:r>
            <a:r>
              <a:rPr lang="en-US" sz="2800" b="0" baseline="0" dirty="0" err="1" smtClean="0">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3945510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p:cTn id="7" dur="1750" fill="hold"/>
                                        <p:tgtEl>
                                          <p:spTgt spid="77"/>
                                        </p:tgtEl>
                                        <p:attrNameLst>
                                          <p:attrName>ppt_w</p:attrName>
                                        </p:attrNameLst>
                                      </p:cBhvr>
                                      <p:tavLst>
                                        <p:tav tm="0">
                                          <p:val>
                                            <p:fltVal val="0"/>
                                          </p:val>
                                        </p:tav>
                                        <p:tav tm="100000">
                                          <p:val>
                                            <p:strVal val="#ppt_w"/>
                                          </p:val>
                                        </p:tav>
                                      </p:tavLst>
                                    </p:anim>
                                    <p:anim calcmode="lin" valueType="num">
                                      <p:cBhvr>
                                        <p:cTn id="8" dur="1750" fill="hold"/>
                                        <p:tgtEl>
                                          <p:spTgt spid="77"/>
                                        </p:tgtEl>
                                        <p:attrNameLst>
                                          <p:attrName>ppt_h</p:attrName>
                                        </p:attrNameLst>
                                      </p:cBhvr>
                                      <p:tavLst>
                                        <p:tav tm="0">
                                          <p:val>
                                            <p:fltVal val="0"/>
                                          </p:val>
                                        </p:tav>
                                        <p:tav tm="100000">
                                          <p:val>
                                            <p:strVal val="#ppt_h"/>
                                          </p:val>
                                        </p:tav>
                                      </p:tavLst>
                                    </p:anim>
                                    <p:animEffect transition="in" filter="fade">
                                      <p:cBhvr>
                                        <p:cTn id="9" dur="1750"/>
                                        <p:tgtEl>
                                          <p:spTgt spid="7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7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7" grpId="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0_เค้าโครงแบบกำหนดเอง">
    <p:spTree>
      <p:nvGrpSpPr>
        <p:cNvPr id="1" name=""/>
        <p:cNvGrpSpPr/>
        <p:nvPr/>
      </p:nvGrpSpPr>
      <p:grpSpPr>
        <a:xfrm>
          <a:off x="0" y="0"/>
          <a:ext cx="0" cy="0"/>
          <a:chOff x="0" y="0"/>
          <a:chExt cx="0" cy="0"/>
        </a:xfrm>
      </p:grpSpPr>
      <p:sp>
        <p:nvSpPr>
          <p:cNvPr id="57" name="สี่เหลี่ยมผืนผ้า 56"/>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dirty="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335359" y="356659"/>
            <a:ext cx="11425271" cy="6124221"/>
            <a:chOff x="-29030" y="17128"/>
            <a:chExt cx="9151241" cy="5109244"/>
          </a:xfrm>
        </p:grpSpPr>
        <p:grpSp>
          <p:nvGrpSpPr>
            <p:cNvPr id="59" name="กลุ่ม 58"/>
            <p:cNvGrpSpPr/>
            <p:nvPr/>
          </p:nvGrpSpPr>
          <p:grpSpPr>
            <a:xfrm>
              <a:off x="187436" y="17128"/>
              <a:ext cx="8652652" cy="5109244"/>
              <a:chOff x="187436" y="17128"/>
              <a:chExt cx="8652652" cy="5109244"/>
            </a:xfrm>
          </p:grpSpPr>
          <p:cxnSp>
            <p:nvCxnSpPr>
              <p:cNvPr id="7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กลุ่ม 59"/>
            <p:cNvGrpSpPr/>
            <p:nvPr/>
          </p:nvGrpSpPr>
          <p:grpSpPr>
            <a:xfrm>
              <a:off x="-29030" y="263553"/>
              <a:ext cx="9151241" cy="4703748"/>
              <a:chOff x="-29030" y="263553"/>
              <a:chExt cx="9151241" cy="4703748"/>
            </a:xfrm>
          </p:grpSpPr>
          <p:cxnSp>
            <p:nvCxnSpPr>
              <p:cNvPr id="6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94" name="กลุ่ม 93"/>
          <p:cNvGrpSpPr/>
          <p:nvPr userDrawn="1"/>
        </p:nvGrpSpPr>
        <p:grpSpPr>
          <a:xfrm>
            <a:off x="3525911" y="1875262"/>
            <a:ext cx="5140179" cy="2252071"/>
            <a:chOff x="2205592" y="313868"/>
            <a:chExt cx="4637366" cy="1229602"/>
          </a:xfrm>
        </p:grpSpPr>
        <p:sp>
          <p:nvSpPr>
            <p:cNvPr id="95" name="TextBox 94"/>
            <p:cNvSpPr txBox="1"/>
            <p:nvPr/>
          </p:nvSpPr>
          <p:spPr>
            <a:xfrm>
              <a:off x="2205592" y="343141"/>
              <a:ext cx="4599337" cy="1200329"/>
            </a:xfrm>
            <a:prstGeom prst="rect">
              <a:avLst/>
            </a:prstGeom>
            <a:noFill/>
          </p:spPr>
          <p:txBody>
            <a:bodyPr wrap="non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8F77AD"/>
                  </a:solidFill>
                  <a:effectLst/>
                  <a:uLnTx/>
                  <a:uFillTx/>
                  <a:latin typeface="milk tea Med" pitchFamily="2" charset="-34"/>
                  <a:ea typeface="+mn-ea"/>
                  <a:cs typeface="milk tea Med" pitchFamily="2" charset="-34"/>
                </a:rPr>
                <a:t>THANK YOU</a:t>
              </a:r>
            </a:p>
          </p:txBody>
        </p:sp>
        <p:sp>
          <p:nvSpPr>
            <p:cNvPr id="96" name="TextBox 95"/>
            <p:cNvSpPr txBox="1"/>
            <p:nvPr/>
          </p:nvSpPr>
          <p:spPr>
            <a:xfrm>
              <a:off x="2243621" y="313868"/>
              <a:ext cx="4599337" cy="1200329"/>
            </a:xfrm>
            <a:prstGeom prst="rect">
              <a:avLst/>
            </a:prstGeom>
            <a:noFill/>
          </p:spPr>
          <p:txBody>
            <a:bodyPr wrap="non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D44B"/>
                  </a:solidFill>
                  <a:effectLst/>
                  <a:uLnTx/>
                  <a:uFillTx/>
                  <a:latin typeface="milk tea Med" pitchFamily="2" charset="-34"/>
                  <a:ea typeface="+mn-ea"/>
                  <a:cs typeface="milk tea Med" pitchFamily="2" charset="-34"/>
                </a:rPr>
                <a:t>THANK YOU</a:t>
              </a:r>
            </a:p>
          </p:txBody>
        </p:sp>
      </p:grpSp>
      <p:grpSp>
        <p:nvGrpSpPr>
          <p:cNvPr id="97" name="กลุ่ม 96"/>
          <p:cNvGrpSpPr/>
          <p:nvPr userDrawn="1"/>
        </p:nvGrpSpPr>
        <p:grpSpPr>
          <a:xfrm>
            <a:off x="8366603" y="-4045709"/>
            <a:ext cx="1139859" cy="3468232"/>
            <a:chOff x="7440136" y="733697"/>
            <a:chExt cx="854894" cy="2601174"/>
          </a:xfrm>
        </p:grpSpPr>
        <p:sp>
          <p:nvSpPr>
            <p:cNvPr id="98" name="รูปแบบอิสระ 9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99" name="กลุ่ม 98"/>
            <p:cNvGrpSpPr/>
            <p:nvPr/>
          </p:nvGrpSpPr>
          <p:grpSpPr>
            <a:xfrm>
              <a:off x="7440136" y="733697"/>
              <a:ext cx="854894" cy="956811"/>
              <a:chOff x="7340993" y="492494"/>
              <a:chExt cx="1113723" cy="1253001"/>
            </a:xfrm>
          </p:grpSpPr>
          <p:sp>
            <p:nvSpPr>
              <p:cNvPr id="100" name="หัวใจ 99"/>
              <p:cNvSpPr/>
              <p:nvPr/>
            </p:nvSpPr>
            <p:spPr>
              <a:xfrm rot="10800000">
                <a:off x="7812360" y="1601479"/>
                <a:ext cx="144016" cy="144016"/>
              </a:xfrm>
              <a:prstGeom prst="heart">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7340993" y="492494"/>
                <a:ext cx="1113723" cy="1149794"/>
              </a:xfrm>
              <a:prstGeom prst="ellipse">
                <a:avLst/>
              </a:prstGeom>
              <a:solidFill>
                <a:srgbClr val="FFE5E5"/>
              </a:solidFill>
              <a:ln>
                <a:noFill/>
              </a:ln>
              <a:effectLst>
                <a:innerShdw blurRad="63500" dist="190500" dir="2700000">
                  <a:srgbClr val="FFBDB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หัวใจ 10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04" name="กลุ่ม 103"/>
          <p:cNvGrpSpPr/>
          <p:nvPr userDrawn="1"/>
        </p:nvGrpSpPr>
        <p:grpSpPr>
          <a:xfrm>
            <a:off x="1826808" y="-4536477"/>
            <a:ext cx="1139859" cy="3729271"/>
            <a:chOff x="7440136" y="733697"/>
            <a:chExt cx="854894" cy="2601174"/>
          </a:xfrm>
        </p:grpSpPr>
        <p:sp>
          <p:nvSpPr>
            <p:cNvPr id="105" name="รูปแบบอิสระ 104"/>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A8C7C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06" name="กลุ่ม 105"/>
            <p:cNvGrpSpPr/>
            <p:nvPr/>
          </p:nvGrpSpPr>
          <p:grpSpPr>
            <a:xfrm>
              <a:off x="7440136" y="733697"/>
              <a:ext cx="854894" cy="956811"/>
              <a:chOff x="7340993" y="492494"/>
              <a:chExt cx="1113723" cy="1253001"/>
            </a:xfrm>
          </p:grpSpPr>
          <p:sp>
            <p:nvSpPr>
              <p:cNvPr id="107" name="หัวใจ 106"/>
              <p:cNvSpPr/>
              <p:nvPr/>
            </p:nvSpPr>
            <p:spPr>
              <a:xfrm rot="10800000">
                <a:off x="7812360" y="1601479"/>
                <a:ext cx="144016" cy="144016"/>
              </a:xfrm>
              <a:prstGeom prst="hear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8" name="วงรี 107"/>
              <p:cNvSpPr/>
              <p:nvPr/>
            </p:nvSpPr>
            <p:spPr>
              <a:xfrm>
                <a:off x="7340993" y="492494"/>
                <a:ext cx="1113723" cy="1149794"/>
              </a:xfrm>
              <a:prstGeom prst="ellipse">
                <a:avLst/>
              </a:prstGeom>
              <a:solidFill>
                <a:srgbClr val="B8D2D6"/>
              </a:solidFill>
              <a:ln>
                <a:noFill/>
              </a:ln>
              <a:effectLst>
                <a:innerShdw blurRad="63500" dist="190500" dir="2700000">
                  <a:schemeClr val="accent5">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9" name="หัวใจ 108"/>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0" name="วงรี 109"/>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11" name="กลุ่ม 110"/>
          <p:cNvGrpSpPr/>
          <p:nvPr userDrawn="1"/>
        </p:nvGrpSpPr>
        <p:grpSpPr>
          <a:xfrm>
            <a:off x="405609" y="56659"/>
            <a:ext cx="3015709" cy="600000"/>
            <a:chOff x="3289945" y="3405879"/>
            <a:chExt cx="2261782" cy="450000"/>
          </a:xfrm>
        </p:grpSpPr>
        <p:sp>
          <p:nvSpPr>
            <p:cNvPr id="112" name="วงรี 111"/>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3" name="วงรี 112"/>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4" name="วงรี 113"/>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5" name="วงรี 114"/>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16" name="รูปภาพ 1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9137" y="2400697"/>
            <a:ext cx="1757561" cy="3889513"/>
          </a:xfrm>
          <a:prstGeom prst="rect">
            <a:avLst/>
          </a:prstGeom>
        </p:spPr>
      </p:pic>
      <p:pic>
        <p:nvPicPr>
          <p:cNvPr id="117" name="รูปภาพ 1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486614" flipH="1">
            <a:off x="10260988" y="5090975"/>
            <a:ext cx="2023933" cy="2033807"/>
          </a:xfrm>
          <a:prstGeom prst="rect">
            <a:avLst/>
          </a:prstGeom>
          <a:effectLst>
            <a:outerShdw blurRad="50800" dist="38100" dir="2700000" algn="tl" rotWithShape="0">
              <a:schemeClr val="accent4">
                <a:alpha val="40000"/>
              </a:schemeClr>
            </a:outerShdw>
          </a:effectLst>
        </p:spPr>
      </p:pic>
      <p:sp>
        <p:nvSpPr>
          <p:cNvPr id="118" name="คำบรรยายภาพแบบเมฆ 1"/>
          <p:cNvSpPr/>
          <p:nvPr userDrawn="1"/>
        </p:nvSpPr>
        <p:spPr>
          <a:xfrm>
            <a:off x="2258498" y="3268809"/>
            <a:ext cx="3015937" cy="13999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2260371 w 1897956"/>
              <a:gd name="connsiteY0" fmla="*/ 1025461 h 1000313"/>
              <a:gd name="connsiteX1" fmla="*/ 2232585 w 1897956"/>
              <a:gd name="connsiteY1" fmla="*/ 1053247 h 1000313"/>
              <a:gd name="connsiteX2" fmla="*/ 2204799 w 1897956"/>
              <a:gd name="connsiteY2" fmla="*/ 1025461 h 1000313"/>
              <a:gd name="connsiteX3" fmla="*/ 2232585 w 1897956"/>
              <a:gd name="connsiteY3" fmla="*/ 997675 h 1000313"/>
              <a:gd name="connsiteX4" fmla="*/ 2260371 w 1897956"/>
              <a:gd name="connsiteY4" fmla="*/ 1025461 h 1000313"/>
              <a:gd name="connsiteX0" fmla="*/ 2127283 w 1897956"/>
              <a:gd name="connsiteY0" fmla="*/ 959624 h 1000313"/>
              <a:gd name="connsiteX1" fmla="*/ 2071710 w 1897956"/>
              <a:gd name="connsiteY1" fmla="*/ 1015197 h 1000313"/>
              <a:gd name="connsiteX2" fmla="*/ 2016137 w 1897956"/>
              <a:gd name="connsiteY2" fmla="*/ 959624 h 1000313"/>
              <a:gd name="connsiteX3" fmla="*/ 2071710 w 1897956"/>
              <a:gd name="connsiteY3" fmla="*/ 904051 h 1000313"/>
              <a:gd name="connsiteX4" fmla="*/ 2127283 w 1897956"/>
              <a:gd name="connsiteY4" fmla="*/ 959624 h 1000313"/>
              <a:gd name="connsiteX0" fmla="*/ 1942762 w 1897956"/>
              <a:gd name="connsiteY0" fmla="*/ 872739 h 1000313"/>
              <a:gd name="connsiteX1" fmla="*/ 1859403 w 1897956"/>
              <a:gd name="connsiteY1" fmla="*/ 956098 h 1000313"/>
              <a:gd name="connsiteX2" fmla="*/ 1776044 w 1897956"/>
              <a:gd name="connsiteY2" fmla="*/ 872739 h 1000313"/>
              <a:gd name="connsiteX3" fmla="*/ 1859403 w 1897956"/>
              <a:gd name="connsiteY3" fmla="*/ 789380 h 1000313"/>
              <a:gd name="connsiteX4" fmla="*/ 1942762 w 1897956"/>
              <a:gd name="connsiteY4" fmla="*/ 872739 h 100031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4729 w 51485"/>
              <a:gd name="connsiteY0" fmla="*/ 26036 h 45345"/>
              <a:gd name="connsiteX1" fmla="*/ 2196 w 51485"/>
              <a:gd name="connsiteY1" fmla="*/ 25239 h 45345"/>
              <a:gd name="connsiteX2" fmla="*/ 6964 w 51485"/>
              <a:gd name="connsiteY2" fmla="*/ 34758 h 45345"/>
              <a:gd name="connsiteX3" fmla="*/ 5856 w 51485"/>
              <a:gd name="connsiteY3" fmla="*/ 35139 h 45345"/>
              <a:gd name="connsiteX4" fmla="*/ 16514 w 51485"/>
              <a:gd name="connsiteY4" fmla="*/ 38949 h 45345"/>
              <a:gd name="connsiteX5" fmla="*/ 15846 w 51485"/>
              <a:gd name="connsiteY5" fmla="*/ 37209 h 45345"/>
              <a:gd name="connsiteX6" fmla="*/ 28863 w 51485"/>
              <a:gd name="connsiteY6" fmla="*/ 34610 h 45345"/>
              <a:gd name="connsiteX7" fmla="*/ 28596 w 51485"/>
              <a:gd name="connsiteY7" fmla="*/ 36519 h 45345"/>
              <a:gd name="connsiteX8" fmla="*/ 41834 w 51485"/>
              <a:gd name="connsiteY8" fmla="*/ 15213 h 45345"/>
              <a:gd name="connsiteX9" fmla="*/ 40386 w 51485"/>
              <a:gd name="connsiteY9" fmla="*/ 17889 h 45345"/>
              <a:gd name="connsiteX10" fmla="*/ 38360 w 51485"/>
              <a:gd name="connsiteY10" fmla="*/ 5285 h 45345"/>
              <a:gd name="connsiteX11" fmla="*/ 38436 w 51485"/>
              <a:gd name="connsiteY11" fmla="*/ 6549 h 45345"/>
              <a:gd name="connsiteX12" fmla="*/ 29114 w 51485"/>
              <a:gd name="connsiteY12" fmla="*/ 3811 h 45345"/>
              <a:gd name="connsiteX13" fmla="*/ 29856 w 51485"/>
              <a:gd name="connsiteY13" fmla="*/ 2199 h 45345"/>
              <a:gd name="connsiteX14" fmla="*/ 22177 w 51485"/>
              <a:gd name="connsiteY14" fmla="*/ 4579 h 45345"/>
              <a:gd name="connsiteX15" fmla="*/ 22536 w 51485"/>
              <a:gd name="connsiteY15" fmla="*/ 3189 h 45345"/>
              <a:gd name="connsiteX16" fmla="*/ 14036 w 51485"/>
              <a:gd name="connsiteY16" fmla="*/ 5051 h 45345"/>
              <a:gd name="connsiteX17" fmla="*/ 15336 w 51485"/>
              <a:gd name="connsiteY17" fmla="*/ 6399 h 45345"/>
              <a:gd name="connsiteX18" fmla="*/ 4163 w 51485"/>
              <a:gd name="connsiteY18" fmla="*/ 15648 h 45345"/>
              <a:gd name="connsiteX19" fmla="*/ 3936 w 51485"/>
              <a:gd name="connsiteY19" fmla="*/ 14229 h 45345"/>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6964 w 51485"/>
              <a:gd name="connsiteY0" fmla="*/ 34758 h 45345"/>
              <a:gd name="connsiteX1" fmla="*/ 5856 w 51485"/>
              <a:gd name="connsiteY1" fmla="*/ 35139 h 45345"/>
              <a:gd name="connsiteX2" fmla="*/ 16514 w 51485"/>
              <a:gd name="connsiteY2" fmla="*/ 38949 h 45345"/>
              <a:gd name="connsiteX3" fmla="*/ 15846 w 51485"/>
              <a:gd name="connsiteY3" fmla="*/ 37209 h 45345"/>
              <a:gd name="connsiteX4" fmla="*/ 28863 w 51485"/>
              <a:gd name="connsiteY4" fmla="*/ 34610 h 45345"/>
              <a:gd name="connsiteX5" fmla="*/ 28596 w 51485"/>
              <a:gd name="connsiteY5" fmla="*/ 36519 h 45345"/>
              <a:gd name="connsiteX6" fmla="*/ 41834 w 51485"/>
              <a:gd name="connsiteY6" fmla="*/ 15213 h 45345"/>
              <a:gd name="connsiteX7" fmla="*/ 40386 w 51485"/>
              <a:gd name="connsiteY7" fmla="*/ 17889 h 45345"/>
              <a:gd name="connsiteX8" fmla="*/ 38360 w 51485"/>
              <a:gd name="connsiteY8" fmla="*/ 5285 h 45345"/>
              <a:gd name="connsiteX9" fmla="*/ 38436 w 51485"/>
              <a:gd name="connsiteY9" fmla="*/ 6549 h 45345"/>
              <a:gd name="connsiteX10" fmla="*/ 29114 w 51485"/>
              <a:gd name="connsiteY10" fmla="*/ 3811 h 45345"/>
              <a:gd name="connsiteX11" fmla="*/ 29856 w 51485"/>
              <a:gd name="connsiteY11" fmla="*/ 2199 h 45345"/>
              <a:gd name="connsiteX12" fmla="*/ 22177 w 51485"/>
              <a:gd name="connsiteY12" fmla="*/ 4579 h 45345"/>
              <a:gd name="connsiteX13" fmla="*/ 22536 w 51485"/>
              <a:gd name="connsiteY13" fmla="*/ 3189 h 45345"/>
              <a:gd name="connsiteX14" fmla="*/ 14036 w 51485"/>
              <a:gd name="connsiteY14" fmla="*/ 5051 h 45345"/>
              <a:gd name="connsiteX15" fmla="*/ 15336 w 51485"/>
              <a:gd name="connsiteY15" fmla="*/ 6399 h 45345"/>
              <a:gd name="connsiteX16" fmla="*/ 4163 w 51485"/>
              <a:gd name="connsiteY16" fmla="*/ 15648 h 45345"/>
              <a:gd name="connsiteX17" fmla="*/ 3936 w 51485"/>
              <a:gd name="connsiteY17" fmla="*/ 14229 h 4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485" h="4534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261953" h="1049982">
                <a:moveTo>
                  <a:pt x="2261953" y="1022196"/>
                </a:moveTo>
                <a:cubicBezTo>
                  <a:pt x="2261953" y="1037542"/>
                  <a:pt x="2249513" y="1049982"/>
                  <a:pt x="2234167" y="1049982"/>
                </a:cubicBezTo>
                <a:cubicBezTo>
                  <a:pt x="2218821" y="1049982"/>
                  <a:pt x="2206381" y="1037542"/>
                  <a:pt x="2206381" y="1022196"/>
                </a:cubicBezTo>
                <a:cubicBezTo>
                  <a:pt x="2206381" y="1006850"/>
                  <a:pt x="2218821" y="994410"/>
                  <a:pt x="2234167" y="994410"/>
                </a:cubicBezTo>
                <a:cubicBezTo>
                  <a:pt x="2249513" y="994410"/>
                  <a:pt x="2261953" y="1006850"/>
                  <a:pt x="2261953" y="1022196"/>
                </a:cubicBezTo>
                <a:close/>
              </a:path>
              <a:path w="2261953" h="1049982">
                <a:moveTo>
                  <a:pt x="2128865" y="956359"/>
                </a:moveTo>
                <a:cubicBezTo>
                  <a:pt x="2128865" y="987051"/>
                  <a:pt x="2103984" y="1011932"/>
                  <a:pt x="2073292" y="1011932"/>
                </a:cubicBezTo>
                <a:cubicBezTo>
                  <a:pt x="2042600" y="1011932"/>
                  <a:pt x="2017719" y="987051"/>
                  <a:pt x="2017719" y="956359"/>
                </a:cubicBezTo>
                <a:cubicBezTo>
                  <a:pt x="2017719" y="925667"/>
                  <a:pt x="2042600" y="900786"/>
                  <a:pt x="2073292" y="900786"/>
                </a:cubicBezTo>
                <a:cubicBezTo>
                  <a:pt x="2103984" y="900786"/>
                  <a:pt x="2128865" y="925667"/>
                  <a:pt x="2128865" y="956359"/>
                </a:cubicBezTo>
                <a:close/>
              </a:path>
              <a:path w="2261953" h="1049982">
                <a:moveTo>
                  <a:pt x="1944344" y="869474"/>
                </a:moveTo>
                <a:cubicBezTo>
                  <a:pt x="1944344" y="915512"/>
                  <a:pt x="1907023" y="952833"/>
                  <a:pt x="1860985" y="952833"/>
                </a:cubicBezTo>
                <a:cubicBezTo>
                  <a:pt x="1814947" y="952833"/>
                  <a:pt x="1777626" y="915512"/>
                  <a:pt x="1777626" y="869474"/>
                </a:cubicBezTo>
                <a:cubicBezTo>
                  <a:pt x="1777626" y="823436"/>
                  <a:pt x="1814947" y="786115"/>
                  <a:pt x="1860985" y="786115"/>
                </a:cubicBezTo>
                <a:cubicBezTo>
                  <a:pt x="1907023" y="786115"/>
                  <a:pt x="1944344" y="823436"/>
                  <a:pt x="1944344" y="869474"/>
                </a:cubicBezTo>
                <a:close/>
              </a:path>
              <a:path w="51485" h="45345"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5">
              <a:lumMod val="20000"/>
              <a:lumOff val="80000"/>
            </a:schemeClr>
          </a:solidFill>
          <a:ln w="38100" cap="rnd">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20" name="กลุ่ม 119"/>
          <p:cNvGrpSpPr/>
          <p:nvPr userDrawn="1"/>
        </p:nvGrpSpPr>
        <p:grpSpPr>
          <a:xfrm>
            <a:off x="10528709" y="-3936385"/>
            <a:ext cx="1139859" cy="3468232"/>
            <a:chOff x="7440136" y="733697"/>
            <a:chExt cx="854894" cy="2601174"/>
          </a:xfrm>
        </p:grpSpPr>
        <p:sp>
          <p:nvSpPr>
            <p:cNvPr id="121" name="รูปแบบอิสระ 120"/>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2" name="กลุ่ม 121"/>
            <p:cNvGrpSpPr/>
            <p:nvPr/>
          </p:nvGrpSpPr>
          <p:grpSpPr>
            <a:xfrm>
              <a:off x="7440136" y="733697"/>
              <a:ext cx="854894" cy="956811"/>
              <a:chOff x="7340993" y="492494"/>
              <a:chExt cx="1113723" cy="1253001"/>
            </a:xfrm>
          </p:grpSpPr>
          <p:sp>
            <p:nvSpPr>
              <p:cNvPr id="123" name="หัวใจ 122"/>
              <p:cNvSpPr/>
              <p:nvPr/>
            </p:nvSpPr>
            <p:spPr>
              <a:xfrm rot="10800000">
                <a:off x="7812360" y="1601479"/>
                <a:ext cx="144016" cy="144016"/>
              </a:xfrm>
              <a:prstGeom prst="hear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4" name="วงรี 123"/>
              <p:cNvSpPr/>
              <p:nvPr/>
            </p:nvSpPr>
            <p:spPr>
              <a:xfrm>
                <a:off x="7340993" y="492494"/>
                <a:ext cx="1113723" cy="1149794"/>
              </a:xfrm>
              <a:prstGeom prst="ellipse">
                <a:avLst/>
              </a:prstGeom>
              <a:solidFill>
                <a:schemeClr val="accent4">
                  <a:lumMod val="40000"/>
                  <a:lumOff val="60000"/>
                </a:schemeClr>
              </a:solidFill>
              <a:ln>
                <a:noFill/>
              </a:ln>
              <a:effectLst>
                <a:innerShdw blurRad="63500" dist="190500" dir="2700000">
                  <a:schemeClr val="accent4">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5" name="หัวใจ 124"/>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6" name="วงรี 125"/>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27" name="กลุ่ม 126"/>
          <p:cNvGrpSpPr/>
          <p:nvPr userDrawn="1"/>
        </p:nvGrpSpPr>
        <p:grpSpPr>
          <a:xfrm>
            <a:off x="945920" y="-3916825"/>
            <a:ext cx="1139859" cy="3468232"/>
            <a:chOff x="7440136" y="733697"/>
            <a:chExt cx="854894" cy="2601174"/>
          </a:xfrm>
        </p:grpSpPr>
        <p:sp>
          <p:nvSpPr>
            <p:cNvPr id="128" name="รูปแบบอิสระ 12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DFB3C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9" name="กลุ่ม 128"/>
            <p:cNvGrpSpPr/>
            <p:nvPr/>
          </p:nvGrpSpPr>
          <p:grpSpPr>
            <a:xfrm>
              <a:off x="7440136" y="733697"/>
              <a:ext cx="854894" cy="956811"/>
              <a:chOff x="7340993" y="492494"/>
              <a:chExt cx="1113723" cy="1253001"/>
            </a:xfrm>
          </p:grpSpPr>
          <p:sp>
            <p:nvSpPr>
              <p:cNvPr id="130" name="หัวใจ 129"/>
              <p:cNvSpPr/>
              <p:nvPr/>
            </p:nvSpPr>
            <p:spPr>
              <a:xfrm rot="10800000">
                <a:off x="7812360" y="1601479"/>
                <a:ext cx="144016" cy="144016"/>
              </a:xfrm>
              <a:prstGeom prst="heart">
                <a:avLst/>
              </a:prstGeom>
              <a:solidFill>
                <a:srgbClr val="DFB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7340993" y="492494"/>
                <a:ext cx="1113723" cy="1149794"/>
              </a:xfrm>
              <a:prstGeom prst="ellipse">
                <a:avLst/>
              </a:prstGeom>
              <a:solidFill>
                <a:srgbClr val="E8C6D2"/>
              </a:solidFill>
              <a:ln>
                <a:noFill/>
              </a:ln>
              <a:effectLst>
                <a:innerShdw blurRad="63500" dist="190500" dir="2700000">
                  <a:srgbClr val="DFB3C4">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หัวใจ 13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sp>
        <p:nvSpPr>
          <p:cNvPr id="134" name="TextBox 133"/>
          <p:cNvSpPr txBox="1"/>
          <p:nvPr userDrawn="1"/>
        </p:nvSpPr>
        <p:spPr>
          <a:xfrm rot="1351072">
            <a:off x="4588571" y="1103722"/>
            <a:ext cx="423514" cy="66678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5" name="TextBox 134"/>
          <p:cNvSpPr txBox="1"/>
          <p:nvPr userDrawn="1"/>
        </p:nvSpPr>
        <p:spPr>
          <a:xfrm rot="21389866">
            <a:off x="7102452" y="2106015"/>
            <a:ext cx="423514" cy="66678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6" name="สามเหลี่ยมหน้าจั่ว 135"/>
          <p:cNvSpPr/>
          <p:nvPr userDrawn="1"/>
        </p:nvSpPr>
        <p:spPr>
          <a:xfrm rot="20089558">
            <a:off x="7250928" y="868369"/>
            <a:ext cx="316405" cy="240348"/>
          </a:xfrm>
          <a:prstGeom prst="triangl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7" name="สามเหลี่ยมหน้าจั่ว 136"/>
          <p:cNvSpPr/>
          <p:nvPr userDrawn="1"/>
        </p:nvSpPr>
        <p:spPr>
          <a:xfrm rot="1772264">
            <a:off x="4733535" y="2390365"/>
            <a:ext cx="230683" cy="190347"/>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8" name="วงรี 137"/>
          <p:cNvSpPr/>
          <p:nvPr userDrawn="1"/>
        </p:nvSpPr>
        <p:spPr>
          <a:xfrm>
            <a:off x="3413890" y="1473543"/>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9" name="วงรี 138"/>
          <p:cNvSpPr/>
          <p:nvPr userDrawn="1"/>
        </p:nvSpPr>
        <p:spPr>
          <a:xfrm>
            <a:off x="5664233" y="964828"/>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userDrawn="1"/>
        </p:nvSpPr>
        <p:spPr>
          <a:xfrm>
            <a:off x="7659957" y="2586297"/>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วงรี 140"/>
          <p:cNvSpPr/>
          <p:nvPr userDrawn="1"/>
        </p:nvSpPr>
        <p:spPr>
          <a:xfrm>
            <a:off x="8902031" y="1504412"/>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2" name="TextBox 141"/>
          <p:cNvSpPr txBox="1"/>
          <p:nvPr userDrawn="1"/>
        </p:nvSpPr>
        <p:spPr>
          <a:xfrm rot="21389866">
            <a:off x="9479913" y="2891507"/>
            <a:ext cx="423514" cy="66678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grpSp>
        <p:nvGrpSpPr>
          <p:cNvPr id="143" name="กลุ่ม 142"/>
          <p:cNvGrpSpPr/>
          <p:nvPr userDrawn="1"/>
        </p:nvGrpSpPr>
        <p:grpSpPr>
          <a:xfrm>
            <a:off x="-1447992" y="5752523"/>
            <a:ext cx="4005304" cy="2900781"/>
            <a:chOff x="-1085994" y="4314392"/>
            <a:chExt cx="3003978" cy="2175586"/>
          </a:xfrm>
        </p:grpSpPr>
        <p:sp>
          <p:nvSpPr>
            <p:cNvPr id="144" name="เมฆ 143"/>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5" name="รูปภาพ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46" name="รูปภาพ 14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147" name="กลุ่ม 146"/>
          <p:cNvGrpSpPr/>
          <p:nvPr userDrawn="1"/>
        </p:nvGrpSpPr>
        <p:grpSpPr>
          <a:xfrm>
            <a:off x="10194989" y="-1564488"/>
            <a:ext cx="4005304" cy="2900781"/>
            <a:chOff x="7646242" y="-1173366"/>
            <a:chExt cx="3003978" cy="2175586"/>
          </a:xfrm>
        </p:grpSpPr>
        <p:sp>
          <p:nvSpPr>
            <p:cNvPr id="148" name="เมฆ 147"/>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254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9" name="รูปภาพ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50" name="รูปภาพ 14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151" name="ตัวแทนข้อความ 3"/>
          <p:cNvSpPr>
            <a:spLocks noGrp="1"/>
          </p:cNvSpPr>
          <p:nvPr>
            <p:ph type="body" sz="half" idx="2"/>
          </p:nvPr>
        </p:nvSpPr>
        <p:spPr>
          <a:xfrm>
            <a:off x="2449140" y="3540590"/>
            <a:ext cx="2252464" cy="804863"/>
          </a:xfrm>
        </p:spPr>
        <p:txBody>
          <a:bodyPr>
            <a:normAutofit/>
          </a:bodyPr>
          <a:lstStyle>
            <a:lvl1pPr marL="0" indent="0">
              <a:buNone/>
              <a:defRPr sz="2133">
                <a:solidFill>
                  <a:schemeClr val="accent5"/>
                </a:solidFill>
                <a:effectLs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3940286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1000"/>
                                        <p:tgtEl>
                                          <p:spTgt spid="94"/>
                                        </p:tgtEl>
                                      </p:cBhvr>
                                    </p:animEffect>
                                  </p:childTnLst>
                                </p:cTn>
                              </p:par>
                              <p:par>
                                <p:cTn id="8" presetID="1" presetClass="entr" presetSubtype="0" fill="hold" grpId="0" nodeType="withEffect">
                                  <p:stCondLst>
                                    <p:cond delay="200"/>
                                  </p:stCondLst>
                                  <p:childTnLst>
                                    <p:set>
                                      <p:cBhvr>
                                        <p:cTn id="9" dur="1" fill="hold">
                                          <p:stCondLst>
                                            <p:cond delay="0"/>
                                          </p:stCondLst>
                                        </p:cTn>
                                        <p:tgtEl>
                                          <p:spTgt spid="134"/>
                                        </p:tgtEl>
                                        <p:attrNameLst>
                                          <p:attrName>style.visibility</p:attrName>
                                        </p:attrNameLst>
                                      </p:cBhvr>
                                      <p:to>
                                        <p:strVal val="visible"/>
                                      </p:to>
                                    </p:set>
                                  </p:childTnLst>
                                </p:cTn>
                              </p:par>
                              <p:par>
                                <p:cTn id="10" presetID="1" presetClass="entr" presetSubtype="0" fill="hold" grpId="0" nodeType="withEffect">
                                  <p:stCondLst>
                                    <p:cond delay="400"/>
                                  </p:stCondLst>
                                  <p:childTnLst>
                                    <p:set>
                                      <p:cBhvr>
                                        <p:cTn id="11" dur="1" fill="hold">
                                          <p:stCondLst>
                                            <p:cond delay="0"/>
                                          </p:stCondLst>
                                        </p:cTn>
                                        <p:tgtEl>
                                          <p:spTgt spid="135"/>
                                        </p:tgtEl>
                                        <p:attrNameLst>
                                          <p:attrName>style.visibility</p:attrName>
                                        </p:attrNameLst>
                                      </p:cBhvr>
                                      <p:to>
                                        <p:strVal val="visible"/>
                                      </p:to>
                                    </p:set>
                                  </p:childTnLst>
                                </p:cTn>
                              </p:par>
                              <p:par>
                                <p:cTn id="12" presetID="1" presetClass="entr" presetSubtype="0" fill="hold" grpId="0" nodeType="withEffect">
                                  <p:stCondLst>
                                    <p:cond delay="600"/>
                                  </p:stCondLst>
                                  <p:childTnLst>
                                    <p:set>
                                      <p:cBhvr>
                                        <p:cTn id="13" dur="1" fill="hold">
                                          <p:stCondLst>
                                            <p:cond delay="0"/>
                                          </p:stCondLst>
                                        </p:cTn>
                                        <p:tgtEl>
                                          <p:spTgt spid="136"/>
                                        </p:tgtEl>
                                        <p:attrNameLst>
                                          <p:attrName>style.visibility</p:attrName>
                                        </p:attrNameLst>
                                      </p:cBhvr>
                                      <p:to>
                                        <p:strVal val="visible"/>
                                      </p:to>
                                    </p:set>
                                  </p:childTnLst>
                                </p:cTn>
                              </p:par>
                              <p:par>
                                <p:cTn id="14" presetID="1" presetClass="entr" presetSubtype="0" fill="hold" grpId="0" nodeType="withEffect">
                                  <p:stCondLst>
                                    <p:cond delay="800"/>
                                  </p:stCondLst>
                                  <p:childTnLst>
                                    <p:set>
                                      <p:cBhvr>
                                        <p:cTn id="15" dur="1" fill="hold">
                                          <p:stCondLst>
                                            <p:cond delay="0"/>
                                          </p:stCondLst>
                                        </p:cTn>
                                        <p:tgtEl>
                                          <p:spTgt spid="137"/>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38"/>
                                        </p:tgtEl>
                                        <p:attrNameLst>
                                          <p:attrName>style.visibility</p:attrName>
                                        </p:attrNameLst>
                                      </p:cBhvr>
                                      <p:to>
                                        <p:strVal val="visible"/>
                                      </p:to>
                                    </p:set>
                                  </p:childTnLst>
                                </p:cTn>
                              </p:par>
                              <p:par>
                                <p:cTn id="18" presetID="1" presetClass="entr" presetSubtype="0" fill="hold" grpId="0" nodeType="withEffect">
                                  <p:stCondLst>
                                    <p:cond delay="1200"/>
                                  </p:stCondLst>
                                  <p:childTnLst>
                                    <p:set>
                                      <p:cBhvr>
                                        <p:cTn id="19" dur="1" fill="hold">
                                          <p:stCondLst>
                                            <p:cond delay="0"/>
                                          </p:stCondLst>
                                        </p:cTn>
                                        <p:tgtEl>
                                          <p:spTgt spid="139"/>
                                        </p:tgtEl>
                                        <p:attrNameLst>
                                          <p:attrName>style.visibility</p:attrName>
                                        </p:attrNameLst>
                                      </p:cBhvr>
                                      <p:to>
                                        <p:strVal val="visible"/>
                                      </p:to>
                                    </p:set>
                                  </p:childTnLst>
                                </p:cTn>
                              </p:par>
                              <p:par>
                                <p:cTn id="20" presetID="1" presetClass="entr" presetSubtype="0" fill="hold" grpId="0" nodeType="withEffect">
                                  <p:stCondLst>
                                    <p:cond delay="1400"/>
                                  </p:stCondLst>
                                  <p:childTnLst>
                                    <p:set>
                                      <p:cBhvr>
                                        <p:cTn id="21" dur="1" fill="hold">
                                          <p:stCondLst>
                                            <p:cond delay="0"/>
                                          </p:stCondLst>
                                        </p:cTn>
                                        <p:tgtEl>
                                          <p:spTgt spid="140"/>
                                        </p:tgtEl>
                                        <p:attrNameLst>
                                          <p:attrName>style.visibility</p:attrName>
                                        </p:attrNameLst>
                                      </p:cBhvr>
                                      <p:to>
                                        <p:strVal val="visible"/>
                                      </p:to>
                                    </p:set>
                                  </p:childTnLst>
                                </p:cTn>
                              </p:par>
                              <p:par>
                                <p:cTn id="22" presetID="1" presetClass="entr" presetSubtype="0" fill="hold" grpId="0" nodeType="withEffect">
                                  <p:stCondLst>
                                    <p:cond delay="1600"/>
                                  </p:stCondLst>
                                  <p:childTnLst>
                                    <p:set>
                                      <p:cBhvr>
                                        <p:cTn id="23" dur="1" fill="hold">
                                          <p:stCondLst>
                                            <p:cond delay="0"/>
                                          </p:stCondLst>
                                        </p:cTn>
                                        <p:tgtEl>
                                          <p:spTgt spid="141"/>
                                        </p:tgtEl>
                                        <p:attrNameLst>
                                          <p:attrName>style.visibility</p:attrName>
                                        </p:attrNameLst>
                                      </p:cBhvr>
                                      <p:to>
                                        <p:strVal val="visible"/>
                                      </p:to>
                                    </p:set>
                                  </p:childTnLst>
                                </p:cTn>
                              </p:par>
                              <p:par>
                                <p:cTn id="24" presetID="1" presetClass="entr" presetSubtype="0" fill="hold" grpId="0" nodeType="withEffect">
                                  <p:stCondLst>
                                    <p:cond delay="1800"/>
                                  </p:stCondLst>
                                  <p:childTnLst>
                                    <p:set>
                                      <p:cBhvr>
                                        <p:cTn id="25" dur="1" fill="hold">
                                          <p:stCondLst>
                                            <p:cond delay="0"/>
                                          </p:stCondLst>
                                        </p:cTn>
                                        <p:tgtEl>
                                          <p:spTgt spid="142"/>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 0 L 0 0.25 E" pathEditMode="relative" ptsTypes="">
                                      <p:cBhvr>
                                        <p:cTn id="27" dur="2000" fill="hold"/>
                                        <p:tgtEl>
                                          <p:spTgt spid="117"/>
                                        </p:tgtEl>
                                        <p:attrNameLst>
                                          <p:attrName>ppt_x</p:attrName>
                                          <p:attrName>ppt_y</p:attrName>
                                        </p:attrNameLst>
                                      </p:cBhvr>
                                    </p:animMotion>
                                  </p:childTnLst>
                                </p:cTn>
                              </p:par>
                            </p:childTnLst>
                          </p:cTn>
                        </p:par>
                        <p:par>
                          <p:cTn id="28" fill="hold">
                            <p:stCondLst>
                              <p:cond delay="2000"/>
                            </p:stCondLst>
                            <p:childTnLst>
                              <p:par>
                                <p:cTn id="29" presetID="64" presetClass="path" presetSubtype="0" accel="50000" decel="50000" fill="hold" nodeType="afterEffect">
                                  <p:stCondLst>
                                    <p:cond delay="0"/>
                                  </p:stCondLst>
                                  <p:childTnLst>
                                    <p:animMotion origin="layout" path="M -2.77778E-6 0.19765 L -0.00052 -1.27084 " pathEditMode="relative" rAng="0" ptsTypes="AA">
                                      <p:cBhvr>
                                        <p:cTn id="30" dur="2000" fill="hold"/>
                                        <p:tgtEl>
                                          <p:spTgt spid="117"/>
                                        </p:tgtEl>
                                        <p:attrNameLst>
                                          <p:attrName>ppt_x</p:attrName>
                                          <p:attrName>ppt_y</p:attrName>
                                        </p:attrNameLst>
                                      </p:cBhvr>
                                      <p:rCtr x="-35" y="-73440"/>
                                    </p:animMotion>
                                  </p:childTnLst>
                                </p:cTn>
                              </p:par>
                            </p:childTnLst>
                          </p:cTn>
                        </p:par>
                        <p:par>
                          <p:cTn id="31" fill="hold">
                            <p:stCondLst>
                              <p:cond delay="4000"/>
                            </p:stCondLst>
                            <p:childTnLst>
                              <p:par>
                                <p:cTn id="32" presetID="59" presetClass="path" presetSubtype="0" accel="50000" decel="50000" fill="hold" nodeType="afterEffect">
                                  <p:stCondLst>
                                    <p:cond delay="0"/>
                                  </p:stCondLst>
                                  <p:childTnLst>
                                    <p:animMotion origin="layout" path="M -5.55556E-7 3.74961E-6 C 0.01962 0.00246 0.03108 0.09528 0.02708 0.20166 C 0.02222 0.31452 0.00365 0.40086 -0.01615 0.39839 C -0.03576 0.39593 -0.05451 0.48381 -0.05885 0.59512 C -0.06302 0.70428 -0.05191 0.79648 -0.03212 0.79895 " pathEditMode="relative" rAng="5644820" ptsTypes="fffff">
                                      <p:cBhvr>
                                        <p:cTn id="33" dur="3000" fill="hold"/>
                                        <p:tgtEl>
                                          <p:spTgt spid="120"/>
                                        </p:tgtEl>
                                        <p:attrNameLst>
                                          <p:attrName>ppt_x</p:attrName>
                                          <p:attrName>ppt_y</p:attrName>
                                        </p:attrNameLst>
                                      </p:cBhvr>
                                      <p:rCtr x="-1597" y="39963"/>
                                    </p:animMotion>
                                  </p:childTnLst>
                                </p:cTn>
                              </p:par>
                              <p:par>
                                <p:cTn id="34" presetID="39" presetClass="path" presetSubtype="0" accel="50000" decel="50000" fill="hold" nodeType="withEffect">
                                  <p:stCondLst>
                                    <p:cond delay="500"/>
                                  </p:stCondLst>
                                  <p:childTnLst>
                                    <p:animMotion origin="layout" path="M 4.44444E-6 -0.60988 C -0.0198 -0.60988 -0.0349 -0.43549 -0.0349 -0.22377 C -0.0349 -0.00617 -0.0198 0.1679 4.44444E-6 0.1679 C 0.01979 0.1679 0.03489 0.34444 0.03489 0.55957 C 0.03489 0.7713 0.01979 0.94568 4.44444E-6 0.94568 " pathEditMode="relative" rAng="5400000" ptsTypes="fffff">
                                      <p:cBhvr>
                                        <p:cTn id="35" dur="3000" fill="hold"/>
                                        <p:tgtEl>
                                          <p:spTgt spid="127"/>
                                        </p:tgtEl>
                                        <p:attrNameLst>
                                          <p:attrName>ppt_x</p:attrName>
                                          <p:attrName>ppt_y</p:attrName>
                                        </p:attrNameLst>
                                      </p:cBhvr>
                                      <p:rCtr x="0" y="77778"/>
                                    </p:animMotion>
                                  </p:childTnLst>
                                </p:cTn>
                              </p:par>
                              <p:par>
                                <p:cTn id="36" presetID="59" presetClass="path" presetSubtype="0" accel="50000" decel="50000" fill="hold" nodeType="withEffect">
                                  <p:stCondLst>
                                    <p:cond delay="2200"/>
                                  </p:stCondLst>
                                  <p:childTnLst>
                                    <p:animMotion origin="layout" path="M 2.22222E-6 -0.50926 C 0.01962 -0.50926 0.03472 -0.36234 0.03507 -0.18827 C 0.03472 -0.00493 0.01962 0.1392 -0.00018 0.1392 C -0.01997 0.1392 -0.03507 0.28488 -0.0349 0.46389 C -0.03472 0.64352 -0.01997 0.78951 -0.00018 0.78951 " pathEditMode="relative" rAng="5400000" ptsTypes="fffff">
                                      <p:cBhvr>
                                        <p:cTn id="37" dur="3000" fill="hold"/>
                                        <p:tgtEl>
                                          <p:spTgt spid="104"/>
                                        </p:tgtEl>
                                        <p:attrNameLst>
                                          <p:attrName>ppt_x</p:attrName>
                                          <p:attrName>ppt_y</p:attrName>
                                        </p:attrNameLst>
                                      </p:cBhvr>
                                      <p:rCtr x="0" y="64938"/>
                                    </p:animMotion>
                                  </p:childTnLst>
                                </p:cTn>
                              </p:par>
                              <p:par>
                                <p:cTn id="38" presetID="39" presetClass="path" presetSubtype="0" accel="50000" decel="50000" fill="hold" nodeType="withEffect">
                                  <p:stCondLst>
                                    <p:cond delay="1200"/>
                                  </p:stCondLst>
                                  <p:childTnLst>
                                    <p:animMotion origin="layout" path="M 0.01458 -0.54702 C -0.01493 -0.54702 -0.03646 -0.35985 -0.03646 -0.13351 C -0.03646 0.09868 -0.01493 0.28431 0.01458 0.28431 C 0.04357 0.28431 0.06632 0.4721 0.06632 0.70244 C 0.06632 0.92877 0.04357 1.11595 0.01458 1.11595 " pathEditMode="relative" rAng="5400000" ptsTypes="fffff">
                                      <p:cBhvr>
                                        <p:cTn id="39" dur="3000" fill="hold"/>
                                        <p:tgtEl>
                                          <p:spTgt spid="97"/>
                                        </p:tgtEl>
                                        <p:attrNameLst>
                                          <p:attrName>ppt_x</p:attrName>
                                          <p:attrName>ppt_y</p:attrName>
                                        </p:attrNameLst>
                                      </p:cBhvr>
                                      <p:rCtr x="35" y="831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animBg="1"/>
      <p:bldP spid="137" grpId="0" animBg="1"/>
      <p:bldP spid="138" grpId="0" animBg="1"/>
      <p:bldP spid="139" grpId="0" animBg="1"/>
      <p:bldP spid="140" grpId="0" animBg="1"/>
      <p:bldP spid="141" grpId="0" animBg="1"/>
      <p:bldP spid="142" grpId="0"/>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7" y="860648"/>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513697"/>
            <a:ext cx="10972800" cy="1143000"/>
          </a:xfr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grpSp>
        <p:nvGrpSpPr>
          <p:cNvPr id="57" name="กลุ่ม 56"/>
          <p:cNvGrpSpPr/>
          <p:nvPr userDrawn="1"/>
        </p:nvGrpSpPr>
        <p:grpSpPr>
          <a:xfrm>
            <a:off x="8701374"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62" name="Picture 6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3086812" y="-151489"/>
            <a:ext cx="2914996" cy="2586929"/>
          </a:xfrm>
          <a:prstGeom prst="rect">
            <a:avLst/>
          </a:prstGeom>
        </p:spPr>
      </p:pic>
      <p:pic>
        <p:nvPicPr>
          <p:cNvPr id="63" name="Picture 6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415603" y="7343259"/>
            <a:ext cx="2432012" cy="2184722"/>
          </a:xfrm>
          <a:prstGeom prst="rect">
            <a:avLst/>
          </a:prstGeom>
        </p:spPr>
      </p:pic>
      <p:sp>
        <p:nvSpPr>
          <p:cNvPr id="64" name="TextBox 3">
            <a:extLst>
              <a:ext uri="{FF2B5EF4-FFF2-40B4-BE49-F238E27FC236}">
                <a16:creationId xmlns:a16="http://schemas.microsoft.com/office/drawing/2014/main" id="{29EA2F57-C96A-966D-50AE-CA599802F3D7}"/>
              </a:ext>
            </a:extLst>
          </p:cNvPr>
          <p:cNvSpPr txBox="1"/>
          <p:nvPr userDrawn="1"/>
        </p:nvSpPr>
        <p:spPr>
          <a:xfrm>
            <a:off x="2324761" y="8600892"/>
            <a:ext cx="8304245" cy="97411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91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65" name="Title 1">
            <a:extLst>
              <a:ext uri="{FF2B5EF4-FFF2-40B4-BE49-F238E27FC236}">
                <a16:creationId xmlns:a16="http://schemas.microsoft.com/office/drawing/2014/main" id="{839CB496-B064-1976-8A73-F5C96C8179F1}"/>
              </a:ext>
            </a:extLst>
          </p:cNvPr>
          <p:cNvSpPr txBox="1">
            <a:spLocks/>
          </p:cNvSpPr>
          <p:nvPr userDrawn="1"/>
        </p:nvSpPr>
        <p:spPr>
          <a:xfrm>
            <a:off x="-852403"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66" name="Title 1">
            <a:extLst>
              <a:ext uri="{FF2B5EF4-FFF2-40B4-BE49-F238E27FC236}">
                <a16:creationId xmlns:a16="http://schemas.microsoft.com/office/drawing/2014/main" id="{67CE625A-7EB5-37D6-AA98-E6F10E173EFB}"/>
              </a:ext>
            </a:extLst>
          </p:cNvPr>
          <p:cNvSpPr txBox="1">
            <a:spLocks/>
          </p:cNvSpPr>
          <p:nvPr userDrawn="1"/>
        </p:nvSpPr>
        <p:spPr>
          <a:xfrm>
            <a:off x="8381616" y="5716324"/>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191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67" name="TextBox 66">
            <a:extLst>
              <a:ext uri="{FF2B5EF4-FFF2-40B4-BE49-F238E27FC236}">
                <a16:creationId xmlns:a16="http://schemas.microsoft.com/office/drawing/2014/main" id="{A9185F81-9F4C-9E1A-DA28-FF4DF54F9336}"/>
              </a:ext>
            </a:extLst>
          </p:cNvPr>
          <p:cNvSpPr txBox="1"/>
          <p:nvPr userDrawn="1"/>
        </p:nvSpPr>
        <p:spPr>
          <a:xfrm>
            <a:off x="-4019180" y="2468440"/>
            <a:ext cx="4434780" cy="582339"/>
          </a:xfrm>
          <a:prstGeom prst="rect">
            <a:avLst/>
          </a:prstGeom>
          <a:noFill/>
        </p:spPr>
        <p:txBody>
          <a:bodyPr wrap="square" rtlCol="0">
            <a:spAutoFit/>
          </a:bodyPr>
          <a:lstStyle/>
          <a:p>
            <a:pPr marL="0" marR="0" lvl="0" indent="0" algn="ctr" defTabSz="82990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68" name="TextBox 67">
            <a:extLst>
              <a:ext uri="{FF2B5EF4-FFF2-40B4-BE49-F238E27FC236}">
                <a16:creationId xmlns:a16="http://schemas.microsoft.com/office/drawing/2014/main" id="{6BE93520-6E9F-4C6B-1BDC-F5F4B404C88B}"/>
              </a:ext>
            </a:extLst>
          </p:cNvPr>
          <p:cNvSpPr txBox="1"/>
          <p:nvPr userDrawn="1"/>
        </p:nvSpPr>
        <p:spPr>
          <a:xfrm>
            <a:off x="605095" y="9963313"/>
            <a:ext cx="11725451" cy="533351"/>
          </a:xfrm>
          <a:prstGeom prst="rect">
            <a:avLst/>
          </a:prstGeom>
          <a:noFill/>
        </p:spPr>
        <p:txBody>
          <a:bodyPr wrap="square">
            <a:spAutoFit/>
          </a:bodyPr>
          <a:lstStyle/>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69" name="Title 1">
            <a:extLst>
              <a:ext uri="{FF2B5EF4-FFF2-40B4-BE49-F238E27FC236}">
                <a16:creationId xmlns:a16="http://schemas.microsoft.com/office/drawing/2014/main" id="{6108D78E-8090-455C-81F2-F57D8860EAC5}"/>
              </a:ext>
            </a:extLst>
          </p:cNvPr>
          <p:cNvSpPr txBox="1">
            <a:spLocks/>
          </p:cNvSpPr>
          <p:nvPr userDrawn="1"/>
        </p:nvSpPr>
        <p:spPr>
          <a:xfrm>
            <a:off x="3454400"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SVN-Appleberry" panose="02040603050506020204" pitchFamily="18" charset="0"/>
              </a:rPr>
              <a:t>By </a:t>
            </a:r>
            <a:r>
              <a:rPr lang="en-US" sz="2800" b="0" dirty="0" err="1" smtClean="0">
                <a:solidFill>
                  <a:schemeClr val="accent6">
                    <a:lumMod val="50000"/>
                  </a:schemeClr>
                </a:solidFill>
                <a:latin typeface="SVN-Appleberry" panose="02040603050506020204" pitchFamily="18" charset="0"/>
              </a:rPr>
              <a:t>Phước</a:t>
            </a:r>
            <a:r>
              <a:rPr lang="en-US" sz="2800" b="0" baseline="0" dirty="0" smtClean="0">
                <a:solidFill>
                  <a:schemeClr val="accent6">
                    <a:lumMod val="50000"/>
                  </a:schemeClr>
                </a:solidFill>
                <a:latin typeface="SVN-Appleberry" panose="02040603050506020204" pitchFamily="18" charset="0"/>
              </a:rPr>
              <a:t> </a:t>
            </a:r>
            <a:r>
              <a:rPr lang="en-US" sz="2800" b="0" baseline="0" dirty="0" err="1" smtClean="0">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1268591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p:cTn id="7" dur="1750" fill="hold"/>
                                        <p:tgtEl>
                                          <p:spTgt spid="67"/>
                                        </p:tgtEl>
                                        <p:attrNameLst>
                                          <p:attrName>ppt_w</p:attrName>
                                        </p:attrNameLst>
                                      </p:cBhvr>
                                      <p:tavLst>
                                        <p:tav tm="0">
                                          <p:val>
                                            <p:fltVal val="0"/>
                                          </p:val>
                                        </p:tav>
                                        <p:tav tm="100000">
                                          <p:val>
                                            <p:strVal val="#ppt_w"/>
                                          </p:val>
                                        </p:tav>
                                      </p:tavLst>
                                    </p:anim>
                                    <p:anim calcmode="lin" valueType="num">
                                      <p:cBhvr>
                                        <p:cTn id="8" dur="1750" fill="hold"/>
                                        <p:tgtEl>
                                          <p:spTgt spid="67"/>
                                        </p:tgtEl>
                                        <p:attrNameLst>
                                          <p:attrName>ppt_h</p:attrName>
                                        </p:attrNameLst>
                                      </p:cBhvr>
                                      <p:tavLst>
                                        <p:tav tm="0">
                                          <p:val>
                                            <p:fltVal val="0"/>
                                          </p:val>
                                        </p:tav>
                                        <p:tav tm="100000">
                                          <p:val>
                                            <p:strVal val="#ppt_h"/>
                                          </p:val>
                                        </p:tav>
                                      </p:tavLst>
                                    </p:anim>
                                    <p:animEffect transition="in" filter="fade">
                                      <p:cBhvr>
                                        <p:cTn id="9" dur="1750"/>
                                        <p:tgtEl>
                                          <p:spTgt spid="6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6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7"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5" name="กลุ่ม 44"/>
          <p:cNvGrpSpPr/>
          <p:nvPr userDrawn="1"/>
        </p:nvGrpSpPr>
        <p:grpSpPr>
          <a:xfrm>
            <a:off x="1295467" y="860648"/>
            <a:ext cx="9957331" cy="4997409"/>
            <a:chOff x="971600" y="645485"/>
            <a:chExt cx="7467998" cy="3748057"/>
          </a:xfrm>
        </p:grpSpPr>
        <p:sp>
          <p:nvSpPr>
            <p:cNvPr id="46" name="บวก 4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 name="กลุ่ม 8"/>
          <p:cNvGrpSpPr/>
          <p:nvPr userDrawn="1"/>
        </p:nvGrpSpPr>
        <p:grpSpPr>
          <a:xfrm>
            <a:off x="335359" y="356659"/>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เนื้อหา 2"/>
          <p:cNvSpPr>
            <a:spLocks noGrp="1"/>
          </p:cNvSpPr>
          <p:nvPr>
            <p:ph sz="half" idx="1"/>
          </p:nvPr>
        </p:nvSpPr>
        <p:spPr>
          <a:xfrm>
            <a:off x="609600" y="237288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เนื้อหา 3"/>
          <p:cNvSpPr>
            <a:spLocks noGrp="1"/>
          </p:cNvSpPr>
          <p:nvPr>
            <p:ph sz="half" idx="2"/>
          </p:nvPr>
        </p:nvSpPr>
        <p:spPr>
          <a:xfrm>
            <a:off x="6197600" y="237288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วันที่ 4"/>
          <p:cNvSpPr>
            <a:spLocks noGrp="1"/>
          </p:cNvSpPr>
          <p:nvPr>
            <p:ph type="dt" sz="half" idx="10"/>
          </p:nvPr>
        </p:nvSpPr>
        <p:spPr/>
        <p:txBody>
          <a:bodyPr/>
          <a:lstStyle/>
          <a:p>
            <a:pPr defTabSz="1219170"/>
            <a:fld id="{D32242DE-F0EE-4C77-B9C6-2A34B17B2D30}" type="datetimeFigureOut">
              <a:rPr lang="th-TH" smtClean="0">
                <a:solidFill>
                  <a:prstClr val="black">
                    <a:tint val="75000"/>
                  </a:prstClr>
                </a:solidFill>
              </a:rPr>
              <a:pPr defTabSz="1219170"/>
              <a:t>18/10/66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p:txBody>
          <a:bodyPr/>
          <a:lstStyle/>
          <a:p>
            <a:pPr defTabSz="121917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p:txBody>
          <a:bodyPr/>
          <a:lstStyle/>
          <a:p>
            <a:pPr defTabSz="1219170"/>
            <a:fld id="{87FAD50B-2507-4EF4-85F2-259190485B3F}" type="slidenum">
              <a:rPr lang="th-TH" smtClean="0">
                <a:solidFill>
                  <a:prstClr val="black">
                    <a:tint val="75000"/>
                  </a:prstClr>
                </a:solidFill>
              </a:rPr>
              <a:pPr defTabSz="1219170"/>
              <a:t>‹#›</a:t>
            </a:fld>
            <a:endParaRPr lang="th-TH">
              <a:solidFill>
                <a:prstClr val="black">
                  <a:tint val="75000"/>
                </a:prstClr>
              </a:solidFill>
            </a:endParaRPr>
          </a:p>
        </p:txBody>
      </p:sp>
      <p:sp>
        <p:nvSpPr>
          <p:cNvPr id="58" name="เมฆ 57"/>
          <p:cNvSpPr/>
          <p:nvPr userDrawn="1"/>
        </p:nvSpPr>
        <p:spPr>
          <a:xfrm rot="20459731">
            <a:off x="-1667293" y="-1319217"/>
            <a:ext cx="4005304" cy="2900781"/>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9" name="กลุ่ม 58"/>
          <p:cNvGrpSpPr/>
          <p:nvPr userDrawn="1"/>
        </p:nvGrpSpPr>
        <p:grpSpPr>
          <a:xfrm>
            <a:off x="8701374" y="6180880"/>
            <a:ext cx="3015709" cy="600000"/>
            <a:chOff x="3289945" y="3405879"/>
            <a:chExt cx="2261782" cy="450000"/>
          </a:xfrm>
        </p:grpSpPr>
        <p:sp>
          <p:nvSpPr>
            <p:cNvPr id="60" name="วงรี 5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4" name="กลุ่ม 63"/>
          <p:cNvGrpSpPr/>
          <p:nvPr userDrawn="1"/>
        </p:nvGrpSpPr>
        <p:grpSpPr>
          <a:xfrm>
            <a:off x="9859752" y="-1319218"/>
            <a:ext cx="4005304" cy="3066631"/>
            <a:chOff x="7394814" y="-989414"/>
            <a:chExt cx="3003978" cy="2299973"/>
          </a:xfrm>
        </p:grpSpPr>
        <p:sp>
          <p:nvSpPr>
            <p:cNvPr id="65" name="เมฆ 64"/>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dir="2700000" algn="tl" rotWithShape="0">
                <a:schemeClr val="accent4">
                  <a:alpha val="40000"/>
                </a:schemeClr>
              </a:outerShdw>
            </a:effectLst>
          </p:spPr>
        </p:pic>
        <p:pic>
          <p:nvPicPr>
            <p:cNvPr id="67" name="รูปภาพ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grpSp>
      <p:pic>
        <p:nvPicPr>
          <p:cNvPr id="68" name="รูปภาพ 6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8101" y="356143"/>
            <a:ext cx="1638703" cy="1433864"/>
          </a:xfrm>
          <a:prstGeom prst="rect">
            <a:avLst/>
          </a:prstGeom>
          <a:effectLst>
            <a:outerShdw blurRad="50800" dist="38100" dir="2700000" algn="tl" rotWithShape="0">
              <a:schemeClr val="accent4">
                <a:alpha val="40000"/>
              </a:schemeClr>
            </a:outerShdw>
          </a:effectLst>
        </p:spPr>
      </p:pic>
      <p:grpSp>
        <p:nvGrpSpPr>
          <p:cNvPr id="69" name="กลุ่ม 68"/>
          <p:cNvGrpSpPr/>
          <p:nvPr userDrawn="1"/>
        </p:nvGrpSpPr>
        <p:grpSpPr>
          <a:xfrm rot="15225443">
            <a:off x="-1834552" y="5276198"/>
            <a:ext cx="4005304" cy="2900781"/>
            <a:chOff x="-1201710" y="3007086"/>
            <a:chExt cx="3003978" cy="2175586"/>
          </a:xfrm>
          <a:effectLst>
            <a:outerShdw blurRad="50800" dist="38100" dir="2700000" algn="tl" rotWithShape="0">
              <a:schemeClr val="accent4">
                <a:alpha val="40000"/>
              </a:schemeClr>
            </a:outerShdw>
          </a:effectLst>
        </p:grpSpPr>
        <p:sp>
          <p:nvSpPr>
            <p:cNvPr id="70" name="เมฆ 69"/>
            <p:cNvSpPr/>
            <p:nvPr/>
          </p:nvSpPr>
          <p:spPr>
            <a:xfrm rot="20459731">
              <a:off x="-1201710" y="3007086"/>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835" y="4637363"/>
              <a:ext cx="250890" cy="269338"/>
            </a:xfrm>
            <a:prstGeom prst="rect">
              <a:avLst/>
            </a:prstGeom>
          </p:spPr>
        </p:pic>
        <p:pic>
          <p:nvPicPr>
            <p:cNvPr id="72" name="รูปภาพ 71"/>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95654" y="4158821"/>
              <a:ext cx="325391" cy="361638"/>
            </a:xfrm>
            <a:prstGeom prst="rect">
              <a:avLst/>
            </a:prstGeom>
          </p:spPr>
        </p:pic>
      </p:grpSp>
      <p:sp>
        <p:nvSpPr>
          <p:cNvPr id="2" name="ชื่อเรื่อง 1"/>
          <p:cNvSpPr>
            <a:spLocks noGrp="1"/>
          </p:cNvSpPr>
          <p:nvPr>
            <p:ph type="title"/>
          </p:nvPr>
        </p:nvSpPr>
        <p:spPr>
          <a:xfrm>
            <a:off x="609600" y="932723"/>
            <a:ext cx="10972800" cy="1143000"/>
          </a:xfrm>
        </p:spPr>
        <p:txBody>
          <a:bodyPr/>
          <a:lstStyle>
            <a:lvl1pPr>
              <a:defRPr>
                <a:solidFill>
                  <a:srgbClr val="FFD757"/>
                </a:solidFill>
              </a:defRPr>
            </a:lvl1pPr>
          </a:lstStyle>
          <a:p>
            <a:r>
              <a:rPr lang="th-TH" dirty="0"/>
              <a:t>คลิกเพื่อแก้ไขลักษณะชื่อเรื่องต้นแบบ</a:t>
            </a:r>
          </a:p>
        </p:txBody>
      </p:sp>
    </p:spTree>
    <p:extLst>
      <p:ext uri="{BB962C8B-B14F-4D97-AF65-F5344CB8AC3E}">
        <p14:creationId xmlns:p14="http://schemas.microsoft.com/office/powerpoint/2010/main" val="4166213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7" y="860648"/>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pic>
        <p:nvPicPr>
          <p:cNvPr id="57" name="Picture 5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3086812" y="-151489"/>
            <a:ext cx="2914996" cy="2586929"/>
          </a:xfrm>
          <a:prstGeom prst="rect">
            <a:avLst/>
          </a:prstGeom>
        </p:spPr>
      </p:pic>
      <p:pic>
        <p:nvPicPr>
          <p:cNvPr id="58" name="Picture 5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415603" y="7343259"/>
            <a:ext cx="2432012" cy="2184722"/>
          </a:xfrm>
          <a:prstGeom prst="rect">
            <a:avLst/>
          </a:prstGeom>
        </p:spPr>
      </p:pic>
      <p:sp>
        <p:nvSpPr>
          <p:cNvPr id="59" name="TextBox 3">
            <a:extLst>
              <a:ext uri="{FF2B5EF4-FFF2-40B4-BE49-F238E27FC236}">
                <a16:creationId xmlns:a16="http://schemas.microsoft.com/office/drawing/2014/main" id="{29EA2F57-C96A-966D-50AE-CA599802F3D7}"/>
              </a:ext>
            </a:extLst>
          </p:cNvPr>
          <p:cNvSpPr txBox="1"/>
          <p:nvPr userDrawn="1"/>
        </p:nvSpPr>
        <p:spPr>
          <a:xfrm>
            <a:off x="2324761" y="8600892"/>
            <a:ext cx="8304245" cy="97411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91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60" name="Title 1">
            <a:extLst>
              <a:ext uri="{FF2B5EF4-FFF2-40B4-BE49-F238E27FC236}">
                <a16:creationId xmlns:a16="http://schemas.microsoft.com/office/drawing/2014/main" id="{839CB496-B064-1976-8A73-F5C96C8179F1}"/>
              </a:ext>
            </a:extLst>
          </p:cNvPr>
          <p:cNvSpPr txBox="1">
            <a:spLocks/>
          </p:cNvSpPr>
          <p:nvPr userDrawn="1"/>
        </p:nvSpPr>
        <p:spPr>
          <a:xfrm>
            <a:off x="-852403"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61" name="Title 1">
            <a:extLst>
              <a:ext uri="{FF2B5EF4-FFF2-40B4-BE49-F238E27FC236}">
                <a16:creationId xmlns:a16="http://schemas.microsoft.com/office/drawing/2014/main" id="{67CE625A-7EB5-37D6-AA98-E6F10E173EFB}"/>
              </a:ext>
            </a:extLst>
          </p:cNvPr>
          <p:cNvSpPr txBox="1">
            <a:spLocks/>
          </p:cNvSpPr>
          <p:nvPr userDrawn="1"/>
        </p:nvSpPr>
        <p:spPr>
          <a:xfrm>
            <a:off x="8381616" y="5716324"/>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191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62" name="TextBox 61">
            <a:extLst>
              <a:ext uri="{FF2B5EF4-FFF2-40B4-BE49-F238E27FC236}">
                <a16:creationId xmlns:a16="http://schemas.microsoft.com/office/drawing/2014/main" id="{A9185F81-9F4C-9E1A-DA28-FF4DF54F9336}"/>
              </a:ext>
            </a:extLst>
          </p:cNvPr>
          <p:cNvSpPr txBox="1"/>
          <p:nvPr userDrawn="1"/>
        </p:nvSpPr>
        <p:spPr>
          <a:xfrm>
            <a:off x="-4019180" y="2468440"/>
            <a:ext cx="4434780" cy="582339"/>
          </a:xfrm>
          <a:prstGeom prst="rect">
            <a:avLst/>
          </a:prstGeom>
          <a:noFill/>
        </p:spPr>
        <p:txBody>
          <a:bodyPr wrap="square" rtlCol="0">
            <a:spAutoFit/>
          </a:bodyPr>
          <a:lstStyle/>
          <a:p>
            <a:pPr marL="0" marR="0" lvl="0" indent="0" algn="ctr" defTabSz="82990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63" name="TextBox 62">
            <a:extLst>
              <a:ext uri="{FF2B5EF4-FFF2-40B4-BE49-F238E27FC236}">
                <a16:creationId xmlns:a16="http://schemas.microsoft.com/office/drawing/2014/main" id="{6BE93520-6E9F-4C6B-1BDC-F5F4B404C88B}"/>
              </a:ext>
            </a:extLst>
          </p:cNvPr>
          <p:cNvSpPr txBox="1"/>
          <p:nvPr userDrawn="1"/>
        </p:nvSpPr>
        <p:spPr>
          <a:xfrm>
            <a:off x="605095" y="9963313"/>
            <a:ext cx="11725451" cy="533351"/>
          </a:xfrm>
          <a:prstGeom prst="rect">
            <a:avLst/>
          </a:prstGeom>
          <a:noFill/>
        </p:spPr>
        <p:txBody>
          <a:bodyPr wrap="square">
            <a:spAutoFit/>
          </a:bodyPr>
          <a:lstStyle/>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64" name="Title 1">
            <a:extLst>
              <a:ext uri="{FF2B5EF4-FFF2-40B4-BE49-F238E27FC236}">
                <a16:creationId xmlns:a16="http://schemas.microsoft.com/office/drawing/2014/main" id="{6108D78E-8090-455C-81F2-F57D8860EAC5}"/>
              </a:ext>
            </a:extLst>
          </p:cNvPr>
          <p:cNvSpPr txBox="1">
            <a:spLocks/>
          </p:cNvSpPr>
          <p:nvPr userDrawn="1"/>
        </p:nvSpPr>
        <p:spPr>
          <a:xfrm>
            <a:off x="3454400"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SVN-Appleberry" panose="02040603050506020204" pitchFamily="18" charset="0"/>
              </a:rPr>
              <a:t>By </a:t>
            </a:r>
            <a:r>
              <a:rPr lang="en-US" sz="2800" b="0" dirty="0" err="1" smtClean="0">
                <a:solidFill>
                  <a:schemeClr val="accent6">
                    <a:lumMod val="50000"/>
                  </a:schemeClr>
                </a:solidFill>
                <a:latin typeface="SVN-Appleberry" panose="02040603050506020204" pitchFamily="18" charset="0"/>
              </a:rPr>
              <a:t>Phước</a:t>
            </a:r>
            <a:r>
              <a:rPr lang="en-US" sz="2800" b="0" baseline="0" dirty="0" smtClean="0">
                <a:solidFill>
                  <a:schemeClr val="accent6">
                    <a:lumMod val="50000"/>
                  </a:schemeClr>
                </a:solidFill>
                <a:latin typeface="SVN-Appleberry" panose="02040603050506020204" pitchFamily="18" charset="0"/>
              </a:rPr>
              <a:t> </a:t>
            </a:r>
            <a:r>
              <a:rPr lang="en-US" sz="2800" b="0" baseline="0" dirty="0" err="1" smtClean="0">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2554914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1750" fill="hold"/>
                                        <p:tgtEl>
                                          <p:spTgt spid="62"/>
                                        </p:tgtEl>
                                        <p:attrNameLst>
                                          <p:attrName>ppt_w</p:attrName>
                                        </p:attrNameLst>
                                      </p:cBhvr>
                                      <p:tavLst>
                                        <p:tav tm="0">
                                          <p:val>
                                            <p:fltVal val="0"/>
                                          </p:val>
                                        </p:tav>
                                        <p:tav tm="100000">
                                          <p:val>
                                            <p:strVal val="#ppt_w"/>
                                          </p:val>
                                        </p:tav>
                                      </p:tavLst>
                                    </p:anim>
                                    <p:anim calcmode="lin" valueType="num">
                                      <p:cBhvr>
                                        <p:cTn id="8" dur="1750" fill="hold"/>
                                        <p:tgtEl>
                                          <p:spTgt spid="62"/>
                                        </p:tgtEl>
                                        <p:attrNameLst>
                                          <p:attrName>ppt_h</p:attrName>
                                        </p:attrNameLst>
                                      </p:cBhvr>
                                      <p:tavLst>
                                        <p:tav tm="0">
                                          <p:val>
                                            <p:fltVal val="0"/>
                                          </p:val>
                                        </p:tav>
                                        <p:tav tm="100000">
                                          <p:val>
                                            <p:strVal val="#ppt_h"/>
                                          </p:val>
                                        </p:tav>
                                      </p:tavLst>
                                    </p:anim>
                                    <p:animEffect transition="in" filter="fade">
                                      <p:cBhvr>
                                        <p:cTn id="9" dur="1750"/>
                                        <p:tgtEl>
                                          <p:spTgt spid="6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6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2" grpId="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7" name="สี่เหลี่ยมผืนผ้า 6"/>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59" y="356659"/>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5" name="ตัวแทนท้ายกระดาษ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6" name="ตัวแทนหมายเลขภาพนิ่ง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grpSp>
        <p:nvGrpSpPr>
          <p:cNvPr id="44" name="กลุ่ม 43"/>
          <p:cNvGrpSpPr/>
          <p:nvPr userDrawn="1"/>
        </p:nvGrpSpPr>
        <p:grpSpPr>
          <a:xfrm>
            <a:off x="4588146" y="5253203"/>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49" name="กลุ่ม 48"/>
          <p:cNvGrpSpPr/>
          <p:nvPr userDrawn="1"/>
        </p:nvGrpSpPr>
        <p:grpSpPr>
          <a:xfrm>
            <a:off x="9859752" y="-1319218"/>
            <a:ext cx="4005304" cy="3066631"/>
            <a:chOff x="7394814" y="-989414"/>
            <a:chExt cx="3003978" cy="2299973"/>
          </a:xfrm>
        </p:grpSpPr>
        <p:sp>
          <p:nvSpPr>
            <p:cNvPr id="50" name="เมฆ 49"/>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1" name="รูปภาพ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52" name="รูปภาพ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53" name="รูปภาพ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54" name="กลุ่ม 53"/>
          <p:cNvGrpSpPr/>
          <p:nvPr userDrawn="1"/>
        </p:nvGrpSpPr>
        <p:grpSpPr>
          <a:xfrm>
            <a:off x="-1667293" y="-1319217"/>
            <a:ext cx="4324119" cy="3201304"/>
            <a:chOff x="-1250470" y="-989413"/>
            <a:chExt cx="3243089" cy="2400978"/>
          </a:xfrm>
        </p:grpSpPr>
        <p:sp>
          <p:nvSpPr>
            <p:cNvPr id="55" name="เมฆ 54"/>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6" name="รูปภาพ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57" name="รูปภาพ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58" name="รูปภาพ 5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59" name="รูปภาพ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chemeClr val="accent4">
                  <a:alpha val="40000"/>
                </a:schemeClr>
              </a:outerShdw>
            </a:effectLst>
          </p:spPr>
        </p:pic>
      </p:grpSp>
      <p:grpSp>
        <p:nvGrpSpPr>
          <p:cNvPr id="61" name="กลุ่ม 60"/>
          <p:cNvGrpSpPr/>
          <p:nvPr userDrawn="1"/>
        </p:nvGrpSpPr>
        <p:grpSpPr>
          <a:xfrm flipH="1">
            <a:off x="10200148" y="5712788"/>
            <a:ext cx="4005304" cy="2900781"/>
            <a:chOff x="-1567217" y="4100635"/>
            <a:chExt cx="3003978" cy="2175586"/>
          </a:xfrm>
        </p:grpSpPr>
        <p:grpSp>
          <p:nvGrpSpPr>
            <p:cNvPr id="62" name="กลุ่ม 61"/>
            <p:cNvGrpSpPr/>
            <p:nvPr/>
          </p:nvGrpSpPr>
          <p:grpSpPr>
            <a:xfrm rot="11186523" flipV="1">
              <a:off x="-1567217" y="4100635"/>
              <a:ext cx="3003978" cy="2175586"/>
              <a:chOff x="-1250470" y="-989413"/>
              <a:chExt cx="3003978" cy="2175586"/>
            </a:xfrm>
          </p:grpSpPr>
          <p:sp>
            <p:nvSpPr>
              <p:cNvPr id="64" name="เมฆ 63"/>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5" name="รูปภาพ 6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63" name="รูปภาพ 6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66" name="กลุ่ม 65"/>
          <p:cNvGrpSpPr/>
          <p:nvPr userDrawn="1"/>
        </p:nvGrpSpPr>
        <p:grpSpPr>
          <a:xfrm flipH="1">
            <a:off x="118859" y="3371796"/>
            <a:ext cx="3027911" cy="3512665"/>
            <a:chOff x="6841863" y="2422121"/>
            <a:chExt cx="2198329" cy="2735611"/>
          </a:xfrm>
          <a:effectLst>
            <a:outerShdw blurRad="50800" dist="38100" dir="2700000" algn="tl" rotWithShape="0">
              <a:schemeClr val="accent4">
                <a:alpha val="40000"/>
              </a:schemeClr>
            </a:outerShdw>
          </a:effectLst>
        </p:grpSpPr>
        <p:pic>
          <p:nvPicPr>
            <p:cNvPr id="67" name="รูปภาพ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68" name="กลุ่ม 67"/>
            <p:cNvGrpSpPr/>
            <p:nvPr/>
          </p:nvGrpSpPr>
          <p:grpSpPr>
            <a:xfrm>
              <a:off x="8836702" y="4322954"/>
              <a:ext cx="203490" cy="277100"/>
              <a:chOff x="8836702" y="4322954"/>
              <a:chExt cx="203490" cy="277100"/>
            </a:xfrm>
          </p:grpSpPr>
          <p:sp>
            <p:nvSpPr>
              <p:cNvPr id="79" name="วงรี 78"/>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วงรี 79"/>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2" name="กลุ่ม 81"/>
              <p:cNvGrpSpPr/>
              <p:nvPr/>
            </p:nvGrpSpPr>
            <p:grpSpPr>
              <a:xfrm>
                <a:off x="8836702" y="4393654"/>
                <a:ext cx="54000" cy="54000"/>
                <a:chOff x="8836702" y="4393654"/>
                <a:chExt cx="50304" cy="50304"/>
              </a:xfrm>
            </p:grpSpPr>
            <p:cxnSp>
              <p:nvCxnSpPr>
                <p:cNvPr id="86" name="ตัวเชื่อมต่อตรง 85"/>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83" name="กลุ่ม 82"/>
              <p:cNvGrpSpPr/>
              <p:nvPr/>
            </p:nvGrpSpPr>
            <p:grpSpPr>
              <a:xfrm>
                <a:off x="8986192" y="4546054"/>
                <a:ext cx="54000" cy="54000"/>
                <a:chOff x="8986192" y="4546054"/>
                <a:chExt cx="50304" cy="50304"/>
              </a:xfrm>
            </p:grpSpPr>
            <p:cxnSp>
              <p:nvCxnSpPr>
                <p:cNvPr id="84" name="ตัวเชื่อมต่อตรง 83"/>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9" name="กลุ่ม 68"/>
            <p:cNvGrpSpPr/>
            <p:nvPr/>
          </p:nvGrpSpPr>
          <p:grpSpPr>
            <a:xfrm>
              <a:off x="6841863" y="4218195"/>
              <a:ext cx="448433" cy="588259"/>
              <a:chOff x="6841863" y="4218195"/>
              <a:chExt cx="448433" cy="588259"/>
            </a:xfrm>
          </p:grpSpPr>
          <p:grpSp>
            <p:nvGrpSpPr>
              <p:cNvPr id="70" name="กลุ่ม 69"/>
              <p:cNvGrpSpPr/>
              <p:nvPr/>
            </p:nvGrpSpPr>
            <p:grpSpPr>
              <a:xfrm>
                <a:off x="6876256" y="4698454"/>
                <a:ext cx="54000" cy="54000"/>
                <a:chOff x="6876256" y="4698454"/>
                <a:chExt cx="50304" cy="50304"/>
              </a:xfrm>
            </p:grpSpPr>
            <p:cxnSp>
              <p:nvCxnSpPr>
                <p:cNvPr id="77" name="ตัวเชื่อมต่อตรง 76"/>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1" name="กลุ่ม 70"/>
              <p:cNvGrpSpPr/>
              <p:nvPr/>
            </p:nvGrpSpPr>
            <p:grpSpPr>
              <a:xfrm>
                <a:off x="7236296" y="4239039"/>
                <a:ext cx="54000" cy="54000"/>
                <a:chOff x="6876256" y="4698454"/>
                <a:chExt cx="50304" cy="50304"/>
              </a:xfrm>
            </p:grpSpPr>
            <p:cxnSp>
              <p:nvCxnSpPr>
                <p:cNvPr id="75" name="ตัวเชื่อมต่อตรง 74"/>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2" name="วงรี 71"/>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วงรี 72"/>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88" name="กลุ่ม 87"/>
          <p:cNvGrpSpPr/>
          <p:nvPr userDrawn="1"/>
        </p:nvGrpSpPr>
        <p:grpSpPr>
          <a:xfrm>
            <a:off x="1295467" y="860648"/>
            <a:ext cx="9957331" cy="4997409"/>
            <a:chOff x="971600" y="645485"/>
            <a:chExt cx="7467998" cy="3748057"/>
          </a:xfrm>
        </p:grpSpPr>
        <p:sp>
          <p:nvSpPr>
            <p:cNvPr id="89" name="บวก 88"/>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บวก 90"/>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บวก 91"/>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วงรี 94"/>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สามเหลี่ยมหน้าจั่ว 97"/>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9" name="สามเหลี่ยมหน้าจั่ว 98"/>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0" name="วงรี 99"/>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ctrTitle"/>
          </p:nvPr>
        </p:nvSpPr>
        <p:spPr>
          <a:xfrm>
            <a:off x="914400" y="2130426"/>
            <a:ext cx="10363200" cy="1470025"/>
          </a:xfrm>
        </p:spPr>
        <p:txBody>
          <a:bodyPr/>
          <a:lstStyle>
            <a:lvl1pPr>
              <a:defRPr>
                <a:solidFill>
                  <a:schemeClr val="accent4"/>
                </a:solidFill>
              </a:defRPr>
            </a:lvl1pPr>
          </a:lstStyle>
          <a:p>
            <a:r>
              <a:rPr lang="th-TH" dirty="0"/>
              <a:t>คลิกเพื่อแก้ไขลักษณะชื่อเรื่องต้นแบบ</a:t>
            </a:r>
          </a:p>
        </p:txBody>
      </p:sp>
      <p:sp>
        <p:nvSpPr>
          <p:cNvPr id="3" name="ชื่อเรื่องรอง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th-TH" dirty="0"/>
              <a:t>คลิกเพื่อแก้ไขลักษณะชื่อเรื่องรองต้นแบบ</a:t>
            </a:r>
          </a:p>
        </p:txBody>
      </p:sp>
      <p:pic>
        <p:nvPicPr>
          <p:cNvPr id="101" name="Picture 100">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3086812" y="-151489"/>
            <a:ext cx="2914996" cy="2586929"/>
          </a:xfrm>
          <a:prstGeom prst="rect">
            <a:avLst/>
          </a:prstGeom>
        </p:spPr>
      </p:pic>
      <p:pic>
        <p:nvPicPr>
          <p:cNvPr id="102" name="Picture 10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415603" y="7343259"/>
            <a:ext cx="2432012" cy="2184722"/>
          </a:xfrm>
          <a:prstGeom prst="rect">
            <a:avLst/>
          </a:prstGeom>
        </p:spPr>
      </p:pic>
      <p:sp>
        <p:nvSpPr>
          <p:cNvPr id="103" name="TextBox 3">
            <a:extLst>
              <a:ext uri="{FF2B5EF4-FFF2-40B4-BE49-F238E27FC236}">
                <a16:creationId xmlns:a16="http://schemas.microsoft.com/office/drawing/2014/main" id="{29EA2F57-C96A-966D-50AE-CA599802F3D7}"/>
              </a:ext>
            </a:extLst>
          </p:cNvPr>
          <p:cNvSpPr txBox="1"/>
          <p:nvPr userDrawn="1"/>
        </p:nvSpPr>
        <p:spPr>
          <a:xfrm>
            <a:off x="2324761" y="8600892"/>
            <a:ext cx="8304245" cy="97411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2">
                  <a:extLst>
                    <a:ext uri="{A12FA001-AC4F-418D-AE19-62706E023703}">
                      <ahyp:hlinkClr xmlns:ahyp="http://schemas.microsoft.com/office/drawing/2018/hyperlinkcolor" xmlns="" val="tx"/>
                    </a:ext>
                  </a:extLst>
                </a:hlinkClick>
              </a:rPr>
              <a:t>MĂNG NON- TÀI LIỆU TIỂU HỌC | Facebook</a:t>
            </a:r>
            <a:endParaRPr kumimoji="0" lang="en-US" sz="191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4" name="Title 1">
            <a:extLst>
              <a:ext uri="{FF2B5EF4-FFF2-40B4-BE49-F238E27FC236}">
                <a16:creationId xmlns:a16="http://schemas.microsoft.com/office/drawing/2014/main" id="{839CB496-B064-1976-8A73-F5C96C8179F1}"/>
              </a:ext>
            </a:extLst>
          </p:cNvPr>
          <p:cNvSpPr txBox="1">
            <a:spLocks/>
          </p:cNvSpPr>
          <p:nvPr userDrawn="1"/>
        </p:nvSpPr>
        <p:spPr>
          <a:xfrm>
            <a:off x="-852403"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105" name="Title 1">
            <a:extLst>
              <a:ext uri="{FF2B5EF4-FFF2-40B4-BE49-F238E27FC236}">
                <a16:creationId xmlns:a16="http://schemas.microsoft.com/office/drawing/2014/main" id="{67CE625A-7EB5-37D6-AA98-E6F10E173EFB}"/>
              </a:ext>
            </a:extLst>
          </p:cNvPr>
          <p:cNvSpPr txBox="1">
            <a:spLocks/>
          </p:cNvSpPr>
          <p:nvPr userDrawn="1"/>
        </p:nvSpPr>
        <p:spPr>
          <a:xfrm>
            <a:off x="8381616" y="5716324"/>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191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06" name="TextBox 105">
            <a:extLst>
              <a:ext uri="{FF2B5EF4-FFF2-40B4-BE49-F238E27FC236}">
                <a16:creationId xmlns:a16="http://schemas.microsoft.com/office/drawing/2014/main" id="{A9185F81-9F4C-9E1A-DA28-FF4DF54F9336}"/>
              </a:ext>
            </a:extLst>
          </p:cNvPr>
          <p:cNvSpPr txBox="1"/>
          <p:nvPr userDrawn="1"/>
        </p:nvSpPr>
        <p:spPr>
          <a:xfrm>
            <a:off x="-4019180" y="2468440"/>
            <a:ext cx="4434780" cy="582339"/>
          </a:xfrm>
          <a:prstGeom prst="rect">
            <a:avLst/>
          </a:prstGeom>
          <a:noFill/>
        </p:spPr>
        <p:txBody>
          <a:bodyPr wrap="square" rtlCol="0">
            <a:spAutoFit/>
          </a:bodyPr>
          <a:lstStyle/>
          <a:p>
            <a:pPr marL="0" marR="0" lvl="0" indent="0" algn="ctr" defTabSz="82990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07" name="TextBox 106">
            <a:extLst>
              <a:ext uri="{FF2B5EF4-FFF2-40B4-BE49-F238E27FC236}">
                <a16:creationId xmlns:a16="http://schemas.microsoft.com/office/drawing/2014/main" id="{6BE93520-6E9F-4C6B-1BDC-F5F4B404C88B}"/>
              </a:ext>
            </a:extLst>
          </p:cNvPr>
          <p:cNvSpPr txBox="1"/>
          <p:nvPr userDrawn="1"/>
        </p:nvSpPr>
        <p:spPr>
          <a:xfrm>
            <a:off x="605095" y="9963313"/>
            <a:ext cx="11725451" cy="533351"/>
          </a:xfrm>
          <a:prstGeom prst="rect">
            <a:avLst/>
          </a:prstGeom>
          <a:noFill/>
        </p:spPr>
        <p:txBody>
          <a:bodyPr wrap="square">
            <a:spAutoFit/>
          </a:bodyPr>
          <a:lstStyle/>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08" name="Title 1">
            <a:extLst>
              <a:ext uri="{FF2B5EF4-FFF2-40B4-BE49-F238E27FC236}">
                <a16:creationId xmlns:a16="http://schemas.microsoft.com/office/drawing/2014/main" id="{6108D78E-8090-455C-81F2-F57D8860EAC5}"/>
              </a:ext>
            </a:extLst>
          </p:cNvPr>
          <p:cNvSpPr txBox="1">
            <a:spLocks/>
          </p:cNvSpPr>
          <p:nvPr userDrawn="1"/>
        </p:nvSpPr>
        <p:spPr>
          <a:xfrm>
            <a:off x="3454400"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SVN-Appleberry" panose="02040603050506020204" pitchFamily="18" charset="0"/>
              </a:rPr>
              <a:t>By </a:t>
            </a:r>
            <a:r>
              <a:rPr lang="en-US" sz="2800" b="0" dirty="0" err="1" smtClean="0">
                <a:solidFill>
                  <a:schemeClr val="accent6">
                    <a:lumMod val="50000"/>
                  </a:schemeClr>
                </a:solidFill>
                <a:latin typeface="SVN-Appleberry" panose="02040603050506020204" pitchFamily="18" charset="0"/>
              </a:rPr>
              <a:t>Phước</a:t>
            </a:r>
            <a:r>
              <a:rPr lang="en-US" sz="2800" b="0" baseline="0" dirty="0" smtClean="0">
                <a:solidFill>
                  <a:schemeClr val="accent6">
                    <a:lumMod val="50000"/>
                  </a:schemeClr>
                </a:solidFill>
                <a:latin typeface="SVN-Appleberry" panose="02040603050506020204" pitchFamily="18" charset="0"/>
              </a:rPr>
              <a:t> </a:t>
            </a:r>
            <a:r>
              <a:rPr lang="en-US" sz="2800" b="0" baseline="0" dirty="0" err="1" smtClean="0">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1357877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p:cTn id="7" dur="1750" fill="hold"/>
                                        <p:tgtEl>
                                          <p:spTgt spid="106"/>
                                        </p:tgtEl>
                                        <p:attrNameLst>
                                          <p:attrName>ppt_w</p:attrName>
                                        </p:attrNameLst>
                                      </p:cBhvr>
                                      <p:tavLst>
                                        <p:tav tm="0">
                                          <p:val>
                                            <p:fltVal val="0"/>
                                          </p:val>
                                        </p:tav>
                                        <p:tav tm="100000">
                                          <p:val>
                                            <p:strVal val="#ppt_w"/>
                                          </p:val>
                                        </p:tav>
                                      </p:tavLst>
                                    </p:anim>
                                    <p:anim calcmode="lin" valueType="num">
                                      <p:cBhvr>
                                        <p:cTn id="8" dur="1750" fill="hold"/>
                                        <p:tgtEl>
                                          <p:spTgt spid="106"/>
                                        </p:tgtEl>
                                        <p:attrNameLst>
                                          <p:attrName>ppt_h</p:attrName>
                                        </p:attrNameLst>
                                      </p:cBhvr>
                                      <p:tavLst>
                                        <p:tav tm="0">
                                          <p:val>
                                            <p:fltVal val="0"/>
                                          </p:val>
                                        </p:tav>
                                        <p:tav tm="100000">
                                          <p:val>
                                            <p:strVal val="#ppt_h"/>
                                          </p:val>
                                        </p:tav>
                                      </p:tavLst>
                                    </p:anim>
                                    <p:animEffect transition="in" filter="fade">
                                      <p:cBhvr>
                                        <p:cTn id="9" dur="1750"/>
                                        <p:tgtEl>
                                          <p:spTgt spid="10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06" grpId="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grpSp>
        <p:nvGrpSpPr>
          <p:cNvPr id="44" name="กลุ่ม 43"/>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9" name="กลุ่ม 68"/>
          <p:cNvGrpSpPr/>
          <p:nvPr userDrawn="1"/>
        </p:nvGrpSpPr>
        <p:grpSpPr>
          <a:xfrm>
            <a:off x="1295467" y="860648"/>
            <a:ext cx="9957331" cy="4997409"/>
            <a:chOff x="971600" y="645485"/>
            <a:chExt cx="7467998" cy="3748057"/>
          </a:xfrm>
        </p:grpSpPr>
        <p:sp>
          <p:nvSpPr>
            <p:cNvPr id="70" name="บวก 6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บวก 7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บวก 7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บวก 7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สามเหลี่ยมหน้าจั่ว 7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8" name="สามเหลี่ยมหน้าจั่ว 7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9" name="สามเหลี่ยมหน้าจั่ว 7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สามเหลี่ยมหน้าจั่ว 7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4" name="ตัวแทนวันที่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5" name="ตัวแทนท้ายกระดาษ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6" name="ตัวแทนหมายเลขภาพนิ่ง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45" name="เมฆ 44"/>
          <p:cNvSpPr/>
          <p:nvPr userDrawn="1"/>
        </p:nvSpPr>
        <p:spPr>
          <a:xfrm rot="18751988" flipV="1">
            <a:off x="-1765219" y="-1450392"/>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รูปแบบอิสระ 45"/>
          <p:cNvSpPr/>
          <p:nvPr userDrawn="1"/>
        </p:nvSpPr>
        <p:spPr>
          <a:xfrm>
            <a:off x="2858944" y="790535"/>
            <a:ext cx="8549458" cy="5127152"/>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7" name="กลุ่ม 46"/>
          <p:cNvGrpSpPr/>
          <p:nvPr userDrawn="1"/>
        </p:nvGrpSpPr>
        <p:grpSpPr>
          <a:xfrm>
            <a:off x="5622205" y="5584281"/>
            <a:ext cx="3015709" cy="600000"/>
            <a:chOff x="3289945" y="3405879"/>
            <a:chExt cx="2261782" cy="450000"/>
          </a:xfrm>
        </p:grpSpPr>
        <p:sp>
          <p:nvSpPr>
            <p:cNvPr id="48" name="วงรี 4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52" name="กลุ่ม 51"/>
          <p:cNvGrpSpPr/>
          <p:nvPr userDrawn="1"/>
        </p:nvGrpSpPr>
        <p:grpSpPr>
          <a:xfrm>
            <a:off x="10334358" y="222487"/>
            <a:ext cx="1630663" cy="1606725"/>
            <a:chOff x="7750768" y="166865"/>
            <a:chExt cx="1222997" cy="1205044"/>
          </a:xfrm>
        </p:grpSpPr>
        <p:pic>
          <p:nvPicPr>
            <p:cNvPr id="53" name="รูปภาพ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008" y="166865"/>
              <a:ext cx="1006757" cy="1011668"/>
            </a:xfrm>
            <a:prstGeom prst="rect">
              <a:avLst/>
            </a:prstGeom>
            <a:effectLst>
              <a:outerShdw blurRad="50800" dist="38100" dir="2700000" algn="tl" rotWithShape="0">
                <a:schemeClr val="accent4">
                  <a:alpha val="40000"/>
                </a:schemeClr>
              </a:outerShdw>
            </a:effectLst>
          </p:spPr>
        </p:pic>
        <p:grpSp>
          <p:nvGrpSpPr>
            <p:cNvPr id="54" name="กลุ่ม 53"/>
            <p:cNvGrpSpPr/>
            <p:nvPr/>
          </p:nvGrpSpPr>
          <p:grpSpPr>
            <a:xfrm>
              <a:off x="7750768" y="186264"/>
              <a:ext cx="1118266" cy="1185645"/>
              <a:chOff x="7750768" y="186264"/>
              <a:chExt cx="1118266" cy="1185645"/>
            </a:xfrm>
          </p:grpSpPr>
          <p:grpSp>
            <p:nvGrpSpPr>
              <p:cNvPr id="55" name="กลุ่ม 54"/>
              <p:cNvGrpSpPr/>
              <p:nvPr/>
            </p:nvGrpSpPr>
            <p:grpSpPr>
              <a:xfrm rot="12247797">
                <a:off x="7750768" y="415321"/>
                <a:ext cx="1118266" cy="956588"/>
                <a:chOff x="1339259" y="1340628"/>
                <a:chExt cx="1118266" cy="956588"/>
              </a:xfrm>
            </p:grpSpPr>
            <p:sp>
              <p:nvSpPr>
                <p:cNvPr id="57" name="TextBox 56"/>
                <p:cNvSpPr txBox="1"/>
                <p:nvPr/>
              </p:nvSpPr>
              <p:spPr>
                <a:xfrm rot="1351072">
                  <a:off x="1358851" y="1340628"/>
                  <a:ext cx="317635" cy="500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58" name="TextBox 57"/>
                <p:cNvSpPr txBox="1"/>
                <p:nvPr/>
              </p:nvSpPr>
              <p:spPr>
                <a:xfrm rot="21389866">
                  <a:off x="2139890" y="1652030"/>
                  <a:ext cx="317635" cy="500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solidFill>
                    <a:effectLst/>
                    <a:uLnTx/>
                    <a:uFillTx/>
                    <a:latin typeface="Calibri" pitchFamily="34" charset="0"/>
                    <a:ea typeface="+mn-ea"/>
                    <a:cs typeface="FC Onigiri Outline"/>
                  </a:endParaRPr>
                </a:p>
              </p:txBody>
            </p:sp>
            <p:sp>
              <p:nvSpPr>
                <p:cNvPr id="59" name="สามเหลี่ยมหน้าจั่ว 5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สามเหลี่ยมหน้าจั่ว 59"/>
                <p:cNvSpPr/>
                <p:nvPr/>
              </p:nvSpPr>
              <p:spPr>
                <a:xfrm rot="1772264">
                  <a:off x="1339259" y="1908143"/>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1360912" y="1707257"/>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1405096" y="2242517"/>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56" name="TextBox 55"/>
              <p:cNvSpPr txBox="1"/>
              <p:nvPr/>
            </p:nvSpPr>
            <p:spPr>
              <a:xfrm rot="13598869">
                <a:off x="7992384" y="95037"/>
                <a:ext cx="317636" cy="50008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pic>
        <p:nvPicPr>
          <p:cNvPr id="64" name="รูปภาพ 6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1962">
            <a:off x="-18891" y="189077"/>
            <a:ext cx="1509456" cy="1214273"/>
          </a:xfrm>
          <a:prstGeom prst="rect">
            <a:avLst/>
          </a:prstGeom>
          <a:effectLst>
            <a:outerShdw blurRad="50800" dist="38100" dir="2700000" algn="tl" rotWithShape="0">
              <a:schemeClr val="accent4">
                <a:alpha val="40000"/>
              </a:schemeClr>
            </a:outerShdw>
          </a:effectLst>
        </p:spPr>
      </p:pic>
      <p:grpSp>
        <p:nvGrpSpPr>
          <p:cNvPr id="65" name="กลุ่ม 64"/>
          <p:cNvGrpSpPr/>
          <p:nvPr userDrawn="1"/>
        </p:nvGrpSpPr>
        <p:grpSpPr>
          <a:xfrm rot="20670472">
            <a:off x="9938179" y="5443865"/>
            <a:ext cx="4005304" cy="2900781"/>
            <a:chOff x="7300650" y="4141461"/>
            <a:chExt cx="3003978" cy="2175586"/>
          </a:xfrm>
        </p:grpSpPr>
        <p:sp>
          <p:nvSpPr>
            <p:cNvPr id="66" name="เมฆ 65"/>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7" name="รูปภาพ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209" y="4340549"/>
              <a:ext cx="380089" cy="404611"/>
            </a:xfrm>
            <a:prstGeom prst="rect">
              <a:avLst/>
            </a:prstGeom>
          </p:spPr>
        </p:pic>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3492" y="4734419"/>
              <a:ext cx="250890" cy="269338"/>
            </a:xfrm>
            <a:prstGeom prst="rect">
              <a:avLst/>
            </a:prstGeom>
          </p:spPr>
        </p:pic>
      </p:grpSp>
      <p:sp>
        <p:nvSpPr>
          <p:cNvPr id="2" name="ชื่อเรื่อง 1"/>
          <p:cNvSpPr>
            <a:spLocks noGrp="1"/>
          </p:cNvSpPr>
          <p:nvPr>
            <p:ph type="title"/>
          </p:nvPr>
        </p:nvSpPr>
        <p:spPr>
          <a:xfrm>
            <a:off x="609601" y="1620332"/>
            <a:ext cx="4460535" cy="1143000"/>
          </a:xfrm>
        </p:spPr>
        <p:txBody>
          <a:body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883852" y="491234"/>
            <a:ext cx="6254485" cy="4525963"/>
          </a:xfrm>
        </p:spPr>
        <p:txBody>
          <a:bodyPr/>
          <a:lstStyle>
            <a:lvl1pPr>
              <a:defRPr>
                <a:solidFill>
                  <a:schemeClr val="bg1"/>
                </a:solidFill>
              </a:defRPr>
            </a:lvl1pPr>
          </a:lstStyle>
          <a:p>
            <a:pPr lvl="0"/>
            <a:r>
              <a:rPr lang="th-TH" dirty="0"/>
              <a:t>คลิกเพื่อแก้ไขลักษณะของข้อความต้นแบบ</a:t>
            </a:r>
          </a:p>
          <a:p>
            <a:pPr lvl="1"/>
            <a:endParaRPr lang="th-TH" dirty="0"/>
          </a:p>
        </p:txBody>
      </p:sp>
    </p:spTree>
    <p:extLst>
      <p:ext uri="{BB962C8B-B14F-4D97-AF65-F5344CB8AC3E}">
        <p14:creationId xmlns:p14="http://schemas.microsoft.com/office/powerpoint/2010/main" val="692296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5" name="กลุ่ม 64"/>
          <p:cNvGrpSpPr/>
          <p:nvPr userDrawn="1"/>
        </p:nvGrpSpPr>
        <p:grpSpPr>
          <a:xfrm>
            <a:off x="1295467" y="860648"/>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 name="กลุ่ม 7"/>
          <p:cNvGrpSpPr/>
          <p:nvPr userDrawn="1"/>
        </p:nvGrpSpPr>
        <p:grpSpPr>
          <a:xfrm>
            <a:off x="335359" y="356659"/>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ข้อความ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th-TH"/>
              <a:t>คลิกเพื่อแก้ไขลักษณะของข้อความต้นแบบ</a:t>
            </a:r>
          </a:p>
        </p:txBody>
      </p:sp>
      <p:sp>
        <p:nvSpPr>
          <p:cNvPr id="4" name="ตัวแทนวันที่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5" name="ตัวแทนท้ายกระดาษ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6" name="ตัวแทนหมายเลขภาพนิ่ง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grpSp>
        <p:nvGrpSpPr>
          <p:cNvPr id="44" name="กลุ่ม 43"/>
          <p:cNvGrpSpPr/>
          <p:nvPr userDrawn="1"/>
        </p:nvGrpSpPr>
        <p:grpSpPr>
          <a:xfrm>
            <a:off x="8592278" y="131175"/>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49" name="รูปภาพ 4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1381" y="1083863"/>
            <a:ext cx="552659" cy="593295"/>
          </a:xfrm>
          <a:prstGeom prst="rect">
            <a:avLst/>
          </a:prstGeom>
        </p:spPr>
      </p:pic>
      <p:pic>
        <p:nvPicPr>
          <p:cNvPr id="50" name="รูปภาพ 4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41033" y="2115124"/>
            <a:ext cx="755841" cy="804605"/>
          </a:xfrm>
          <a:prstGeom prst="rect">
            <a:avLst/>
          </a:prstGeom>
        </p:spPr>
      </p:pic>
      <p:pic>
        <p:nvPicPr>
          <p:cNvPr id="51" name="รูปภาพ 5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6108" y="3540735"/>
            <a:ext cx="552659" cy="593295"/>
          </a:xfrm>
          <a:prstGeom prst="rect">
            <a:avLst/>
          </a:prstGeom>
        </p:spPr>
      </p:pic>
      <p:grpSp>
        <p:nvGrpSpPr>
          <p:cNvPr id="52" name="กลุ่ม 51"/>
          <p:cNvGrpSpPr/>
          <p:nvPr userDrawn="1"/>
        </p:nvGrpSpPr>
        <p:grpSpPr>
          <a:xfrm>
            <a:off x="9734200" y="4698793"/>
            <a:ext cx="4005304" cy="3723936"/>
            <a:chOff x="7300650" y="3524095"/>
            <a:chExt cx="3003978" cy="2792952"/>
          </a:xfrm>
        </p:grpSpPr>
        <p:sp>
          <p:nvSpPr>
            <p:cNvPr id="53" name="เมฆ 52"/>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4" name="รูปภาพ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744888">
              <a:off x="7431239" y="3520583"/>
              <a:ext cx="1439928" cy="1446951"/>
            </a:xfrm>
            <a:prstGeom prst="rect">
              <a:avLst/>
            </a:prstGeom>
            <a:effectLst>
              <a:outerShdw blurRad="50800" dist="38100" dir="2700000" algn="tl" rotWithShape="0">
                <a:schemeClr val="accent4">
                  <a:alpha val="40000"/>
                </a:schemeClr>
              </a:outerShdw>
            </a:effectLst>
          </p:spPr>
        </p:pic>
        <p:pic>
          <p:nvPicPr>
            <p:cNvPr id="55" name="รูปภาพ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1428" y="4240925"/>
              <a:ext cx="380089" cy="404611"/>
            </a:xfrm>
            <a:prstGeom prst="rect">
              <a:avLst/>
            </a:prstGeom>
          </p:spPr>
        </p:pic>
        <p:pic>
          <p:nvPicPr>
            <p:cNvPr id="56" name="รูปภาพ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3310" y="4812594"/>
              <a:ext cx="250890" cy="269338"/>
            </a:xfrm>
            <a:prstGeom prst="rect">
              <a:avLst/>
            </a:prstGeom>
          </p:spPr>
        </p:pic>
      </p:grpSp>
      <p:grpSp>
        <p:nvGrpSpPr>
          <p:cNvPr id="57" name="กลุ่ม 56"/>
          <p:cNvGrpSpPr/>
          <p:nvPr userDrawn="1"/>
        </p:nvGrpSpPr>
        <p:grpSpPr>
          <a:xfrm>
            <a:off x="-1667293" y="-1319217"/>
            <a:ext cx="4005304" cy="3234361"/>
            <a:chOff x="-1250470" y="-989413"/>
            <a:chExt cx="3003978" cy="2425771"/>
          </a:xfrm>
        </p:grpSpPr>
        <p:sp>
          <p:nvSpPr>
            <p:cNvPr id="58" name="เมฆ 57"/>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9" name="รูปภาพ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95" y="478258"/>
              <a:ext cx="1094972" cy="958100"/>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788" y="98381"/>
              <a:ext cx="359219" cy="385632"/>
            </a:xfrm>
            <a:prstGeom prst="rect">
              <a:avLst/>
            </a:prstGeom>
          </p:spPr>
        </p:pic>
      </p:grpSp>
      <p:pic>
        <p:nvPicPr>
          <p:cNvPr id="61" name="รูปภาพ 60"/>
          <p:cNvPicPr>
            <a:picLocks noChangeAspect="1"/>
          </p:cNvPicPr>
          <p:nvPr userDrawn="1"/>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9559313">
            <a:off x="10770040" y="3866963"/>
            <a:ext cx="415845" cy="462168"/>
          </a:xfrm>
          <a:prstGeom prst="rect">
            <a:avLst/>
          </a:prstGeom>
        </p:spPr>
      </p:pic>
      <p:sp>
        <p:nvSpPr>
          <p:cNvPr id="62" name="เมฆ 61"/>
          <p:cNvSpPr/>
          <p:nvPr userDrawn="1"/>
        </p:nvSpPr>
        <p:spPr>
          <a:xfrm rot="2681053">
            <a:off x="-1842172" y="574944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3" name="รูปภาพ 6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8768" y="5248111"/>
            <a:ext cx="755841" cy="804605"/>
          </a:xfrm>
          <a:prstGeom prst="rect">
            <a:avLst/>
          </a:prstGeom>
        </p:spPr>
      </p:pic>
      <p:sp>
        <p:nvSpPr>
          <p:cNvPr id="2" name="ชื่อเรื่อง 1"/>
          <p:cNvSpPr>
            <a:spLocks noGrp="1"/>
          </p:cNvSpPr>
          <p:nvPr>
            <p:ph type="title"/>
          </p:nvPr>
        </p:nvSpPr>
        <p:spPr>
          <a:xfrm>
            <a:off x="1045200" y="615899"/>
            <a:ext cx="10363200" cy="1362075"/>
          </a:xfrm>
        </p:spPr>
        <p:txBody>
          <a:bodyPr anchor="t"/>
          <a:lstStyle>
            <a:lvl1pPr algn="ctr">
              <a:defRPr sz="5333" b="1" cap="all"/>
            </a:lvl1pPr>
          </a:lstStyle>
          <a:p>
            <a:r>
              <a:rPr lang="th-TH"/>
              <a:t>คลิกเพื่อแก้ไขลักษณะชื่อเรื่องต้นแบบ</a:t>
            </a:r>
          </a:p>
        </p:txBody>
      </p:sp>
      <p:pic>
        <p:nvPicPr>
          <p:cNvPr id="64" name="รูปภาพ 6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9789920">
            <a:off x="1565832" y="1388695"/>
            <a:ext cx="640737" cy="719317"/>
          </a:xfrm>
          <a:prstGeom prst="rect">
            <a:avLst/>
          </a:prstGeom>
        </p:spPr>
      </p:pic>
      <p:pic>
        <p:nvPicPr>
          <p:cNvPr id="78" name="Picture 77">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3086812" y="-151489"/>
            <a:ext cx="2914996" cy="2586929"/>
          </a:xfrm>
          <a:prstGeom prst="rect">
            <a:avLst/>
          </a:prstGeom>
        </p:spPr>
      </p:pic>
      <p:pic>
        <p:nvPicPr>
          <p:cNvPr id="79" name="Picture 7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415603" y="7343259"/>
            <a:ext cx="2432012" cy="2184722"/>
          </a:xfrm>
          <a:prstGeom prst="rect">
            <a:avLst/>
          </a:prstGeom>
        </p:spPr>
      </p:pic>
      <p:sp>
        <p:nvSpPr>
          <p:cNvPr id="80" name="TextBox 3">
            <a:extLst>
              <a:ext uri="{FF2B5EF4-FFF2-40B4-BE49-F238E27FC236}">
                <a16:creationId xmlns:a16="http://schemas.microsoft.com/office/drawing/2014/main" id="{29EA2F57-C96A-966D-50AE-CA599802F3D7}"/>
              </a:ext>
            </a:extLst>
          </p:cNvPr>
          <p:cNvSpPr txBox="1"/>
          <p:nvPr userDrawn="1"/>
        </p:nvSpPr>
        <p:spPr>
          <a:xfrm>
            <a:off x="2324761" y="8600892"/>
            <a:ext cx="8304245" cy="97411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2">
                  <a:extLst>
                    <a:ext uri="{A12FA001-AC4F-418D-AE19-62706E023703}">
                      <ahyp:hlinkClr xmlns:ahyp="http://schemas.microsoft.com/office/drawing/2018/hyperlinkcolor" xmlns="" val="tx"/>
                    </a:ext>
                  </a:extLst>
                </a:hlinkClick>
              </a:rPr>
              <a:t>MĂNG NON- TÀI LIỆU TIỂU HỌC | Facebook</a:t>
            </a:r>
            <a:endParaRPr kumimoji="0" lang="en-US" sz="191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1" name="Title 1">
            <a:extLst>
              <a:ext uri="{FF2B5EF4-FFF2-40B4-BE49-F238E27FC236}">
                <a16:creationId xmlns:a16="http://schemas.microsoft.com/office/drawing/2014/main" id="{839CB496-B064-1976-8A73-F5C96C8179F1}"/>
              </a:ext>
            </a:extLst>
          </p:cNvPr>
          <p:cNvSpPr txBox="1">
            <a:spLocks/>
          </p:cNvSpPr>
          <p:nvPr userDrawn="1"/>
        </p:nvSpPr>
        <p:spPr>
          <a:xfrm>
            <a:off x="-852403"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82" name="Title 1">
            <a:extLst>
              <a:ext uri="{FF2B5EF4-FFF2-40B4-BE49-F238E27FC236}">
                <a16:creationId xmlns:a16="http://schemas.microsoft.com/office/drawing/2014/main" id="{67CE625A-7EB5-37D6-AA98-E6F10E173EFB}"/>
              </a:ext>
            </a:extLst>
          </p:cNvPr>
          <p:cNvSpPr txBox="1">
            <a:spLocks/>
          </p:cNvSpPr>
          <p:nvPr userDrawn="1"/>
        </p:nvSpPr>
        <p:spPr>
          <a:xfrm>
            <a:off x="8381616" y="5716324"/>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191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83" name="TextBox 82">
            <a:extLst>
              <a:ext uri="{FF2B5EF4-FFF2-40B4-BE49-F238E27FC236}">
                <a16:creationId xmlns:a16="http://schemas.microsoft.com/office/drawing/2014/main" id="{A9185F81-9F4C-9E1A-DA28-FF4DF54F9336}"/>
              </a:ext>
            </a:extLst>
          </p:cNvPr>
          <p:cNvSpPr txBox="1"/>
          <p:nvPr userDrawn="1"/>
        </p:nvSpPr>
        <p:spPr>
          <a:xfrm>
            <a:off x="-4019180" y="2468440"/>
            <a:ext cx="4434780" cy="582339"/>
          </a:xfrm>
          <a:prstGeom prst="rect">
            <a:avLst/>
          </a:prstGeom>
          <a:noFill/>
        </p:spPr>
        <p:txBody>
          <a:bodyPr wrap="square" rtlCol="0">
            <a:spAutoFit/>
          </a:bodyPr>
          <a:lstStyle/>
          <a:p>
            <a:pPr marL="0" marR="0" lvl="0" indent="0" algn="ctr" defTabSz="82990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84" name="TextBox 83">
            <a:extLst>
              <a:ext uri="{FF2B5EF4-FFF2-40B4-BE49-F238E27FC236}">
                <a16:creationId xmlns:a16="http://schemas.microsoft.com/office/drawing/2014/main" id="{6BE93520-6E9F-4C6B-1BDC-F5F4B404C88B}"/>
              </a:ext>
            </a:extLst>
          </p:cNvPr>
          <p:cNvSpPr txBox="1"/>
          <p:nvPr userDrawn="1"/>
        </p:nvSpPr>
        <p:spPr>
          <a:xfrm>
            <a:off x="605095" y="9963313"/>
            <a:ext cx="11725451" cy="533351"/>
          </a:xfrm>
          <a:prstGeom prst="rect">
            <a:avLst/>
          </a:prstGeom>
          <a:noFill/>
        </p:spPr>
        <p:txBody>
          <a:bodyPr wrap="square">
            <a:spAutoFit/>
          </a:bodyPr>
          <a:lstStyle/>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85" name="Title 1">
            <a:extLst>
              <a:ext uri="{FF2B5EF4-FFF2-40B4-BE49-F238E27FC236}">
                <a16:creationId xmlns:a16="http://schemas.microsoft.com/office/drawing/2014/main" id="{6108D78E-8090-455C-81F2-F57D8860EAC5}"/>
              </a:ext>
            </a:extLst>
          </p:cNvPr>
          <p:cNvSpPr txBox="1">
            <a:spLocks/>
          </p:cNvSpPr>
          <p:nvPr userDrawn="1"/>
        </p:nvSpPr>
        <p:spPr>
          <a:xfrm>
            <a:off x="3454400"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SVN-Appleberry" panose="02040603050506020204" pitchFamily="18" charset="0"/>
              </a:rPr>
              <a:t>By </a:t>
            </a:r>
            <a:r>
              <a:rPr lang="en-US" sz="2800" b="0" dirty="0" err="1" smtClean="0">
                <a:solidFill>
                  <a:schemeClr val="accent6">
                    <a:lumMod val="50000"/>
                  </a:schemeClr>
                </a:solidFill>
                <a:latin typeface="SVN-Appleberry" panose="02040603050506020204" pitchFamily="18" charset="0"/>
              </a:rPr>
              <a:t>Phước</a:t>
            </a:r>
            <a:r>
              <a:rPr lang="en-US" sz="2800" b="0" baseline="0" dirty="0" smtClean="0">
                <a:solidFill>
                  <a:schemeClr val="accent6">
                    <a:lumMod val="50000"/>
                  </a:schemeClr>
                </a:solidFill>
                <a:latin typeface="SVN-Appleberry" panose="02040603050506020204" pitchFamily="18" charset="0"/>
              </a:rPr>
              <a:t> </a:t>
            </a:r>
            <a:r>
              <a:rPr lang="en-US" sz="2800" b="0" baseline="0" dirty="0" err="1" smtClean="0">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3071897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p:cTn id="7" dur="1750" fill="hold"/>
                                        <p:tgtEl>
                                          <p:spTgt spid="83"/>
                                        </p:tgtEl>
                                        <p:attrNameLst>
                                          <p:attrName>ppt_w</p:attrName>
                                        </p:attrNameLst>
                                      </p:cBhvr>
                                      <p:tavLst>
                                        <p:tav tm="0">
                                          <p:val>
                                            <p:fltVal val="0"/>
                                          </p:val>
                                        </p:tav>
                                        <p:tav tm="100000">
                                          <p:val>
                                            <p:strVal val="#ppt_w"/>
                                          </p:val>
                                        </p:tav>
                                      </p:tavLst>
                                    </p:anim>
                                    <p:anim calcmode="lin" valueType="num">
                                      <p:cBhvr>
                                        <p:cTn id="8" dur="1750" fill="hold"/>
                                        <p:tgtEl>
                                          <p:spTgt spid="83"/>
                                        </p:tgtEl>
                                        <p:attrNameLst>
                                          <p:attrName>ppt_h</p:attrName>
                                        </p:attrNameLst>
                                      </p:cBhvr>
                                      <p:tavLst>
                                        <p:tav tm="0">
                                          <p:val>
                                            <p:fltVal val="0"/>
                                          </p:val>
                                        </p:tav>
                                        <p:tav tm="100000">
                                          <p:val>
                                            <p:strVal val="#ppt_h"/>
                                          </p:val>
                                        </p:tav>
                                      </p:tavLst>
                                    </p:anim>
                                    <p:animEffect transition="in" filter="fade">
                                      <p:cBhvr>
                                        <p:cTn id="9" dur="1750"/>
                                        <p:tgtEl>
                                          <p:spTgt spid="8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3" grpId="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1_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59" y="356659"/>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5" name="ตัวแทนท้ายกระดาษ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6" name="ตัวแทนหมายเลขภาพนิ่ง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78" name="เมฆ 77"/>
          <p:cNvSpPr/>
          <p:nvPr userDrawn="1"/>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5" y="2539621"/>
            <a:ext cx="433855" cy="482184"/>
          </a:xfrm>
          <a:prstGeom prst="rect">
            <a:avLst/>
          </a:prstGeom>
        </p:spPr>
      </p:pic>
      <p:grpSp>
        <p:nvGrpSpPr>
          <p:cNvPr id="80" name="กลุ่ม 79"/>
          <p:cNvGrpSpPr/>
          <p:nvPr userDrawn="1"/>
        </p:nvGrpSpPr>
        <p:grpSpPr>
          <a:xfrm>
            <a:off x="469218" y="184343"/>
            <a:ext cx="3015709" cy="600000"/>
            <a:chOff x="3289945" y="3405879"/>
            <a:chExt cx="2261782" cy="450000"/>
          </a:xfrm>
        </p:grpSpPr>
        <p:sp>
          <p:nvSpPr>
            <p:cNvPr id="81" name="วงรี 8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วงรี 8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วงรี 8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5" name="กลุ่ม 84"/>
          <p:cNvGrpSpPr/>
          <p:nvPr userDrawn="1"/>
        </p:nvGrpSpPr>
        <p:grpSpPr>
          <a:xfrm>
            <a:off x="1685893" y="2702280"/>
            <a:ext cx="9018619" cy="2454913"/>
            <a:chOff x="1264420" y="2026709"/>
            <a:chExt cx="6763964" cy="1841185"/>
          </a:xfrm>
        </p:grpSpPr>
        <p:sp>
          <p:nvSpPr>
            <p:cNvPr id="86" name="สี่เหลี่ยมผืนผ้า 85"/>
            <p:cNvSpPr/>
            <p:nvPr/>
          </p:nvSpPr>
          <p:spPr>
            <a:xfrm>
              <a:off x="1360490" y="2170725"/>
              <a:ext cx="6667894" cy="1697169"/>
            </a:xfrm>
            <a:prstGeom prst="rect">
              <a:avLst/>
            </a:prstGeom>
            <a:pattFill prst="wdDnDiag">
              <a:fgClr>
                <a:schemeClr val="accent4">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เหลี่ยมผืนผ้า 86"/>
            <p:cNvSpPr/>
            <p:nvPr/>
          </p:nvSpPr>
          <p:spPr>
            <a:xfrm>
              <a:off x="1264420" y="2026709"/>
              <a:ext cx="6667893" cy="1697169"/>
            </a:xfrm>
            <a:prstGeom prst="rect">
              <a:avLst/>
            </a:prstGeom>
            <a:solidFill>
              <a:schemeClr val="bg1"/>
            </a:solidFill>
            <a:ln>
              <a:solidFill>
                <a:schemeClr val="accent4">
                  <a:lumMod val="60000"/>
                  <a:lumOff val="40000"/>
                </a:schemeClr>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88" name="รูปภาพ 8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71521" y="1091041"/>
            <a:ext cx="552659" cy="593295"/>
          </a:xfrm>
          <a:prstGeom prst="rect">
            <a:avLst/>
          </a:prstGeom>
        </p:spPr>
      </p:pic>
      <p:pic>
        <p:nvPicPr>
          <p:cNvPr id="89" name="รูปภาพ 8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108" y="4752522"/>
            <a:ext cx="552659" cy="593295"/>
          </a:xfrm>
          <a:prstGeom prst="rect">
            <a:avLst/>
          </a:prstGeom>
        </p:spPr>
      </p:pic>
      <p:pic>
        <p:nvPicPr>
          <p:cNvPr id="90" name="รูปภาพ 8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51036" y="5707134"/>
            <a:ext cx="755841" cy="804605"/>
          </a:xfrm>
          <a:prstGeom prst="rect">
            <a:avLst/>
          </a:prstGeom>
        </p:spPr>
      </p:pic>
      <p:pic>
        <p:nvPicPr>
          <p:cNvPr id="91" name="รูปภาพ 9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63721" y="1448659"/>
            <a:ext cx="861497" cy="967152"/>
          </a:xfrm>
          <a:prstGeom prst="rect">
            <a:avLst/>
          </a:prstGeom>
        </p:spPr>
      </p:pic>
      <p:grpSp>
        <p:nvGrpSpPr>
          <p:cNvPr id="92" name="กลุ่ม 91"/>
          <p:cNvGrpSpPr/>
          <p:nvPr userDrawn="1"/>
        </p:nvGrpSpPr>
        <p:grpSpPr>
          <a:xfrm>
            <a:off x="-1667293" y="5497558"/>
            <a:ext cx="4005304" cy="2900781"/>
            <a:chOff x="-1250470" y="4123168"/>
            <a:chExt cx="3003978" cy="2175586"/>
          </a:xfrm>
        </p:grpSpPr>
        <p:sp>
          <p:nvSpPr>
            <p:cNvPr id="93" name="เมฆ 92"/>
            <p:cNvSpPr/>
            <p:nvPr/>
          </p:nvSpPr>
          <p:spPr>
            <a:xfrm rot="1140269" flipH="1">
              <a:off x="-1250470" y="412316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4" name="รูปภาพ 9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06021" y="4464717"/>
              <a:ext cx="325391" cy="361638"/>
            </a:xfrm>
            <a:prstGeom prst="rect">
              <a:avLst/>
            </a:prstGeom>
          </p:spPr>
        </p:pic>
      </p:grpSp>
      <p:grpSp>
        <p:nvGrpSpPr>
          <p:cNvPr id="95" name="กลุ่ม 94"/>
          <p:cNvGrpSpPr/>
          <p:nvPr userDrawn="1"/>
        </p:nvGrpSpPr>
        <p:grpSpPr>
          <a:xfrm>
            <a:off x="10455131" y="5049698"/>
            <a:ext cx="1801790" cy="1782540"/>
            <a:chOff x="7841346" y="3787274"/>
            <a:chExt cx="1351342" cy="1336905"/>
          </a:xfrm>
        </p:grpSpPr>
        <p:pic>
          <p:nvPicPr>
            <p:cNvPr id="96" name="รูปภาพ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81354" y="3941793"/>
              <a:ext cx="1171456" cy="1177170"/>
            </a:xfrm>
            <a:prstGeom prst="rect">
              <a:avLst/>
            </a:prstGeom>
            <a:effectLst>
              <a:outerShdw blurRad="50800" dist="38100" dir="2700000" algn="tl" rotWithShape="0">
                <a:schemeClr val="accent4">
                  <a:alpha val="40000"/>
                </a:schemeClr>
              </a:outerShdw>
            </a:effectLst>
          </p:spPr>
        </p:pic>
        <p:grpSp>
          <p:nvGrpSpPr>
            <p:cNvPr id="97" name="กลุ่ม 96"/>
            <p:cNvGrpSpPr/>
            <p:nvPr/>
          </p:nvGrpSpPr>
          <p:grpSpPr>
            <a:xfrm rot="6017212">
              <a:off x="7848564" y="3780056"/>
              <a:ext cx="1336905" cy="1351342"/>
              <a:chOff x="7839440" y="208626"/>
              <a:chExt cx="1086240" cy="1161070"/>
            </a:xfrm>
          </p:grpSpPr>
          <p:grpSp>
            <p:nvGrpSpPr>
              <p:cNvPr id="98" name="กลุ่ม 97"/>
              <p:cNvGrpSpPr/>
              <p:nvPr/>
            </p:nvGrpSpPr>
            <p:grpSpPr>
              <a:xfrm rot="12247797">
                <a:off x="7839440" y="492807"/>
                <a:ext cx="1086240" cy="876889"/>
                <a:chOff x="1273574" y="1375834"/>
                <a:chExt cx="1086240" cy="876889"/>
              </a:xfrm>
            </p:grpSpPr>
            <p:sp>
              <p:nvSpPr>
                <p:cNvPr id="100" name="TextBox 99"/>
                <p:cNvSpPr txBox="1"/>
                <p:nvPr/>
              </p:nvSpPr>
              <p:spPr>
                <a:xfrm rot="1351072">
                  <a:off x="1388628" y="1375834"/>
                  <a:ext cx="258080" cy="42967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01" name="TextBox 100"/>
                <p:cNvSpPr txBox="1"/>
                <p:nvPr/>
              </p:nvSpPr>
              <p:spPr>
                <a:xfrm rot="21389866">
                  <a:off x="2073887" y="1461242"/>
                  <a:ext cx="258080" cy="42967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02" name="สามเหลี่ยมหน้าจั่ว 101"/>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สามเหลี่ยมหน้าจั่ว 102"/>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วงรี 103"/>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5" name="วงรี 104"/>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6" name="วงรี 105"/>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9" name="TextBox 98"/>
              <p:cNvSpPr txBox="1"/>
              <p:nvPr/>
            </p:nvSpPr>
            <p:spPr>
              <a:xfrm rot="13598869">
                <a:off x="8014746" y="141920"/>
                <a:ext cx="272912" cy="40632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sp>
        <p:nvSpPr>
          <p:cNvPr id="2" name="ชื่อเรื่อง 1"/>
          <p:cNvSpPr>
            <a:spLocks noGrp="1"/>
          </p:cNvSpPr>
          <p:nvPr>
            <p:ph type="title"/>
          </p:nvPr>
        </p:nvSpPr>
        <p:spPr>
          <a:xfrm>
            <a:off x="945533" y="731739"/>
            <a:ext cx="10363200" cy="1362075"/>
          </a:xfrm>
        </p:spPr>
        <p:txBody>
          <a:bodyPr anchor="t"/>
          <a:lstStyle>
            <a:lvl1pPr algn="ctr">
              <a:defRPr sz="5333" b="1" cap="all">
                <a:solidFill>
                  <a:srgbClr val="FFD757"/>
                </a:solidFill>
              </a:defRPr>
            </a:lvl1p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1967541" y="2906713"/>
            <a:ext cx="8360591" cy="1500187"/>
          </a:xfrm>
        </p:spPr>
        <p:txBody>
          <a:bodyPr anchor="b"/>
          <a:lstStyle>
            <a:lvl1pPr marL="0" indent="0">
              <a:buNone/>
              <a:defRPr sz="2667">
                <a:solidFill>
                  <a:schemeClr val="tx1">
                    <a:tint val="75000"/>
                  </a:schemeClr>
                </a:solidFill>
                <a:latin typeface="can_NongAor" pitchFamily="2" charset="0"/>
                <a:cs typeface="can_NongAor" pitchFamily="2"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th-TH" dirty="0"/>
              <a:t>คลิกเพื่อแก้ไขลักษณะของข้อความต้นแบบ</a:t>
            </a:r>
          </a:p>
        </p:txBody>
      </p:sp>
      <p:pic>
        <p:nvPicPr>
          <p:cNvPr id="107" name="รูปภาพ 10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8235" y="184344"/>
            <a:ext cx="1549808" cy="1356081"/>
          </a:xfrm>
          <a:prstGeom prst="rect">
            <a:avLst/>
          </a:prstGeom>
        </p:spPr>
      </p:pic>
    </p:spTree>
    <p:extLst>
      <p:ext uri="{BB962C8B-B14F-4D97-AF65-F5344CB8AC3E}">
        <p14:creationId xmlns:p14="http://schemas.microsoft.com/office/powerpoint/2010/main" val="3422226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5" name="กลุ่ม 44"/>
          <p:cNvGrpSpPr/>
          <p:nvPr userDrawn="1"/>
        </p:nvGrpSpPr>
        <p:grpSpPr>
          <a:xfrm>
            <a:off x="1295467" y="860648"/>
            <a:ext cx="9957331" cy="4997409"/>
            <a:chOff x="971600" y="645485"/>
            <a:chExt cx="7467998" cy="3748057"/>
          </a:xfrm>
        </p:grpSpPr>
        <p:sp>
          <p:nvSpPr>
            <p:cNvPr id="46" name="บวก 4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3" name="ตัวแทนเนื้อหา 2"/>
          <p:cNvSpPr>
            <a:spLocks noGrp="1"/>
          </p:cNvSpPr>
          <p:nvPr>
            <p:ph sz="half" idx="1"/>
          </p:nvPr>
        </p:nvSpPr>
        <p:spPr>
          <a:xfrm>
            <a:off x="609600" y="237288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เนื้อหา 3"/>
          <p:cNvSpPr>
            <a:spLocks noGrp="1"/>
          </p:cNvSpPr>
          <p:nvPr>
            <p:ph sz="half" idx="2"/>
          </p:nvPr>
        </p:nvSpPr>
        <p:spPr>
          <a:xfrm>
            <a:off x="6197600" y="237288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วันที่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6" name="ตัวแทนท้ายกระดาษ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7" name="ตัวแทนหมายเลขภาพนิ่ง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2" name="ชื่อเรื่อง 1"/>
          <p:cNvSpPr>
            <a:spLocks noGrp="1"/>
          </p:cNvSpPr>
          <p:nvPr>
            <p:ph type="title"/>
          </p:nvPr>
        </p:nvSpPr>
        <p:spPr>
          <a:xfrm>
            <a:off x="609600" y="932723"/>
            <a:ext cx="10972800" cy="1143000"/>
          </a:xfrm>
        </p:spPr>
        <p:txBody>
          <a:bodyPr/>
          <a:lstStyle>
            <a:lvl1pPr>
              <a:defRPr>
                <a:solidFill>
                  <a:srgbClr val="FFD757"/>
                </a:solidFill>
              </a:defRPr>
            </a:lvl1pPr>
          </a:lstStyle>
          <a:p>
            <a:r>
              <a:rPr lang="th-TH" dirty="0"/>
              <a:t>คลิกเพื่อแก้ไขลักษณะชื่อเรื่องต้นแบบ</a:t>
            </a:r>
          </a:p>
        </p:txBody>
      </p:sp>
    </p:spTree>
    <p:extLst>
      <p:ext uri="{BB962C8B-B14F-4D97-AF65-F5344CB8AC3E}">
        <p14:creationId xmlns:p14="http://schemas.microsoft.com/office/powerpoint/2010/main" val="2340478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grpSp>
        <p:nvGrpSpPr>
          <p:cNvPr id="43" name="กลุ่ม 42"/>
          <p:cNvGrpSpPr/>
          <p:nvPr userDrawn="1"/>
        </p:nvGrpSpPr>
        <p:grpSpPr>
          <a:xfrm>
            <a:off x="335359" y="356659"/>
            <a:ext cx="11425271" cy="6124221"/>
            <a:chOff x="251519" y="267494"/>
            <a:chExt cx="8568953" cy="4593166"/>
          </a:xfrm>
        </p:grpSpPr>
        <p:sp>
          <p:nvSpPr>
            <p:cNvPr id="6" name="สี่เหลี่ยมผืนผ้า 5"/>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251519" y="267494"/>
              <a:ext cx="8568953" cy="4593166"/>
              <a:chOff x="-29030" y="17128"/>
              <a:chExt cx="9151241" cy="5109244"/>
            </a:xfrm>
          </p:grpSpPr>
          <p:grpSp>
            <p:nvGrpSpPr>
              <p:cNvPr id="8" name="กลุ่ม 7"/>
              <p:cNvGrpSpPr/>
              <p:nvPr/>
            </p:nvGrpSpPr>
            <p:grpSpPr>
              <a:xfrm>
                <a:off x="187436" y="17128"/>
                <a:ext cx="8652652" cy="5109244"/>
                <a:chOff x="187436" y="17128"/>
                <a:chExt cx="8652652" cy="5109244"/>
              </a:xfrm>
            </p:grpSpPr>
            <p:cxnSp>
              <p:nvCxnSpPr>
                <p:cNvPr id="22"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 name="กลุ่ม 8"/>
              <p:cNvGrpSpPr/>
              <p:nvPr/>
            </p:nvGrpSpPr>
            <p:grpSpPr>
              <a:xfrm>
                <a:off x="-29030" y="263553"/>
                <a:ext cx="9151241" cy="4703748"/>
                <a:chOff x="-29030" y="263553"/>
                <a:chExt cx="9151241" cy="4703748"/>
              </a:xfrm>
            </p:grpSpPr>
            <p:cxnSp>
              <p:nvCxnSpPr>
                <p:cNvPr id="10"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grpSp>
        <p:nvGrpSpPr>
          <p:cNvPr id="57" name="กลุ่ม 56"/>
          <p:cNvGrpSpPr/>
          <p:nvPr userDrawn="1"/>
        </p:nvGrpSpPr>
        <p:grpSpPr>
          <a:xfrm>
            <a:off x="391992"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589343" y="1814904"/>
            <a:ext cx="2434316" cy="3955355"/>
            <a:chOff x="442007" y="1361178"/>
            <a:chExt cx="1825737" cy="2966516"/>
          </a:xfrm>
        </p:grpSpPr>
        <p:sp>
          <p:nvSpPr>
            <p:cNvPr id="63" name="สี่เหลี่ยมผืนผ้ามุมมน 62"/>
            <p:cNvSpPr/>
            <p:nvPr/>
          </p:nvSpPr>
          <p:spPr>
            <a:xfrm>
              <a:off x="493920" y="1458950"/>
              <a:ext cx="1773824" cy="2868744"/>
            </a:xfrm>
            <a:prstGeom prst="roundRect">
              <a:avLst/>
            </a:prstGeom>
            <a:pattFill prst="wdDnDiag">
              <a:fgClr>
                <a:srgbClr val="A8C7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สี่เหลี่ยมผืนผ้ามุมมน 63"/>
            <p:cNvSpPr/>
            <p:nvPr/>
          </p:nvSpPr>
          <p:spPr>
            <a:xfrm>
              <a:off x="442007" y="1361178"/>
              <a:ext cx="1773824" cy="2868744"/>
            </a:xfrm>
            <a:prstGeom prst="roundRec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5" name="กลุ่ม 64"/>
          <p:cNvGrpSpPr/>
          <p:nvPr userDrawn="1"/>
        </p:nvGrpSpPr>
        <p:grpSpPr>
          <a:xfrm>
            <a:off x="3431879" y="1814904"/>
            <a:ext cx="2425656" cy="3955355"/>
            <a:chOff x="2573909" y="1361178"/>
            <a:chExt cx="1819242" cy="2966516"/>
          </a:xfrm>
        </p:grpSpPr>
        <p:sp>
          <p:nvSpPr>
            <p:cNvPr id="66" name="สี่เหลี่ยมผืนผ้ามุมมน 65"/>
            <p:cNvSpPr/>
            <p:nvPr/>
          </p:nvSpPr>
          <p:spPr>
            <a:xfrm>
              <a:off x="2619327" y="1458950"/>
              <a:ext cx="1773824" cy="2868744"/>
            </a:xfrm>
            <a:prstGeom prst="roundRect">
              <a:avLst/>
            </a:prstGeom>
            <a:pattFill prst="wdDnDiag">
              <a:fgClr>
                <a:srgbClr val="B8B5C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สี่เหลี่ยมผืนผ้ามุมมน 66"/>
            <p:cNvSpPr/>
            <p:nvPr/>
          </p:nvSpPr>
          <p:spPr>
            <a:xfrm>
              <a:off x="2573909" y="1361178"/>
              <a:ext cx="1773824" cy="2868744"/>
            </a:xfrm>
            <a:prstGeom prst="roundRect">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8" name="กลุ่ม 67"/>
          <p:cNvGrpSpPr/>
          <p:nvPr userDrawn="1"/>
        </p:nvGrpSpPr>
        <p:grpSpPr>
          <a:xfrm>
            <a:off x="6274415" y="1814904"/>
            <a:ext cx="2416996" cy="3955355"/>
            <a:chOff x="4705811" y="1361178"/>
            <a:chExt cx="1812747" cy="2966516"/>
          </a:xfrm>
        </p:grpSpPr>
        <p:sp>
          <p:nvSpPr>
            <p:cNvPr id="69" name="สี่เหลี่ยมผืนผ้ามุมมน 68"/>
            <p:cNvSpPr/>
            <p:nvPr/>
          </p:nvSpPr>
          <p:spPr>
            <a:xfrm>
              <a:off x="4744734" y="1458950"/>
              <a:ext cx="1773824" cy="2868744"/>
            </a:xfrm>
            <a:prstGeom prst="roundRect">
              <a:avLst/>
            </a:prstGeom>
            <a:pattFill prst="wdDnDiag">
              <a:fgClr>
                <a:srgbClr val="CBBC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สี่เหลี่ยมผืนผ้ามุมมน 69"/>
            <p:cNvSpPr/>
            <p:nvPr/>
          </p:nvSpPr>
          <p:spPr>
            <a:xfrm>
              <a:off x="4705811" y="1361178"/>
              <a:ext cx="1773824" cy="2868744"/>
            </a:xfrm>
            <a:prstGeom prst="roundRect">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1" name="กลุ่ม 70"/>
          <p:cNvGrpSpPr/>
          <p:nvPr userDrawn="1"/>
        </p:nvGrpSpPr>
        <p:grpSpPr>
          <a:xfrm>
            <a:off x="9116951" y="1814904"/>
            <a:ext cx="2408335" cy="3962739"/>
            <a:chOff x="6837713" y="1361178"/>
            <a:chExt cx="1806251" cy="2972054"/>
          </a:xfrm>
        </p:grpSpPr>
        <p:sp>
          <p:nvSpPr>
            <p:cNvPr id="72" name="สี่เหลี่ยมผืนผ้ามุมมน 71"/>
            <p:cNvSpPr/>
            <p:nvPr/>
          </p:nvSpPr>
          <p:spPr>
            <a:xfrm>
              <a:off x="6870140" y="1464488"/>
              <a:ext cx="1773824" cy="2868744"/>
            </a:xfrm>
            <a:prstGeom prst="roundRect">
              <a:avLst/>
            </a:prstGeom>
            <a:pattFill prst="wdDnDiag">
              <a:fgClr>
                <a:srgbClr val="E8C6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เหลี่ยมผืนผ้ามุมมน 72"/>
            <p:cNvSpPr/>
            <p:nvPr/>
          </p:nvSpPr>
          <p:spPr>
            <a:xfrm>
              <a:off x="6837713" y="1361178"/>
              <a:ext cx="1773824" cy="2868744"/>
            </a:xfrm>
            <a:prstGeom prst="roundRect">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4" name="กลุ่ม 73"/>
          <p:cNvGrpSpPr/>
          <p:nvPr userDrawn="1"/>
        </p:nvGrpSpPr>
        <p:grpSpPr>
          <a:xfrm flipV="1">
            <a:off x="-244895" y="-2331640"/>
            <a:ext cx="13038619" cy="3012999"/>
            <a:chOff x="-405164" y="4638485"/>
            <a:chExt cx="9778964" cy="2259749"/>
          </a:xfrm>
          <a:effectLst>
            <a:outerShdw blurRad="50800" dist="38100" dir="2700000" algn="tl" rotWithShape="0">
              <a:schemeClr val="accent4">
                <a:alpha val="40000"/>
              </a:schemeClr>
            </a:outerShdw>
          </a:effectLst>
        </p:grpSpPr>
        <p:sp>
          <p:nvSpPr>
            <p:cNvPr id="75" name="เมฆ 74"/>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433864" flipV="1">
              <a:off x="1961800" y="4732356"/>
              <a:ext cx="310808" cy="499996"/>
            </a:xfrm>
            <a:prstGeom prst="rect">
              <a:avLst/>
            </a:prstGeom>
          </p:spPr>
        </p:pic>
        <p:sp>
          <p:nvSpPr>
            <p:cNvPr id="77" name="เมฆ 7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flipH="1" flipV="1">
              <a:off x="6548384" y="4682270"/>
              <a:ext cx="379045" cy="523443"/>
            </a:xfrm>
            <a:prstGeom prst="rect">
              <a:avLst/>
            </a:prstGeom>
          </p:spPr>
        </p:pic>
        <p:sp>
          <p:nvSpPr>
            <p:cNvPr id="79" name="เมฆ 7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4285" flipH="1" flipV="1">
              <a:off x="4212852" y="4688399"/>
              <a:ext cx="327561" cy="381162"/>
            </a:xfrm>
            <a:prstGeom prst="rect">
              <a:avLst/>
            </a:prstGeom>
          </p:spPr>
        </p:pic>
        <p:sp>
          <p:nvSpPr>
            <p:cNvPr id="81" name="เมฆ 80"/>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2" name="รูปภาพ 8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83" name="รูปภาพ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84" name="รูปภาพ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5" name="รูปภาพ 84"/>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6" name="รูปภาพ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pic>
        <p:nvPicPr>
          <p:cNvPr id="87" name="รูปภาพ 8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524372" flipH="1">
            <a:off x="-388979" y="-327259"/>
            <a:ext cx="1561941" cy="1569560"/>
          </a:xfrm>
          <a:prstGeom prst="rect">
            <a:avLst/>
          </a:prstGeom>
          <a:effectLst>
            <a:outerShdw blurRad="50800" dist="38100" dir="2700000" algn="tl" rotWithShape="0">
              <a:schemeClr val="accent4">
                <a:alpha val="40000"/>
              </a:schemeClr>
            </a:outerShdw>
          </a:effectLst>
        </p:spPr>
      </p:pic>
      <p:pic>
        <p:nvPicPr>
          <p:cNvPr id="88" name="รูปภาพ 8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38898" y="5822424"/>
            <a:ext cx="1718201" cy="1062960"/>
          </a:xfrm>
          <a:prstGeom prst="rect">
            <a:avLst/>
          </a:prstGeom>
          <a:effectLst>
            <a:outerShdw blurRad="50800" dist="25400" dir="10800000" algn="r" rotWithShape="0">
              <a:schemeClr val="accent4">
                <a:alpha val="40000"/>
              </a:schemeClr>
            </a:outerShdw>
          </a:effectLst>
        </p:spPr>
      </p:pic>
      <p:sp>
        <p:nvSpPr>
          <p:cNvPr id="2" name="ชื่อเรื่อง 1"/>
          <p:cNvSpPr>
            <a:spLocks noGrp="1"/>
          </p:cNvSpPr>
          <p:nvPr>
            <p:ph type="title"/>
          </p:nvPr>
        </p:nvSpPr>
        <p:spPr>
          <a:xfrm>
            <a:off x="589343" y="510784"/>
            <a:ext cx="10972800" cy="1143000"/>
          </a:xfrm>
        </p:spPr>
        <p:txBody>
          <a:bodyPr/>
          <a:lstStyle/>
          <a:p>
            <a:r>
              <a:rPr lang="th-TH"/>
              <a:t>คลิกเพื่อแก้ไขลักษณะชื่อเรื่องต้นแบบ</a:t>
            </a:r>
          </a:p>
        </p:txBody>
      </p:sp>
      <p:grpSp>
        <p:nvGrpSpPr>
          <p:cNvPr id="44" name="กลุ่ม 43"/>
          <p:cNvGrpSpPr/>
          <p:nvPr userDrawn="1"/>
        </p:nvGrpSpPr>
        <p:grpSpPr>
          <a:xfrm>
            <a:off x="431371" y="1360557"/>
            <a:ext cx="11213005" cy="4826528"/>
            <a:chOff x="323528" y="1020418"/>
            <a:chExt cx="8409754" cy="3619896"/>
          </a:xfrm>
        </p:grpSpPr>
        <p:sp>
          <p:nvSpPr>
            <p:cNvPr id="45" name="บวก 44"/>
            <p:cNvSpPr/>
            <p:nvPr userDrawn="1"/>
          </p:nvSpPr>
          <p:spPr>
            <a:xfrm rot="20706355">
              <a:off x="2718318" y="102041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6608153" y="323636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4439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31807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53231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4443146"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25282" y="266459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323528" y="132602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89" name="บวก 88"/>
          <p:cNvSpPr/>
          <p:nvPr userDrawn="1"/>
        </p:nvSpPr>
        <p:spPr>
          <a:xfrm rot="4506355">
            <a:off x="3146242" y="3355053"/>
            <a:ext cx="215029" cy="220305"/>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Tree>
    <p:extLst>
      <p:ext uri="{BB962C8B-B14F-4D97-AF65-F5344CB8AC3E}">
        <p14:creationId xmlns:p14="http://schemas.microsoft.com/office/powerpoint/2010/main" val="256883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ว่างเปล่า">
    <p:spTree>
      <p:nvGrpSpPr>
        <p:cNvPr id="1" name=""/>
        <p:cNvGrpSpPr/>
        <p:nvPr/>
      </p:nvGrpSpPr>
      <p:grpSpPr>
        <a:xfrm>
          <a:off x="0" y="0"/>
          <a:ext cx="0" cy="0"/>
          <a:chOff x="0" y="0"/>
          <a:chExt cx="0" cy="0"/>
        </a:xfrm>
      </p:grpSpPr>
      <p:grpSp>
        <p:nvGrpSpPr>
          <p:cNvPr id="92" name="กลุ่ม 91"/>
          <p:cNvGrpSpPr/>
          <p:nvPr userDrawn="1"/>
        </p:nvGrpSpPr>
        <p:grpSpPr>
          <a:xfrm>
            <a:off x="335359" y="356659"/>
            <a:ext cx="11425271" cy="6124221"/>
            <a:chOff x="251519" y="267494"/>
            <a:chExt cx="8568953" cy="4593166"/>
          </a:xfrm>
        </p:grpSpPr>
        <p:sp>
          <p:nvSpPr>
            <p:cNvPr id="93" name="สี่เหลี่ยมผืนผ้า 92"/>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4" name="กลุ่ม 93"/>
            <p:cNvGrpSpPr/>
            <p:nvPr userDrawn="1"/>
          </p:nvGrpSpPr>
          <p:grpSpPr>
            <a:xfrm>
              <a:off x="251519" y="267494"/>
              <a:ext cx="8568953" cy="4593166"/>
              <a:chOff x="-29030" y="17128"/>
              <a:chExt cx="9151241" cy="5109244"/>
            </a:xfrm>
          </p:grpSpPr>
          <p:grpSp>
            <p:nvGrpSpPr>
              <p:cNvPr id="95" name="กลุ่ม 94"/>
              <p:cNvGrpSpPr/>
              <p:nvPr/>
            </p:nvGrpSpPr>
            <p:grpSpPr>
              <a:xfrm>
                <a:off x="187436" y="17128"/>
                <a:ext cx="8652652" cy="5109244"/>
                <a:chOff x="187436" y="17128"/>
                <a:chExt cx="8652652" cy="5109244"/>
              </a:xfrm>
            </p:grpSpPr>
            <p:cxnSp>
              <p:nvCxnSpPr>
                <p:cNvPr id="109"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6" name="กลุ่ม 95"/>
              <p:cNvGrpSpPr/>
              <p:nvPr/>
            </p:nvGrpSpPr>
            <p:grpSpPr>
              <a:xfrm>
                <a:off x="-29030" y="263553"/>
                <a:ext cx="9151241" cy="4703748"/>
                <a:chOff x="-29030" y="263553"/>
                <a:chExt cx="9151241" cy="4703748"/>
              </a:xfrm>
            </p:grpSpPr>
            <p:cxnSp>
              <p:nvCxnSpPr>
                <p:cNvPr id="97"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ตัวแทนวันที่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3" name="ตัวแทนท้ายกระดาษ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4" name="ตัวแทนหมายเลขภาพนิ่ง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grpSp>
        <p:nvGrpSpPr>
          <p:cNvPr id="130" name="กลุ่ม 129"/>
          <p:cNvGrpSpPr/>
          <p:nvPr userDrawn="1"/>
        </p:nvGrpSpPr>
        <p:grpSpPr>
          <a:xfrm>
            <a:off x="1295467" y="860648"/>
            <a:ext cx="9957331" cy="4997409"/>
            <a:chOff x="971600" y="645485"/>
            <a:chExt cx="7467998" cy="3748057"/>
          </a:xfrm>
        </p:grpSpPr>
        <p:sp>
          <p:nvSpPr>
            <p:cNvPr id="80" name="บวก 7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บวก 8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บวก 8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บวก 8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วงรี 8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6" name="วงรี 8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ามเหลี่ยมหน้าจั่ว 8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สามเหลี่ยมหน้าจั่ว 8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สามเหลี่ยมหน้าจั่ว 8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สามเหลี่ยมหน้าจั่ว 8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4" name="กลุ่ม 143"/>
          <p:cNvGrpSpPr/>
          <p:nvPr userDrawn="1"/>
        </p:nvGrpSpPr>
        <p:grpSpPr>
          <a:xfrm>
            <a:off x="8618771" y="68627"/>
            <a:ext cx="3015709" cy="600000"/>
            <a:chOff x="3289945" y="3405879"/>
            <a:chExt cx="2261782" cy="450000"/>
          </a:xfrm>
        </p:grpSpPr>
        <p:sp>
          <p:nvSpPr>
            <p:cNvPr id="145" name="วงรี 1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6" name="วงรี 1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7" name="วงรี 1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8" name="วงรี 1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9" name="กลุ่ม 148"/>
          <p:cNvGrpSpPr/>
          <p:nvPr userDrawn="1"/>
        </p:nvGrpSpPr>
        <p:grpSpPr>
          <a:xfrm>
            <a:off x="9608752" y="4039910"/>
            <a:ext cx="4005304" cy="4633580"/>
            <a:chOff x="7206564" y="3029932"/>
            <a:chExt cx="3003978" cy="3475185"/>
          </a:xfrm>
        </p:grpSpPr>
        <p:pic>
          <p:nvPicPr>
            <p:cNvPr id="150" name="รูปภาพ 1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chemeClr val="accent4">
                  <a:alpha val="40000"/>
                </a:schemeClr>
              </a:outerShdw>
            </a:effectLst>
          </p:spPr>
        </p:pic>
        <p:sp>
          <p:nvSpPr>
            <p:cNvPr id="151" name="เมฆ 150"/>
            <p:cNvSpPr/>
            <p:nvPr/>
          </p:nvSpPr>
          <p:spPr>
            <a:xfrm rot="20279911">
              <a:off x="7206564" y="4329531"/>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2" name="รูปภาพ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153" name="รูปภาพ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154" name="กลุ่ม 153"/>
          <p:cNvGrpSpPr/>
          <p:nvPr userDrawn="1"/>
        </p:nvGrpSpPr>
        <p:grpSpPr>
          <a:xfrm>
            <a:off x="-1834552" y="5072711"/>
            <a:ext cx="4005304" cy="3268891"/>
            <a:chOff x="-1375914" y="3804533"/>
            <a:chExt cx="3003978" cy="2451668"/>
          </a:xfrm>
        </p:grpSpPr>
        <p:grpSp>
          <p:nvGrpSpPr>
            <p:cNvPr id="155" name="กลุ่ม 154"/>
            <p:cNvGrpSpPr/>
            <p:nvPr/>
          </p:nvGrpSpPr>
          <p:grpSpPr>
            <a:xfrm rot="179820" flipH="1">
              <a:off x="-1375914" y="4080615"/>
              <a:ext cx="3003978" cy="2175586"/>
              <a:chOff x="7569120" y="4314392"/>
              <a:chExt cx="3003978" cy="2175586"/>
            </a:xfrm>
            <a:effectLst>
              <a:outerShdw blurRad="50800" dist="38100" dir="2700000" algn="tl" rotWithShape="0">
                <a:schemeClr val="accent4">
                  <a:alpha val="40000"/>
                </a:schemeClr>
              </a:outerShdw>
            </a:effectLst>
          </p:grpSpPr>
          <p:sp>
            <p:nvSpPr>
              <p:cNvPr id="157" name="เมฆ 156"/>
              <p:cNvSpPr/>
              <p:nvPr/>
            </p:nvSpPr>
            <p:spPr>
              <a:xfrm rot="20459731">
                <a:off x="7569120" y="4314392"/>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8" name="รูปภาพ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159" name="รูปภาพ 15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156" name="รูปภาพ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chemeClr val="accent4">
                  <a:alpha val="40000"/>
                </a:schemeClr>
              </a:outerShdw>
            </a:effectLst>
          </p:spPr>
        </p:pic>
      </p:grpSp>
      <p:grpSp>
        <p:nvGrpSpPr>
          <p:cNvPr id="160" name="กลุ่ม 159"/>
          <p:cNvGrpSpPr/>
          <p:nvPr userDrawn="1"/>
        </p:nvGrpSpPr>
        <p:grpSpPr>
          <a:xfrm>
            <a:off x="-1447992" y="-1450391"/>
            <a:ext cx="4533125" cy="2900781"/>
            <a:chOff x="-1085994" y="-1087793"/>
            <a:chExt cx="3399844" cy="2175586"/>
          </a:xfrm>
        </p:grpSpPr>
        <p:grpSp>
          <p:nvGrpSpPr>
            <p:cNvPr id="161" name="กลุ่ม 160"/>
            <p:cNvGrpSpPr/>
            <p:nvPr/>
          </p:nvGrpSpPr>
          <p:grpSpPr>
            <a:xfrm>
              <a:off x="-1085994" y="-1087793"/>
              <a:ext cx="3003978" cy="2175586"/>
              <a:chOff x="-1085994" y="-1087793"/>
              <a:chExt cx="3003978" cy="2175586"/>
            </a:xfrm>
          </p:grpSpPr>
          <p:sp>
            <p:nvSpPr>
              <p:cNvPr id="163" name="เมฆ 162"/>
              <p:cNvSpPr/>
              <p:nvPr/>
            </p:nvSpPr>
            <p:spPr>
              <a:xfrm rot="20459731">
                <a:off x="-1085994" y="-108779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64" name="รูปภาพ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65" name="รูปภาพ 164"/>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162" name="รูปภาพ 1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chemeClr val="accent4">
                  <a:alpha val="40000"/>
                </a:schemeClr>
              </a:outerShdw>
            </a:effectLst>
          </p:spPr>
        </p:pic>
      </p:grpSp>
      <p:sp>
        <p:nvSpPr>
          <p:cNvPr id="166" name="ชื่อเรื่อง 1"/>
          <p:cNvSpPr>
            <a:spLocks noGrp="1"/>
          </p:cNvSpPr>
          <p:nvPr>
            <p:ph type="ctrTitle"/>
          </p:nvPr>
        </p:nvSpPr>
        <p:spPr>
          <a:xfrm>
            <a:off x="2080434" y="3418770"/>
            <a:ext cx="7567961" cy="1470025"/>
          </a:xfrm>
        </p:spPr>
        <p:txBody>
          <a:bodyPr/>
          <a:lstStyle>
            <a:lvl1pPr>
              <a:defRPr>
                <a:solidFill>
                  <a:srgbClr val="FFD757"/>
                </a:solidFill>
              </a:defRPr>
            </a:lvl1pPr>
          </a:lstStyle>
          <a:p>
            <a:r>
              <a:rPr lang="th-TH" dirty="0"/>
              <a:t>คลิกเพื่อแก้ไขลักษณะชื่อเรื่องต้นแบบ</a:t>
            </a:r>
          </a:p>
        </p:txBody>
      </p:sp>
      <p:sp>
        <p:nvSpPr>
          <p:cNvPr id="167" name="ชื่อเรื่องรอง 2"/>
          <p:cNvSpPr>
            <a:spLocks noGrp="1"/>
          </p:cNvSpPr>
          <p:nvPr>
            <p:ph type="subTitle" idx="1"/>
          </p:nvPr>
        </p:nvSpPr>
        <p:spPr>
          <a:xfrm>
            <a:off x="1780795" y="1462463"/>
            <a:ext cx="8534400" cy="1752600"/>
          </a:xfrm>
        </p:spPr>
        <p:txBody>
          <a:bodyPr/>
          <a:lstStyle>
            <a:lvl1pPr marL="0" indent="0" algn="ctr">
              <a:buNone/>
              <a:defRPr>
                <a:solidFill>
                  <a:schemeClr val="accent4"/>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th-TH" dirty="0"/>
              <a:t>คลิกเพื่อแก้ไขลักษณะชื่อเรื่องรองต้นแบบ</a:t>
            </a:r>
          </a:p>
        </p:txBody>
      </p:sp>
      <p:pic>
        <p:nvPicPr>
          <p:cNvPr id="131" name="Picture 130">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3086812" y="-151489"/>
            <a:ext cx="2914996" cy="2586929"/>
          </a:xfrm>
          <a:prstGeom prst="rect">
            <a:avLst/>
          </a:prstGeom>
        </p:spPr>
      </p:pic>
      <p:pic>
        <p:nvPicPr>
          <p:cNvPr id="132" name="Picture 13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415603" y="7343259"/>
            <a:ext cx="2432012" cy="2184722"/>
          </a:xfrm>
          <a:prstGeom prst="rect">
            <a:avLst/>
          </a:prstGeom>
        </p:spPr>
      </p:pic>
      <p:sp>
        <p:nvSpPr>
          <p:cNvPr id="133" name="TextBox 3">
            <a:extLst>
              <a:ext uri="{FF2B5EF4-FFF2-40B4-BE49-F238E27FC236}">
                <a16:creationId xmlns:a16="http://schemas.microsoft.com/office/drawing/2014/main" id="{29EA2F57-C96A-966D-50AE-CA599802F3D7}"/>
              </a:ext>
            </a:extLst>
          </p:cNvPr>
          <p:cNvSpPr txBox="1"/>
          <p:nvPr userDrawn="1"/>
        </p:nvSpPr>
        <p:spPr>
          <a:xfrm>
            <a:off x="2324761" y="8600892"/>
            <a:ext cx="8304245" cy="97411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2">
                  <a:extLst>
                    <a:ext uri="{A12FA001-AC4F-418D-AE19-62706E023703}">
                      <ahyp:hlinkClr xmlns:ahyp="http://schemas.microsoft.com/office/drawing/2018/hyperlinkcolor" xmlns="" val="tx"/>
                    </a:ext>
                  </a:extLst>
                </a:hlinkClick>
              </a:rPr>
              <a:t>MĂNG NON- TÀI LIỆU TIỂU HỌC | Facebook</a:t>
            </a:r>
            <a:endParaRPr kumimoji="0" lang="en-US" sz="191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4" name="Title 1">
            <a:extLst>
              <a:ext uri="{FF2B5EF4-FFF2-40B4-BE49-F238E27FC236}">
                <a16:creationId xmlns:a16="http://schemas.microsoft.com/office/drawing/2014/main" id="{839CB496-B064-1976-8A73-F5C96C8179F1}"/>
              </a:ext>
            </a:extLst>
          </p:cNvPr>
          <p:cNvSpPr txBox="1">
            <a:spLocks/>
          </p:cNvSpPr>
          <p:nvPr userDrawn="1"/>
        </p:nvSpPr>
        <p:spPr>
          <a:xfrm>
            <a:off x="-852403"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135" name="Title 1">
            <a:extLst>
              <a:ext uri="{FF2B5EF4-FFF2-40B4-BE49-F238E27FC236}">
                <a16:creationId xmlns:a16="http://schemas.microsoft.com/office/drawing/2014/main" id="{67CE625A-7EB5-37D6-AA98-E6F10E173EFB}"/>
              </a:ext>
            </a:extLst>
          </p:cNvPr>
          <p:cNvSpPr txBox="1">
            <a:spLocks/>
          </p:cNvSpPr>
          <p:nvPr userDrawn="1"/>
        </p:nvSpPr>
        <p:spPr>
          <a:xfrm>
            <a:off x="8381616" y="5716324"/>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191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36" name="TextBox 135">
            <a:extLst>
              <a:ext uri="{FF2B5EF4-FFF2-40B4-BE49-F238E27FC236}">
                <a16:creationId xmlns:a16="http://schemas.microsoft.com/office/drawing/2014/main" id="{A9185F81-9F4C-9E1A-DA28-FF4DF54F9336}"/>
              </a:ext>
            </a:extLst>
          </p:cNvPr>
          <p:cNvSpPr txBox="1"/>
          <p:nvPr userDrawn="1"/>
        </p:nvSpPr>
        <p:spPr>
          <a:xfrm>
            <a:off x="-4019180" y="2468440"/>
            <a:ext cx="4434780" cy="582339"/>
          </a:xfrm>
          <a:prstGeom prst="rect">
            <a:avLst/>
          </a:prstGeom>
          <a:noFill/>
        </p:spPr>
        <p:txBody>
          <a:bodyPr wrap="square" rtlCol="0">
            <a:spAutoFit/>
          </a:bodyPr>
          <a:lstStyle/>
          <a:p>
            <a:pPr marL="0" marR="0" lvl="0" indent="0" algn="ctr" defTabSz="82990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37" name="TextBox 136">
            <a:extLst>
              <a:ext uri="{FF2B5EF4-FFF2-40B4-BE49-F238E27FC236}">
                <a16:creationId xmlns:a16="http://schemas.microsoft.com/office/drawing/2014/main" id="{6BE93520-6E9F-4C6B-1BDC-F5F4B404C88B}"/>
              </a:ext>
            </a:extLst>
          </p:cNvPr>
          <p:cNvSpPr txBox="1"/>
          <p:nvPr userDrawn="1"/>
        </p:nvSpPr>
        <p:spPr>
          <a:xfrm>
            <a:off x="605095" y="9963313"/>
            <a:ext cx="11725451" cy="533351"/>
          </a:xfrm>
          <a:prstGeom prst="rect">
            <a:avLst/>
          </a:prstGeom>
          <a:noFill/>
        </p:spPr>
        <p:txBody>
          <a:bodyPr wrap="square">
            <a:spAutoFit/>
          </a:bodyPr>
          <a:lstStyle/>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38" name="Title 1">
            <a:extLst>
              <a:ext uri="{FF2B5EF4-FFF2-40B4-BE49-F238E27FC236}">
                <a16:creationId xmlns:a16="http://schemas.microsoft.com/office/drawing/2014/main" id="{6108D78E-8090-455C-81F2-F57D8860EAC5}"/>
              </a:ext>
            </a:extLst>
          </p:cNvPr>
          <p:cNvSpPr txBox="1">
            <a:spLocks/>
          </p:cNvSpPr>
          <p:nvPr userDrawn="1"/>
        </p:nvSpPr>
        <p:spPr>
          <a:xfrm>
            <a:off x="3454400"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SVN-Appleberry" panose="02040603050506020204" pitchFamily="18" charset="0"/>
              </a:rPr>
              <a:t>By </a:t>
            </a:r>
            <a:r>
              <a:rPr lang="en-US" sz="2800" b="0" dirty="0" err="1" smtClean="0">
                <a:solidFill>
                  <a:schemeClr val="accent6">
                    <a:lumMod val="50000"/>
                  </a:schemeClr>
                </a:solidFill>
                <a:latin typeface="SVN-Appleberry" panose="02040603050506020204" pitchFamily="18" charset="0"/>
              </a:rPr>
              <a:t>Phước</a:t>
            </a:r>
            <a:r>
              <a:rPr lang="en-US" sz="2800" b="0" baseline="0" dirty="0" smtClean="0">
                <a:solidFill>
                  <a:schemeClr val="accent6">
                    <a:lumMod val="50000"/>
                  </a:schemeClr>
                </a:solidFill>
                <a:latin typeface="SVN-Appleberry" panose="02040603050506020204" pitchFamily="18" charset="0"/>
              </a:rPr>
              <a:t> </a:t>
            </a:r>
            <a:r>
              <a:rPr lang="en-US" sz="2800" b="0" baseline="0" dirty="0" err="1" smtClean="0">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3196624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6"/>
                                        </p:tgtEl>
                                        <p:attrNameLst>
                                          <p:attrName>style.visibility</p:attrName>
                                        </p:attrNameLst>
                                      </p:cBhvr>
                                      <p:to>
                                        <p:strVal val="visible"/>
                                      </p:to>
                                    </p:set>
                                    <p:anim calcmode="lin" valueType="num">
                                      <p:cBhvr>
                                        <p:cTn id="7" dur="1750" fill="hold"/>
                                        <p:tgtEl>
                                          <p:spTgt spid="136"/>
                                        </p:tgtEl>
                                        <p:attrNameLst>
                                          <p:attrName>ppt_w</p:attrName>
                                        </p:attrNameLst>
                                      </p:cBhvr>
                                      <p:tavLst>
                                        <p:tav tm="0">
                                          <p:val>
                                            <p:fltVal val="0"/>
                                          </p:val>
                                        </p:tav>
                                        <p:tav tm="100000">
                                          <p:val>
                                            <p:strVal val="#ppt_w"/>
                                          </p:val>
                                        </p:tav>
                                      </p:tavLst>
                                    </p:anim>
                                    <p:anim calcmode="lin" valueType="num">
                                      <p:cBhvr>
                                        <p:cTn id="8" dur="1750" fill="hold"/>
                                        <p:tgtEl>
                                          <p:spTgt spid="136"/>
                                        </p:tgtEl>
                                        <p:attrNameLst>
                                          <p:attrName>ppt_h</p:attrName>
                                        </p:attrNameLst>
                                      </p:cBhvr>
                                      <p:tavLst>
                                        <p:tav tm="0">
                                          <p:val>
                                            <p:fltVal val="0"/>
                                          </p:val>
                                        </p:tav>
                                        <p:tav tm="100000">
                                          <p:val>
                                            <p:strVal val="#ppt_h"/>
                                          </p:val>
                                        </p:tav>
                                      </p:tavLst>
                                    </p:anim>
                                    <p:animEffect transition="in" filter="fade">
                                      <p:cBhvr>
                                        <p:cTn id="9" dur="1750"/>
                                        <p:tgtEl>
                                          <p:spTgt spid="13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P spid="136" grpId="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10" name="สี่เหลี่ยมผืนผ้า 9"/>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1" name="กลุ่ม 10"/>
          <p:cNvGrpSpPr/>
          <p:nvPr userDrawn="1"/>
        </p:nvGrpSpPr>
        <p:grpSpPr>
          <a:xfrm>
            <a:off x="335359" y="356659"/>
            <a:ext cx="11425271" cy="6124221"/>
            <a:chOff x="-29030" y="17128"/>
            <a:chExt cx="9151241" cy="5109244"/>
          </a:xfrm>
        </p:grpSpPr>
        <p:grpSp>
          <p:nvGrpSpPr>
            <p:cNvPr id="12" name="กลุ่ม 11"/>
            <p:cNvGrpSpPr/>
            <p:nvPr/>
          </p:nvGrpSpPr>
          <p:grpSpPr>
            <a:xfrm>
              <a:off x="187436" y="17128"/>
              <a:ext cx="8652652" cy="5109244"/>
              <a:chOff x="187436" y="17128"/>
              <a:chExt cx="8652652" cy="5109244"/>
            </a:xfrm>
          </p:grpSpPr>
          <p:cxnSp>
            <p:nvCxnSpPr>
              <p:cNvPr id="26"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กลุ่ม 12"/>
            <p:cNvGrpSpPr/>
            <p:nvPr/>
          </p:nvGrpSpPr>
          <p:grpSpPr>
            <a:xfrm>
              <a:off x="-29030" y="263553"/>
              <a:ext cx="9151241" cy="4703748"/>
              <a:chOff x="-29030" y="263553"/>
              <a:chExt cx="9151241" cy="4703748"/>
            </a:xfrm>
          </p:grpSpPr>
          <p:cxnSp>
            <p:nvCxnSpPr>
              <p:cNvPr id="14"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60" name="กลุ่ม 59"/>
          <p:cNvGrpSpPr/>
          <p:nvPr userDrawn="1"/>
        </p:nvGrpSpPr>
        <p:grpSpPr>
          <a:xfrm>
            <a:off x="417020" y="56659"/>
            <a:ext cx="3015709" cy="600000"/>
            <a:chOff x="3289945" y="3405879"/>
            <a:chExt cx="2261782" cy="450000"/>
          </a:xfrm>
        </p:grpSpPr>
        <p:sp>
          <p:nvSpPr>
            <p:cNvPr id="61" name="วงรี 6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5" name="เมฆ 64"/>
          <p:cNvSpPr/>
          <p:nvPr userDrawn="1"/>
        </p:nvSpPr>
        <p:spPr>
          <a:xfrm rot="18660748" flipH="1">
            <a:off x="9974905" y="503048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76418" y="5240623"/>
            <a:ext cx="1561941" cy="1569560"/>
          </a:xfrm>
          <a:prstGeom prst="rect">
            <a:avLst/>
          </a:prstGeom>
          <a:effectLst>
            <a:outerShdw blurRad="50800" dist="38100" dir="2700000" algn="tl" rotWithShape="0">
              <a:schemeClr val="accent4">
                <a:alpha val="40000"/>
              </a:schemeClr>
            </a:outerShdw>
          </a:effectLst>
        </p:spPr>
      </p:pic>
      <p:grpSp>
        <p:nvGrpSpPr>
          <p:cNvPr id="67" name="กลุ่ม 66"/>
          <p:cNvGrpSpPr/>
          <p:nvPr userDrawn="1"/>
        </p:nvGrpSpPr>
        <p:grpSpPr>
          <a:xfrm>
            <a:off x="10189347" y="-1498904"/>
            <a:ext cx="4005304" cy="2900781"/>
            <a:chOff x="7642010" y="-1124178"/>
            <a:chExt cx="3003978" cy="2175586"/>
          </a:xfrm>
        </p:grpSpPr>
        <p:sp>
          <p:nvSpPr>
            <p:cNvPr id="68" name="เมฆ 67"/>
            <p:cNvSpPr/>
            <p:nvPr/>
          </p:nvSpPr>
          <p:spPr>
            <a:xfrm rot="13012439" flipH="1">
              <a:off x="7642010" y="-1124178"/>
              <a:ext cx="3003978" cy="2175586"/>
            </a:xfrm>
            <a:prstGeom prst="cloud">
              <a:avLst/>
            </a:prstGeom>
            <a:solidFill>
              <a:schemeClr val="accent4">
                <a:lumMod val="60000"/>
                <a:lumOff val="40000"/>
              </a:schemeClr>
            </a:solidFill>
            <a:ln>
              <a:noFill/>
            </a:ln>
            <a:effectLst>
              <a:outerShdw blurRad="50800" dist="38100" dir="13500000" algn="b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70" name="รูปภาพ 6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7" y="352276"/>
              <a:ext cx="325391" cy="361638"/>
            </a:xfrm>
            <a:prstGeom prst="rect">
              <a:avLst/>
            </a:prstGeom>
          </p:spPr>
        </p:pic>
      </p:grpSp>
      <p:grpSp>
        <p:nvGrpSpPr>
          <p:cNvPr id="71" name="กลุ่ม 70"/>
          <p:cNvGrpSpPr/>
          <p:nvPr userDrawn="1"/>
        </p:nvGrpSpPr>
        <p:grpSpPr>
          <a:xfrm>
            <a:off x="26940" y="5439264"/>
            <a:ext cx="1718201" cy="1446121"/>
            <a:chOff x="20204" y="4079447"/>
            <a:chExt cx="1288651" cy="1084591"/>
          </a:xfrm>
        </p:grpSpPr>
        <p:pic>
          <p:nvPicPr>
            <p:cNvPr id="72" name="รูปภาพ 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73" name="รูปภาพ 72"/>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grpSp>
        <p:nvGrpSpPr>
          <p:cNvPr id="47" name="กลุ่ม 46"/>
          <p:cNvGrpSpPr/>
          <p:nvPr userDrawn="1"/>
        </p:nvGrpSpPr>
        <p:grpSpPr>
          <a:xfrm>
            <a:off x="1295467" y="860648"/>
            <a:ext cx="9957331" cy="4997409"/>
            <a:chOff x="971600" y="645485"/>
            <a:chExt cx="7467998" cy="3748057"/>
          </a:xfrm>
        </p:grpSpPr>
        <p:sp>
          <p:nvSpPr>
            <p:cNvPr id="48" name="บวก 47"/>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บวก 49"/>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บวก 50"/>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วงรี 52"/>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วงรี 53"/>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สามเหลี่ยมหน้าจั่ว 56"/>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8" name="สามเหลี่ยมหน้าจั่ว 57"/>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p:spPr>
        <p:txBody>
          <a:bodyPr/>
          <a:lstStyle>
            <a:lvl1pPr>
              <a:defRPr/>
            </a:lvl1pPr>
          </a:lstStyle>
          <a:p>
            <a:r>
              <a:rPr lang="th-TH"/>
              <a:t>คลิกเพื่อแก้ไขลักษณะชื่อเรื่องต้นแบบ</a:t>
            </a:r>
          </a:p>
        </p:txBody>
      </p:sp>
      <p:sp>
        <p:nvSpPr>
          <p:cNvPr id="3" name="ตัวแทนข้อความ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th-TH"/>
              <a:t>คลิกเพื่อแก้ไขลักษณะของข้อความต้นแบบ</a:t>
            </a:r>
          </a:p>
        </p:txBody>
      </p:sp>
      <p:sp>
        <p:nvSpPr>
          <p:cNvPr id="4" name="ตัวแทนเนื้อหา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ข้อความ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th-TH"/>
              <a:t>คลิกเพื่อแก้ไขลักษณะของข้อความต้นแบบ</a:t>
            </a:r>
          </a:p>
        </p:txBody>
      </p:sp>
      <p:sp>
        <p:nvSpPr>
          <p:cNvPr id="6" name="ตัวแทนเนื้อหา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ตัวแทนวันที่ 6"/>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8" name="ตัวแทนท้ายกระดาษ 7"/>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9" name="ตัวแทนหมายเลขภาพนิ่ง 8"/>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Tree>
    <p:extLst>
      <p:ext uri="{BB962C8B-B14F-4D97-AF65-F5344CB8AC3E}">
        <p14:creationId xmlns:p14="http://schemas.microsoft.com/office/powerpoint/2010/main" val="1675961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เนื้อหาพร้อมคำอธิบายภาพ">
    <p:spTree>
      <p:nvGrpSpPr>
        <p:cNvPr id="1" name=""/>
        <p:cNvGrpSpPr/>
        <p:nvPr/>
      </p:nvGrpSpPr>
      <p:grpSpPr>
        <a:xfrm>
          <a:off x="0" y="0"/>
          <a:ext cx="0" cy="0"/>
          <a:chOff x="0" y="0"/>
          <a:chExt cx="0" cy="0"/>
        </a:xfrm>
      </p:grpSpPr>
      <p:sp>
        <p:nvSpPr>
          <p:cNvPr id="48" name="สี่เหลี่ยมผืนผ้า 47"/>
          <p:cNvSpPr/>
          <p:nvPr userDrawn="1"/>
        </p:nvSpPr>
        <p:spPr>
          <a:xfrm>
            <a:off x="0" y="-24662"/>
            <a:ext cx="12192000" cy="688266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สี่เหลี่ยมผืนผ้า 48"/>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335359" y="356659"/>
            <a:ext cx="11425271" cy="6124221"/>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86" name="กลุ่ม 85"/>
          <p:cNvGrpSpPr/>
          <p:nvPr userDrawn="1"/>
        </p:nvGrpSpPr>
        <p:grpSpPr>
          <a:xfrm>
            <a:off x="1295467" y="860648"/>
            <a:ext cx="9957331" cy="4997409"/>
            <a:chOff x="971600" y="645485"/>
            <a:chExt cx="7467998" cy="3748057"/>
          </a:xfrm>
        </p:grpSpPr>
        <p:sp>
          <p:nvSpPr>
            <p:cNvPr id="87" name="บวก 86"/>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9" name="กลุ่ม 98"/>
          <p:cNvGrpSpPr/>
          <p:nvPr userDrawn="1"/>
        </p:nvGrpSpPr>
        <p:grpSpPr>
          <a:xfrm>
            <a:off x="8701374" y="6180880"/>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04" name="กลุ่ม 103"/>
          <p:cNvGrpSpPr/>
          <p:nvPr userDrawn="1"/>
        </p:nvGrpSpPr>
        <p:grpSpPr>
          <a:xfrm>
            <a:off x="9965935" y="-1707059"/>
            <a:ext cx="4005304" cy="2900781"/>
            <a:chOff x="7474451" y="-1280294"/>
            <a:chExt cx="3003978" cy="2175586"/>
          </a:xfrm>
        </p:grpSpPr>
        <p:sp>
          <p:nvSpPr>
            <p:cNvPr id="105" name="เมฆ 104"/>
            <p:cNvSpPr/>
            <p:nvPr/>
          </p:nvSpPr>
          <p:spPr>
            <a:xfrm rot="13496139">
              <a:off x="7474451" y="-128029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6" name="รูปภาพ 1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107" name="รูปภาพ 10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769085" y="406136"/>
              <a:ext cx="325391" cy="361638"/>
            </a:xfrm>
            <a:prstGeom prst="rect">
              <a:avLst/>
            </a:prstGeom>
          </p:spPr>
        </p:pic>
      </p:grpSp>
      <p:grpSp>
        <p:nvGrpSpPr>
          <p:cNvPr id="108" name="กลุ่ม 107"/>
          <p:cNvGrpSpPr/>
          <p:nvPr userDrawn="1"/>
        </p:nvGrpSpPr>
        <p:grpSpPr>
          <a:xfrm>
            <a:off x="-1447992" y="5080541"/>
            <a:ext cx="4005304" cy="3572763"/>
            <a:chOff x="-1085994" y="3810406"/>
            <a:chExt cx="3003978" cy="2679572"/>
          </a:xfrm>
        </p:grpSpPr>
        <p:sp>
          <p:nvSpPr>
            <p:cNvPr id="109" name="เมฆ 108"/>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0" name="รูปภาพ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9" y="4554189"/>
              <a:ext cx="279821" cy="297874"/>
            </a:xfrm>
            <a:prstGeom prst="rect">
              <a:avLst/>
            </a:prstGeom>
          </p:spPr>
        </p:pic>
        <p:pic>
          <p:nvPicPr>
            <p:cNvPr id="111" name="รูปภาพ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64329" flipV="1">
              <a:off x="342292" y="3807205"/>
              <a:ext cx="1312801" cy="1319204"/>
            </a:xfrm>
            <a:prstGeom prst="rect">
              <a:avLst/>
            </a:prstGeom>
            <a:effectLst>
              <a:outerShdw blurRad="50800" dist="38100" dir="8100000" algn="tr" rotWithShape="0">
                <a:schemeClr val="accent4">
                  <a:alpha val="40000"/>
                </a:schemeClr>
              </a:outerShdw>
            </a:effectLst>
          </p:spPr>
        </p:pic>
        <p:pic>
          <p:nvPicPr>
            <p:cNvPr id="112" name="รูปภาพ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420" y="4948014"/>
              <a:ext cx="125445" cy="134669"/>
            </a:xfrm>
            <a:prstGeom prst="rect">
              <a:avLst/>
            </a:prstGeom>
          </p:spPr>
        </p:pic>
      </p:grpSp>
      <p:grpSp>
        <p:nvGrpSpPr>
          <p:cNvPr id="113" name="กลุ่ม 112"/>
          <p:cNvGrpSpPr/>
          <p:nvPr userDrawn="1"/>
        </p:nvGrpSpPr>
        <p:grpSpPr>
          <a:xfrm flipH="1">
            <a:off x="-1667293" y="-1563973"/>
            <a:ext cx="4005304" cy="3377081"/>
            <a:chOff x="-237568" y="-1513798"/>
            <a:chExt cx="3003978" cy="2532811"/>
          </a:xfrm>
          <a:effectLst>
            <a:outerShdw blurRad="50800" dist="38100" dir="8100000" algn="tr" rotWithShape="0">
              <a:schemeClr val="accent4">
                <a:alpha val="40000"/>
              </a:schemeClr>
            </a:outerShdw>
          </a:effectLst>
        </p:grpSpPr>
        <p:sp>
          <p:nvSpPr>
            <p:cNvPr id="114" name="เมฆ 113"/>
            <p:cNvSpPr/>
            <p:nvPr/>
          </p:nvSpPr>
          <p:spPr>
            <a:xfrm rot="13496139">
              <a:off x="-237568" y="-1513798"/>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5" name="รูปภาพ 1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391" y="-170175"/>
              <a:ext cx="250890" cy="269338"/>
            </a:xfrm>
            <a:prstGeom prst="rect">
              <a:avLst/>
            </a:prstGeom>
          </p:spPr>
        </p:pic>
        <p:pic>
          <p:nvPicPr>
            <p:cNvPr id="116" name="รูปภาพ 11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57066" y="172632"/>
              <a:ext cx="325391" cy="361638"/>
            </a:xfrm>
            <a:prstGeom prst="rect">
              <a:avLst/>
            </a:prstGeom>
          </p:spPr>
        </p:pic>
        <p:pic>
          <p:nvPicPr>
            <p:cNvPr id="117" name="รูปภาพ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58" y="112285"/>
              <a:ext cx="1036261" cy="906728"/>
            </a:xfrm>
            <a:prstGeom prst="rect">
              <a:avLst/>
            </a:prstGeom>
            <a:effectLst>
              <a:outerShdw blurRad="50800" dist="38100" dir="2700000" algn="tl" rotWithShape="0">
                <a:schemeClr val="accent4">
                  <a:lumMod val="60000"/>
                  <a:lumOff val="40000"/>
                  <a:alpha val="40000"/>
                </a:schemeClr>
              </a:outerShdw>
            </a:effectLst>
          </p:spPr>
        </p:pic>
      </p:grpSp>
      <p:sp>
        <p:nvSpPr>
          <p:cNvPr id="5" name="ตัวแทนวันที่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6" name="ตัวแทนท้ายกระดาษ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7" name="ตัวแทนหมายเลขภาพนิ่ง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2" name="ชื่อเรื่อง 1"/>
          <p:cNvSpPr>
            <a:spLocks noGrp="1"/>
          </p:cNvSpPr>
          <p:nvPr>
            <p:ph type="title"/>
          </p:nvPr>
        </p:nvSpPr>
        <p:spPr>
          <a:xfrm>
            <a:off x="2802959" y="473577"/>
            <a:ext cx="8957671" cy="1339531"/>
          </a:xfrm>
        </p:spPr>
        <p:txBody>
          <a:bodyPr anchor="b">
            <a:noAutofit/>
          </a:bodyPr>
          <a:lstStyle>
            <a:lvl1pPr algn="l">
              <a:defRPr sz="4800" b="1">
                <a:solidFill>
                  <a:srgbClr val="FFD757"/>
                </a:solidFill>
              </a:defRPr>
            </a:lvl1p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766734" y="1988841"/>
            <a:ext cx="6712260" cy="960107"/>
          </a:xfr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4" name="ตัวแทนข้อความ 3"/>
          <p:cNvSpPr>
            <a:spLocks noGrp="1"/>
          </p:cNvSpPr>
          <p:nvPr>
            <p:ph type="body" sz="half" idx="2"/>
          </p:nvPr>
        </p:nvSpPr>
        <p:spPr>
          <a:xfrm>
            <a:off x="609602" y="1988841"/>
            <a:ext cx="3950228" cy="960107"/>
          </a:xfrm>
        </p:spPr>
        <p:txBody>
          <a:bodyPr>
            <a:noAutofit/>
          </a:bodyPr>
          <a:lstStyle>
            <a:lvl1pPr marL="0" indent="0">
              <a:buNone/>
              <a:defRPr sz="320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p:txBody>
      </p:sp>
      <p:sp>
        <p:nvSpPr>
          <p:cNvPr id="118" name="ตัวแทนเนื้อหา 2"/>
          <p:cNvSpPr>
            <a:spLocks noGrp="1"/>
          </p:cNvSpPr>
          <p:nvPr>
            <p:ph idx="13"/>
          </p:nvPr>
        </p:nvSpPr>
        <p:spPr>
          <a:xfrm>
            <a:off x="4798455" y="3080488"/>
            <a:ext cx="6712260" cy="960107"/>
          </a:xfr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19" name="ตัวแทนข้อความ 3"/>
          <p:cNvSpPr>
            <a:spLocks noGrp="1"/>
          </p:cNvSpPr>
          <p:nvPr>
            <p:ph type="body" sz="half" idx="14"/>
          </p:nvPr>
        </p:nvSpPr>
        <p:spPr>
          <a:xfrm>
            <a:off x="641323" y="3080488"/>
            <a:ext cx="3950228" cy="960107"/>
          </a:xfrm>
        </p:spPr>
        <p:txBody>
          <a:bodyPr>
            <a:noAutofit/>
          </a:bodyPr>
          <a:lstStyle>
            <a:lvl1pPr marL="0" indent="0">
              <a:buNone/>
              <a:defRPr sz="320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p:txBody>
      </p:sp>
      <p:sp>
        <p:nvSpPr>
          <p:cNvPr id="120" name="ตัวแทนเนื้อหา 2"/>
          <p:cNvSpPr>
            <a:spLocks noGrp="1"/>
          </p:cNvSpPr>
          <p:nvPr>
            <p:ph idx="15"/>
          </p:nvPr>
        </p:nvSpPr>
        <p:spPr>
          <a:xfrm>
            <a:off x="4824262" y="4219324"/>
            <a:ext cx="6712260" cy="960107"/>
          </a:xfr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21" name="ตัวแทนข้อความ 3"/>
          <p:cNvSpPr>
            <a:spLocks noGrp="1"/>
          </p:cNvSpPr>
          <p:nvPr>
            <p:ph type="body" sz="half" idx="16"/>
          </p:nvPr>
        </p:nvSpPr>
        <p:spPr>
          <a:xfrm>
            <a:off x="667130" y="4219324"/>
            <a:ext cx="3950228" cy="960107"/>
          </a:xfrm>
        </p:spPr>
        <p:txBody>
          <a:bodyPr>
            <a:noAutofit/>
          </a:bodyPr>
          <a:lstStyle>
            <a:lvl1pPr marL="0" indent="0">
              <a:buNone/>
              <a:defRPr sz="320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p:txBody>
      </p:sp>
      <p:pic>
        <p:nvPicPr>
          <p:cNvPr id="122" name="Picture 12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t="37667"/>
          <a:stretch/>
        </p:blipFill>
        <p:spPr>
          <a:xfrm>
            <a:off x="-3086812" y="-151489"/>
            <a:ext cx="2914996" cy="2586929"/>
          </a:xfrm>
          <a:prstGeom prst="rect">
            <a:avLst/>
          </a:prstGeom>
        </p:spPr>
      </p:pic>
      <p:pic>
        <p:nvPicPr>
          <p:cNvPr id="123" name="Picture 12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415603" y="7343259"/>
            <a:ext cx="2432012" cy="2184722"/>
          </a:xfrm>
          <a:prstGeom prst="rect">
            <a:avLst/>
          </a:prstGeom>
        </p:spPr>
      </p:pic>
      <p:sp>
        <p:nvSpPr>
          <p:cNvPr id="124" name="TextBox 3">
            <a:extLst>
              <a:ext uri="{FF2B5EF4-FFF2-40B4-BE49-F238E27FC236}">
                <a16:creationId xmlns:a16="http://schemas.microsoft.com/office/drawing/2014/main" id="{29EA2F57-C96A-966D-50AE-CA599802F3D7}"/>
              </a:ext>
            </a:extLst>
          </p:cNvPr>
          <p:cNvSpPr txBox="1"/>
          <p:nvPr userDrawn="1"/>
        </p:nvSpPr>
        <p:spPr>
          <a:xfrm>
            <a:off x="2324761" y="8600892"/>
            <a:ext cx="8304245" cy="97411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1">
                  <a:extLst>
                    <a:ext uri="{A12FA001-AC4F-418D-AE19-62706E023703}">
                      <ahyp:hlinkClr xmlns:ahyp="http://schemas.microsoft.com/office/drawing/2018/hyperlinkcolor" xmlns="" val="tx"/>
                    </a:ext>
                  </a:extLst>
                </a:hlinkClick>
              </a:rPr>
              <a:t>MĂNG NON- TÀI LIỆU TIỂU HỌC | Facebook</a:t>
            </a:r>
            <a:endParaRPr kumimoji="0" lang="en-US" sz="191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5" name="Title 1">
            <a:extLst>
              <a:ext uri="{FF2B5EF4-FFF2-40B4-BE49-F238E27FC236}">
                <a16:creationId xmlns:a16="http://schemas.microsoft.com/office/drawing/2014/main" id="{839CB496-B064-1976-8A73-F5C96C8179F1}"/>
              </a:ext>
            </a:extLst>
          </p:cNvPr>
          <p:cNvSpPr txBox="1">
            <a:spLocks/>
          </p:cNvSpPr>
          <p:nvPr userDrawn="1"/>
        </p:nvSpPr>
        <p:spPr>
          <a:xfrm>
            <a:off x="-852403"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126" name="Title 1">
            <a:extLst>
              <a:ext uri="{FF2B5EF4-FFF2-40B4-BE49-F238E27FC236}">
                <a16:creationId xmlns:a16="http://schemas.microsoft.com/office/drawing/2014/main" id="{67CE625A-7EB5-37D6-AA98-E6F10E173EFB}"/>
              </a:ext>
            </a:extLst>
          </p:cNvPr>
          <p:cNvSpPr txBox="1">
            <a:spLocks/>
          </p:cNvSpPr>
          <p:nvPr userDrawn="1"/>
        </p:nvSpPr>
        <p:spPr>
          <a:xfrm>
            <a:off x="8381616" y="5716324"/>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191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27" name="TextBox 126">
            <a:extLst>
              <a:ext uri="{FF2B5EF4-FFF2-40B4-BE49-F238E27FC236}">
                <a16:creationId xmlns:a16="http://schemas.microsoft.com/office/drawing/2014/main" id="{A9185F81-9F4C-9E1A-DA28-FF4DF54F9336}"/>
              </a:ext>
            </a:extLst>
          </p:cNvPr>
          <p:cNvSpPr txBox="1"/>
          <p:nvPr userDrawn="1"/>
        </p:nvSpPr>
        <p:spPr>
          <a:xfrm>
            <a:off x="-4019180" y="2468440"/>
            <a:ext cx="4434780" cy="582339"/>
          </a:xfrm>
          <a:prstGeom prst="rect">
            <a:avLst/>
          </a:prstGeom>
          <a:noFill/>
        </p:spPr>
        <p:txBody>
          <a:bodyPr wrap="square" rtlCol="0">
            <a:spAutoFit/>
          </a:bodyPr>
          <a:lstStyle/>
          <a:p>
            <a:pPr marL="0" marR="0" lvl="0" indent="0" algn="ctr" defTabSz="82990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28" name="TextBox 127">
            <a:extLst>
              <a:ext uri="{FF2B5EF4-FFF2-40B4-BE49-F238E27FC236}">
                <a16:creationId xmlns:a16="http://schemas.microsoft.com/office/drawing/2014/main" id="{6BE93520-6E9F-4C6B-1BDC-F5F4B404C88B}"/>
              </a:ext>
            </a:extLst>
          </p:cNvPr>
          <p:cNvSpPr txBox="1"/>
          <p:nvPr userDrawn="1"/>
        </p:nvSpPr>
        <p:spPr>
          <a:xfrm>
            <a:off x="605095" y="9963313"/>
            <a:ext cx="11725451" cy="533351"/>
          </a:xfrm>
          <a:prstGeom prst="rect">
            <a:avLst/>
          </a:prstGeom>
          <a:noFill/>
        </p:spPr>
        <p:txBody>
          <a:bodyPr wrap="square">
            <a:spAutoFit/>
          </a:bodyPr>
          <a:lstStyle/>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29" name="Title 1">
            <a:extLst>
              <a:ext uri="{FF2B5EF4-FFF2-40B4-BE49-F238E27FC236}">
                <a16:creationId xmlns:a16="http://schemas.microsoft.com/office/drawing/2014/main" id="{6108D78E-8090-455C-81F2-F57D8860EAC5}"/>
              </a:ext>
            </a:extLst>
          </p:cNvPr>
          <p:cNvSpPr txBox="1">
            <a:spLocks/>
          </p:cNvSpPr>
          <p:nvPr userDrawn="1"/>
        </p:nvSpPr>
        <p:spPr>
          <a:xfrm>
            <a:off x="3454400"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SVN-Appleberry" panose="02040603050506020204" pitchFamily="18" charset="0"/>
              </a:rPr>
              <a:t>By </a:t>
            </a:r>
            <a:r>
              <a:rPr lang="en-US" sz="2800" b="0" dirty="0" err="1" smtClean="0">
                <a:solidFill>
                  <a:schemeClr val="accent6">
                    <a:lumMod val="50000"/>
                  </a:schemeClr>
                </a:solidFill>
                <a:latin typeface="SVN-Appleberry" panose="02040603050506020204" pitchFamily="18" charset="0"/>
              </a:rPr>
              <a:t>Phước</a:t>
            </a:r>
            <a:r>
              <a:rPr lang="en-US" sz="2800" b="0" baseline="0" dirty="0" smtClean="0">
                <a:solidFill>
                  <a:schemeClr val="accent6">
                    <a:lumMod val="50000"/>
                  </a:schemeClr>
                </a:solidFill>
                <a:latin typeface="SVN-Appleberry" panose="02040603050506020204" pitchFamily="18" charset="0"/>
              </a:rPr>
              <a:t> </a:t>
            </a:r>
            <a:r>
              <a:rPr lang="en-US" sz="2800" b="0" baseline="0" dirty="0" err="1" smtClean="0">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3968537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7"/>
                                        </p:tgtEl>
                                        <p:attrNameLst>
                                          <p:attrName>style.visibility</p:attrName>
                                        </p:attrNameLst>
                                      </p:cBhvr>
                                      <p:to>
                                        <p:strVal val="visible"/>
                                      </p:to>
                                    </p:set>
                                    <p:anim calcmode="lin" valueType="num">
                                      <p:cBhvr>
                                        <p:cTn id="7" dur="1750" fill="hold"/>
                                        <p:tgtEl>
                                          <p:spTgt spid="127"/>
                                        </p:tgtEl>
                                        <p:attrNameLst>
                                          <p:attrName>ppt_w</p:attrName>
                                        </p:attrNameLst>
                                      </p:cBhvr>
                                      <p:tavLst>
                                        <p:tav tm="0">
                                          <p:val>
                                            <p:fltVal val="0"/>
                                          </p:val>
                                        </p:tav>
                                        <p:tav tm="100000">
                                          <p:val>
                                            <p:strVal val="#ppt_w"/>
                                          </p:val>
                                        </p:tav>
                                      </p:tavLst>
                                    </p:anim>
                                    <p:anim calcmode="lin" valueType="num">
                                      <p:cBhvr>
                                        <p:cTn id="8" dur="1750" fill="hold"/>
                                        <p:tgtEl>
                                          <p:spTgt spid="127"/>
                                        </p:tgtEl>
                                        <p:attrNameLst>
                                          <p:attrName>ppt_h</p:attrName>
                                        </p:attrNameLst>
                                      </p:cBhvr>
                                      <p:tavLst>
                                        <p:tav tm="0">
                                          <p:val>
                                            <p:fltVal val="0"/>
                                          </p:val>
                                        </p:tav>
                                        <p:tav tm="100000">
                                          <p:val>
                                            <p:strVal val="#ppt_h"/>
                                          </p:val>
                                        </p:tav>
                                      </p:tavLst>
                                    </p:anim>
                                    <p:animEffect transition="in" filter="fade">
                                      <p:cBhvr>
                                        <p:cTn id="9" dur="1750"/>
                                        <p:tgtEl>
                                          <p:spTgt spid="12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127" grpId="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grpSp>
        <p:nvGrpSpPr>
          <p:cNvPr id="43" name="กลุ่ม 42"/>
          <p:cNvGrpSpPr/>
          <p:nvPr userDrawn="1"/>
        </p:nvGrpSpPr>
        <p:grpSpPr>
          <a:xfrm>
            <a:off x="335359" y="356659"/>
            <a:ext cx="11425271" cy="6124221"/>
            <a:chOff x="251519" y="267494"/>
            <a:chExt cx="8568953" cy="4593166"/>
          </a:xfrm>
        </p:grpSpPr>
        <p:sp>
          <p:nvSpPr>
            <p:cNvPr id="6" name="สี่เหลี่ยมผืนผ้า 5"/>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251519" y="267494"/>
              <a:ext cx="8568953" cy="4593166"/>
              <a:chOff x="-29030" y="17128"/>
              <a:chExt cx="9151241" cy="5109244"/>
            </a:xfrm>
          </p:grpSpPr>
          <p:grpSp>
            <p:nvGrpSpPr>
              <p:cNvPr id="8" name="กลุ่ม 7"/>
              <p:cNvGrpSpPr/>
              <p:nvPr/>
            </p:nvGrpSpPr>
            <p:grpSpPr>
              <a:xfrm>
                <a:off x="187436" y="17128"/>
                <a:ext cx="8652652" cy="5109244"/>
                <a:chOff x="187436" y="17128"/>
                <a:chExt cx="8652652" cy="5109244"/>
              </a:xfrm>
            </p:grpSpPr>
            <p:cxnSp>
              <p:nvCxnSpPr>
                <p:cNvPr id="22"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 name="กลุ่ม 8"/>
              <p:cNvGrpSpPr/>
              <p:nvPr/>
            </p:nvGrpSpPr>
            <p:grpSpPr>
              <a:xfrm>
                <a:off x="-29030" y="263553"/>
                <a:ext cx="9151241" cy="4703748"/>
                <a:chOff x="-29030" y="263553"/>
                <a:chExt cx="9151241" cy="4703748"/>
              </a:xfrm>
            </p:grpSpPr>
            <p:cxnSp>
              <p:nvCxnSpPr>
                <p:cNvPr id="10"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p:txBody>
          <a:bodyPr/>
          <a:lstStyle/>
          <a:p>
            <a:pPr defTabSz="1219170"/>
            <a:fld id="{D32242DE-F0EE-4C77-B9C6-2A34B17B2D30}" type="datetimeFigureOut">
              <a:rPr lang="th-TH" smtClean="0">
                <a:solidFill>
                  <a:prstClr val="black">
                    <a:tint val="75000"/>
                  </a:prstClr>
                </a:solidFill>
              </a:rPr>
              <a:pPr defTabSz="1219170"/>
              <a:t>18/10/66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p:txBody>
          <a:bodyPr/>
          <a:lstStyle/>
          <a:p>
            <a:pPr defTabSz="121917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p:txBody>
          <a:bodyPr/>
          <a:lstStyle/>
          <a:p>
            <a:pPr defTabSz="1219170"/>
            <a:fld id="{87FAD50B-2507-4EF4-85F2-259190485B3F}" type="slidenum">
              <a:rPr lang="th-TH" smtClean="0">
                <a:solidFill>
                  <a:prstClr val="black">
                    <a:tint val="75000"/>
                  </a:prstClr>
                </a:solidFill>
              </a:rPr>
              <a:pPr defTabSz="1219170"/>
              <a:t>‹#›</a:t>
            </a:fld>
            <a:endParaRPr lang="th-TH">
              <a:solidFill>
                <a:prstClr val="black">
                  <a:tint val="75000"/>
                </a:prstClr>
              </a:solidFill>
            </a:endParaRPr>
          </a:p>
        </p:txBody>
      </p:sp>
      <p:grpSp>
        <p:nvGrpSpPr>
          <p:cNvPr id="57" name="กลุ่ม 56"/>
          <p:cNvGrpSpPr/>
          <p:nvPr userDrawn="1"/>
        </p:nvGrpSpPr>
        <p:grpSpPr>
          <a:xfrm>
            <a:off x="391992"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4" name="กลุ่ม 73"/>
          <p:cNvGrpSpPr/>
          <p:nvPr userDrawn="1"/>
        </p:nvGrpSpPr>
        <p:grpSpPr>
          <a:xfrm flipV="1">
            <a:off x="-244895" y="-2331640"/>
            <a:ext cx="13038619" cy="3012999"/>
            <a:chOff x="-405164" y="4638485"/>
            <a:chExt cx="9778964" cy="2259749"/>
          </a:xfrm>
          <a:effectLst>
            <a:outerShdw blurRad="50800" dist="38100" dir="2700000" algn="tl" rotWithShape="0">
              <a:schemeClr val="accent4">
                <a:alpha val="40000"/>
              </a:schemeClr>
            </a:outerShdw>
          </a:effectLst>
        </p:grpSpPr>
        <p:sp>
          <p:nvSpPr>
            <p:cNvPr id="75" name="เมฆ 74"/>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433864" flipV="1">
              <a:off x="1961800" y="4732356"/>
              <a:ext cx="310808" cy="499996"/>
            </a:xfrm>
            <a:prstGeom prst="rect">
              <a:avLst/>
            </a:prstGeom>
          </p:spPr>
        </p:pic>
        <p:sp>
          <p:nvSpPr>
            <p:cNvPr id="77" name="เมฆ 7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flipH="1" flipV="1">
              <a:off x="6548384" y="4682270"/>
              <a:ext cx="379045" cy="523443"/>
            </a:xfrm>
            <a:prstGeom prst="rect">
              <a:avLst/>
            </a:prstGeom>
          </p:spPr>
        </p:pic>
        <p:sp>
          <p:nvSpPr>
            <p:cNvPr id="79" name="เมฆ 7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4285" flipH="1" flipV="1">
              <a:off x="4212852" y="4688399"/>
              <a:ext cx="327561" cy="381162"/>
            </a:xfrm>
            <a:prstGeom prst="rect">
              <a:avLst/>
            </a:prstGeom>
          </p:spPr>
        </p:pic>
        <p:sp>
          <p:nvSpPr>
            <p:cNvPr id="81" name="เมฆ 80"/>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2" name="รูปภาพ 8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83" name="รูปภาพ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84" name="รูปภาพ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5" name="รูปภาพ 84"/>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6" name="รูปภาพ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pic>
        <p:nvPicPr>
          <p:cNvPr id="87" name="รูปภาพ 8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524372" flipH="1">
            <a:off x="-388979" y="-327259"/>
            <a:ext cx="1561941" cy="1569560"/>
          </a:xfrm>
          <a:prstGeom prst="rect">
            <a:avLst/>
          </a:prstGeom>
          <a:effectLst>
            <a:outerShdw blurRad="50800" dist="38100" dir="2700000" algn="tl" rotWithShape="0">
              <a:schemeClr val="accent4">
                <a:alpha val="40000"/>
              </a:schemeClr>
            </a:outerShdw>
          </a:effectLst>
        </p:spPr>
      </p:pic>
      <p:pic>
        <p:nvPicPr>
          <p:cNvPr id="88" name="รูปภาพ 8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38898" y="5822424"/>
            <a:ext cx="1718201" cy="1062960"/>
          </a:xfrm>
          <a:prstGeom prst="rect">
            <a:avLst/>
          </a:prstGeom>
          <a:effectLst>
            <a:outerShdw blurRad="50800" dist="25400" dir="10800000" algn="r" rotWithShape="0">
              <a:schemeClr val="accent4">
                <a:alpha val="40000"/>
              </a:schemeClr>
            </a:outerShdw>
          </a:effectLst>
        </p:spPr>
      </p:pic>
      <p:sp>
        <p:nvSpPr>
          <p:cNvPr id="2" name="ชื่อเรื่อง 1"/>
          <p:cNvSpPr>
            <a:spLocks noGrp="1"/>
          </p:cNvSpPr>
          <p:nvPr>
            <p:ph type="title"/>
          </p:nvPr>
        </p:nvSpPr>
        <p:spPr>
          <a:xfrm>
            <a:off x="589343" y="510784"/>
            <a:ext cx="10972800" cy="1143000"/>
          </a:xfrm>
        </p:spPr>
        <p:txBody>
          <a:bodyPr/>
          <a:lstStyle/>
          <a:p>
            <a:r>
              <a:rPr lang="th-TH"/>
              <a:t>คลิกเพื่อแก้ไขลักษณะชื่อเรื่องต้นแบบ</a:t>
            </a:r>
          </a:p>
        </p:txBody>
      </p:sp>
      <p:grpSp>
        <p:nvGrpSpPr>
          <p:cNvPr id="44" name="กลุ่ม 43"/>
          <p:cNvGrpSpPr/>
          <p:nvPr userDrawn="1"/>
        </p:nvGrpSpPr>
        <p:grpSpPr>
          <a:xfrm>
            <a:off x="431371" y="1360557"/>
            <a:ext cx="11213005" cy="4826528"/>
            <a:chOff x="323528" y="1020418"/>
            <a:chExt cx="8409754" cy="3619896"/>
          </a:xfrm>
        </p:grpSpPr>
        <p:sp>
          <p:nvSpPr>
            <p:cNvPr id="45" name="บวก 44"/>
            <p:cNvSpPr/>
            <p:nvPr userDrawn="1"/>
          </p:nvSpPr>
          <p:spPr>
            <a:xfrm rot="20706355">
              <a:off x="2718318" y="102041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6608153" y="323636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4439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31807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53231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4443146"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25282" y="266459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323528" y="132602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89" name="บวก 88"/>
          <p:cNvSpPr/>
          <p:nvPr userDrawn="1"/>
        </p:nvSpPr>
        <p:spPr>
          <a:xfrm rot="4506355">
            <a:off x="3146242" y="3355053"/>
            <a:ext cx="215029" cy="220305"/>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Tree>
    <p:extLst>
      <p:ext uri="{BB962C8B-B14F-4D97-AF65-F5344CB8AC3E}">
        <p14:creationId xmlns:p14="http://schemas.microsoft.com/office/powerpoint/2010/main" val="3810155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59" y="356659"/>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2920463" y="846037"/>
            <a:ext cx="7315200" cy="566739"/>
          </a:xfrm>
        </p:spPr>
        <p:txBody>
          <a:bodyPr anchor="b"/>
          <a:lstStyle>
            <a:lvl1pPr algn="l">
              <a:defRPr sz="2667" b="1"/>
            </a:lvl1pPr>
          </a:lstStyle>
          <a:p>
            <a:r>
              <a:rPr lang="th-TH"/>
              <a:t>คลิกเพื่อแก้ไขลักษณะชื่อเรื่องต้นแบบ</a:t>
            </a:r>
          </a:p>
        </p:txBody>
      </p:sp>
      <p:sp>
        <p:nvSpPr>
          <p:cNvPr id="4" name="ตัวแทนข้อความ 3"/>
          <p:cNvSpPr>
            <a:spLocks noGrp="1"/>
          </p:cNvSpPr>
          <p:nvPr>
            <p:ph type="body" sz="half" idx="2"/>
          </p:nvPr>
        </p:nvSpPr>
        <p:spPr>
          <a:xfrm>
            <a:off x="6025471" y="1891082"/>
            <a:ext cx="5735159" cy="804863"/>
          </a:xfrm>
        </p:spPr>
        <p:txBody>
          <a:bodyPr/>
          <a:lstStyle>
            <a:lvl1pPr marL="0" indent="0">
              <a:buNone/>
              <a:defRPr sz="3733">
                <a:solidFill>
                  <a:schemeClr val="accent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6" name="ตัวแทนท้ายกระดาษ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7" name="ตัวแทนหมายเลขภาพนิ่ง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grpSp>
        <p:nvGrpSpPr>
          <p:cNvPr id="99" name="กลุ่ม 98"/>
          <p:cNvGrpSpPr/>
          <p:nvPr userDrawn="1"/>
        </p:nvGrpSpPr>
        <p:grpSpPr>
          <a:xfrm>
            <a:off x="8564440" y="61323"/>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04" name="สี่เหลี่ยมผืนผ้า 103"/>
          <p:cNvSpPr/>
          <p:nvPr userDrawn="1"/>
        </p:nvSpPr>
        <p:spPr>
          <a:xfrm>
            <a:off x="1172375" y="1891082"/>
            <a:ext cx="4321117" cy="399023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04"/>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1933112" y="1605718"/>
            <a:ext cx="2799643" cy="627605"/>
          </a:xfrm>
          <a:prstGeom prst="rect">
            <a:avLst/>
          </a:prstGeom>
        </p:spPr>
      </p:pic>
      <p:sp>
        <p:nvSpPr>
          <p:cNvPr id="106" name="สี่เหลี่ยมผืนผ้า 105"/>
          <p:cNvSpPr/>
          <p:nvPr userDrawn="1"/>
        </p:nvSpPr>
        <p:spPr>
          <a:xfrm>
            <a:off x="1418097" y="2160516"/>
            <a:ext cx="3840427" cy="3477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07" name="กลุ่ม 106"/>
          <p:cNvGrpSpPr/>
          <p:nvPr userDrawn="1"/>
        </p:nvGrpSpPr>
        <p:grpSpPr>
          <a:xfrm>
            <a:off x="-1447992" y="-1545719"/>
            <a:ext cx="4005304" cy="2900781"/>
            <a:chOff x="-1085994" y="-1159289"/>
            <a:chExt cx="3003978" cy="2175586"/>
          </a:xfrm>
        </p:grpSpPr>
        <p:sp>
          <p:nvSpPr>
            <p:cNvPr id="108" name="เมฆ 107"/>
            <p:cNvSpPr/>
            <p:nvPr/>
          </p:nvSpPr>
          <p:spPr>
            <a:xfrm rot="20459731">
              <a:off x="-1085994" y="-1159289"/>
              <a:ext cx="3003978" cy="2175586"/>
            </a:xfrm>
            <a:prstGeom prst="cloud">
              <a:avLst/>
            </a:prstGeom>
            <a:solidFill>
              <a:schemeClr val="accent4">
                <a:lumMod val="60000"/>
                <a:lumOff val="40000"/>
              </a:schemeClr>
            </a:solidFill>
            <a:ln>
              <a:noFill/>
            </a:ln>
            <a:effectLst>
              <a:outerShdw blurRad="50800" dist="38100" dir="5400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871" y="147485"/>
              <a:ext cx="250890" cy="269338"/>
            </a:xfrm>
            <a:prstGeom prst="rect">
              <a:avLst/>
            </a:prstGeom>
          </p:spPr>
        </p:pic>
        <p:pic>
          <p:nvPicPr>
            <p:cNvPr id="110" name="รูปภาพ 10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26922" y="334939"/>
              <a:ext cx="325391" cy="361638"/>
            </a:xfrm>
            <a:prstGeom prst="rect">
              <a:avLst/>
            </a:prstGeom>
          </p:spPr>
        </p:pic>
      </p:grpSp>
      <p:grpSp>
        <p:nvGrpSpPr>
          <p:cNvPr id="111" name="กลุ่ม 110"/>
          <p:cNvGrpSpPr/>
          <p:nvPr userDrawn="1"/>
        </p:nvGrpSpPr>
        <p:grpSpPr>
          <a:xfrm>
            <a:off x="10092160" y="5049701"/>
            <a:ext cx="4005304" cy="3603606"/>
            <a:chOff x="7569120" y="3787274"/>
            <a:chExt cx="3003978" cy="2702704"/>
          </a:xfrm>
        </p:grpSpPr>
        <p:sp>
          <p:nvSpPr>
            <p:cNvPr id="112" name="เมฆ 111"/>
            <p:cNvSpPr/>
            <p:nvPr/>
          </p:nvSpPr>
          <p:spPr>
            <a:xfrm rot="20281314">
              <a:off x="7569120" y="4314392"/>
              <a:ext cx="3003978" cy="2175586"/>
            </a:xfrm>
            <a:prstGeom prst="cloud">
              <a:avLst/>
            </a:prstGeom>
            <a:solidFill>
              <a:schemeClr val="accent4">
                <a:lumMod val="60000"/>
                <a:lumOff val="40000"/>
              </a:schemeClr>
            </a:solidFill>
            <a:ln>
              <a:noFill/>
            </a:ln>
            <a:effectLst>
              <a:outerShdw blurRad="50800" dist="38100" dir="16200000"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3" name="รูปภาพ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1021" flipH="1">
              <a:off x="7932313" y="3930467"/>
              <a:ext cx="1171456" cy="1177170"/>
            </a:xfrm>
            <a:prstGeom prst="rect">
              <a:avLst/>
            </a:prstGeom>
            <a:effectLst>
              <a:outerShdw blurRad="50800" dist="38100" dir="5400000" algn="ctr" rotWithShape="0">
                <a:schemeClr val="accent4"/>
              </a:outerShdw>
            </a:effectLst>
          </p:spPr>
        </p:pic>
        <p:grpSp>
          <p:nvGrpSpPr>
            <p:cNvPr id="114" name="กลุ่ม 113"/>
            <p:cNvGrpSpPr/>
            <p:nvPr/>
          </p:nvGrpSpPr>
          <p:grpSpPr>
            <a:xfrm rot="6017212">
              <a:off x="7848564" y="3780056"/>
              <a:ext cx="1336905" cy="1351342"/>
              <a:chOff x="7839440" y="208626"/>
              <a:chExt cx="1086240" cy="1161070"/>
            </a:xfrm>
          </p:grpSpPr>
          <p:grpSp>
            <p:nvGrpSpPr>
              <p:cNvPr id="115" name="กลุ่ม 114"/>
              <p:cNvGrpSpPr/>
              <p:nvPr/>
            </p:nvGrpSpPr>
            <p:grpSpPr>
              <a:xfrm rot="12247797">
                <a:off x="7839440" y="492807"/>
                <a:ext cx="1086240" cy="876889"/>
                <a:chOff x="1273574" y="1375834"/>
                <a:chExt cx="1086240" cy="876889"/>
              </a:xfrm>
            </p:grpSpPr>
            <p:sp>
              <p:nvSpPr>
                <p:cNvPr id="117" name="TextBox 116"/>
                <p:cNvSpPr txBox="1"/>
                <p:nvPr/>
              </p:nvSpPr>
              <p:spPr>
                <a:xfrm rot="1351072">
                  <a:off x="1388628" y="1375834"/>
                  <a:ext cx="258080" cy="42967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18" name="TextBox 117"/>
                <p:cNvSpPr txBox="1"/>
                <p:nvPr/>
              </p:nvSpPr>
              <p:spPr>
                <a:xfrm rot="21389866">
                  <a:off x="2073887" y="1461242"/>
                  <a:ext cx="258080" cy="42967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19" name="สามเหลี่ยมหน้าจั่ว 11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0" name="สามเหลี่ยมหน้าจั่ว 119"/>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1" name="วงรี 120"/>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2" name="วงรี 121"/>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3" name="วงรี 12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16" name="TextBox 115"/>
              <p:cNvSpPr txBox="1"/>
              <p:nvPr/>
            </p:nvSpPr>
            <p:spPr>
              <a:xfrm rot="13598869">
                <a:off x="8014746" y="141920"/>
                <a:ext cx="272912" cy="40632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endParaRPr>
              </a:p>
            </p:txBody>
          </p:sp>
        </p:grpSp>
      </p:grpSp>
      <p:grpSp>
        <p:nvGrpSpPr>
          <p:cNvPr id="124" name="กลุ่ม 123"/>
          <p:cNvGrpSpPr/>
          <p:nvPr userDrawn="1"/>
        </p:nvGrpSpPr>
        <p:grpSpPr>
          <a:xfrm>
            <a:off x="26940" y="5439264"/>
            <a:ext cx="1718201" cy="1446121"/>
            <a:chOff x="20204" y="4079447"/>
            <a:chExt cx="1288651" cy="1084591"/>
          </a:xfrm>
        </p:grpSpPr>
        <p:pic>
          <p:nvPicPr>
            <p:cNvPr id="125" name="รูปภาพ 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26" name="รูปภาพ 125"/>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sp>
        <p:nvSpPr>
          <p:cNvPr id="3" name="ตัวแทนรูปภาพ 2"/>
          <p:cNvSpPr>
            <a:spLocks noGrp="1"/>
          </p:cNvSpPr>
          <p:nvPr>
            <p:ph type="pic" idx="1"/>
          </p:nvPr>
        </p:nvSpPr>
        <p:spPr>
          <a:xfrm>
            <a:off x="1420379" y="2160515"/>
            <a:ext cx="3838145" cy="3473791"/>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th-TH"/>
          </a:p>
        </p:txBody>
      </p:sp>
      <p:sp>
        <p:nvSpPr>
          <p:cNvPr id="127" name="ตัวแทนข้อความ 3"/>
          <p:cNvSpPr>
            <a:spLocks noGrp="1"/>
          </p:cNvSpPr>
          <p:nvPr>
            <p:ph type="body" sz="half" idx="13"/>
          </p:nvPr>
        </p:nvSpPr>
        <p:spPr>
          <a:xfrm>
            <a:off x="6026157" y="3061627"/>
            <a:ext cx="3595144" cy="804863"/>
          </a:xfrm>
        </p:spPr>
        <p:txBody>
          <a:bodyPr/>
          <a:lstStyle>
            <a:lvl1pPr marL="0" indent="0">
              <a:buNone/>
              <a:defRPr sz="2133">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6018529" y="3900733"/>
            <a:ext cx="5735159" cy="804863"/>
          </a:xfrm>
        </p:spPr>
        <p:txBody>
          <a:bodyPr/>
          <a:lstStyle>
            <a:lvl1pPr marL="0" indent="0">
              <a:buNone/>
              <a:defRPr sz="3733">
                <a:solidFill>
                  <a:schemeClr val="accent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6044956" y="5001157"/>
            <a:ext cx="3595144" cy="804863"/>
          </a:xfrm>
        </p:spPr>
        <p:txBody>
          <a:bodyPr/>
          <a:lstStyle>
            <a:lvl1pPr marL="0" indent="0">
              <a:buNone/>
              <a:defRPr sz="2133">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91" name="Picture 90">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3086812" y="-151489"/>
            <a:ext cx="2914996" cy="2586929"/>
          </a:xfrm>
          <a:prstGeom prst="rect">
            <a:avLst/>
          </a:prstGeom>
        </p:spPr>
      </p:pic>
      <p:pic>
        <p:nvPicPr>
          <p:cNvPr id="130" name="Picture 12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415603" y="7343259"/>
            <a:ext cx="2432012" cy="2184722"/>
          </a:xfrm>
          <a:prstGeom prst="rect">
            <a:avLst/>
          </a:prstGeom>
        </p:spPr>
      </p:pic>
      <p:sp>
        <p:nvSpPr>
          <p:cNvPr id="131" name="TextBox 3">
            <a:extLst>
              <a:ext uri="{FF2B5EF4-FFF2-40B4-BE49-F238E27FC236}">
                <a16:creationId xmlns:a16="http://schemas.microsoft.com/office/drawing/2014/main" id="{29EA2F57-C96A-966D-50AE-CA599802F3D7}"/>
              </a:ext>
            </a:extLst>
          </p:cNvPr>
          <p:cNvSpPr txBox="1"/>
          <p:nvPr userDrawn="1"/>
        </p:nvSpPr>
        <p:spPr>
          <a:xfrm>
            <a:off x="2324761" y="8600892"/>
            <a:ext cx="8304245" cy="97411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2">
                  <a:extLst>
                    <a:ext uri="{A12FA001-AC4F-418D-AE19-62706E023703}">
                      <ahyp:hlinkClr xmlns:ahyp="http://schemas.microsoft.com/office/drawing/2018/hyperlinkcolor" xmlns="" val="tx"/>
                    </a:ext>
                  </a:extLst>
                </a:hlinkClick>
              </a:rPr>
              <a:t>MĂNG NON- TÀI LIỆU TIỂU HỌC | Facebook</a:t>
            </a:r>
            <a:endParaRPr kumimoji="0" lang="en-US" sz="191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2" name="Title 1">
            <a:extLst>
              <a:ext uri="{FF2B5EF4-FFF2-40B4-BE49-F238E27FC236}">
                <a16:creationId xmlns:a16="http://schemas.microsoft.com/office/drawing/2014/main" id="{839CB496-B064-1976-8A73-F5C96C8179F1}"/>
              </a:ext>
            </a:extLst>
          </p:cNvPr>
          <p:cNvSpPr txBox="1">
            <a:spLocks/>
          </p:cNvSpPr>
          <p:nvPr userDrawn="1"/>
        </p:nvSpPr>
        <p:spPr>
          <a:xfrm>
            <a:off x="-852403"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133" name="Title 1">
            <a:extLst>
              <a:ext uri="{FF2B5EF4-FFF2-40B4-BE49-F238E27FC236}">
                <a16:creationId xmlns:a16="http://schemas.microsoft.com/office/drawing/2014/main" id="{67CE625A-7EB5-37D6-AA98-E6F10E173EFB}"/>
              </a:ext>
            </a:extLst>
          </p:cNvPr>
          <p:cNvSpPr txBox="1">
            <a:spLocks/>
          </p:cNvSpPr>
          <p:nvPr userDrawn="1"/>
        </p:nvSpPr>
        <p:spPr>
          <a:xfrm>
            <a:off x="8381616" y="5716324"/>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191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34" name="TextBox 133">
            <a:extLst>
              <a:ext uri="{FF2B5EF4-FFF2-40B4-BE49-F238E27FC236}">
                <a16:creationId xmlns:a16="http://schemas.microsoft.com/office/drawing/2014/main" id="{A9185F81-9F4C-9E1A-DA28-FF4DF54F9336}"/>
              </a:ext>
            </a:extLst>
          </p:cNvPr>
          <p:cNvSpPr txBox="1"/>
          <p:nvPr userDrawn="1"/>
        </p:nvSpPr>
        <p:spPr>
          <a:xfrm>
            <a:off x="-4019180" y="2468440"/>
            <a:ext cx="4434780" cy="582339"/>
          </a:xfrm>
          <a:prstGeom prst="rect">
            <a:avLst/>
          </a:prstGeom>
          <a:noFill/>
        </p:spPr>
        <p:txBody>
          <a:bodyPr wrap="square" rtlCol="0">
            <a:spAutoFit/>
          </a:bodyPr>
          <a:lstStyle/>
          <a:p>
            <a:pPr marL="0" marR="0" lvl="0" indent="0" algn="ctr" defTabSz="82990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35" name="TextBox 134">
            <a:extLst>
              <a:ext uri="{FF2B5EF4-FFF2-40B4-BE49-F238E27FC236}">
                <a16:creationId xmlns:a16="http://schemas.microsoft.com/office/drawing/2014/main" id="{6BE93520-6E9F-4C6B-1BDC-F5F4B404C88B}"/>
              </a:ext>
            </a:extLst>
          </p:cNvPr>
          <p:cNvSpPr txBox="1"/>
          <p:nvPr userDrawn="1"/>
        </p:nvSpPr>
        <p:spPr>
          <a:xfrm>
            <a:off x="605095" y="9963313"/>
            <a:ext cx="11725451" cy="533351"/>
          </a:xfrm>
          <a:prstGeom prst="rect">
            <a:avLst/>
          </a:prstGeom>
          <a:noFill/>
        </p:spPr>
        <p:txBody>
          <a:bodyPr wrap="square">
            <a:spAutoFit/>
          </a:bodyPr>
          <a:lstStyle/>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36" name="Title 1">
            <a:extLst>
              <a:ext uri="{FF2B5EF4-FFF2-40B4-BE49-F238E27FC236}">
                <a16:creationId xmlns:a16="http://schemas.microsoft.com/office/drawing/2014/main" id="{6108D78E-8090-455C-81F2-F57D8860EAC5}"/>
              </a:ext>
            </a:extLst>
          </p:cNvPr>
          <p:cNvSpPr txBox="1">
            <a:spLocks/>
          </p:cNvSpPr>
          <p:nvPr userDrawn="1"/>
        </p:nvSpPr>
        <p:spPr>
          <a:xfrm>
            <a:off x="3454400"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SVN-Appleberry" panose="02040603050506020204" pitchFamily="18" charset="0"/>
              </a:rPr>
              <a:t>By </a:t>
            </a:r>
            <a:r>
              <a:rPr lang="en-US" sz="2800" b="0" dirty="0" err="1" smtClean="0">
                <a:solidFill>
                  <a:schemeClr val="accent6">
                    <a:lumMod val="50000"/>
                  </a:schemeClr>
                </a:solidFill>
                <a:latin typeface="SVN-Appleberry" panose="02040603050506020204" pitchFamily="18" charset="0"/>
              </a:rPr>
              <a:t>Phước</a:t>
            </a:r>
            <a:r>
              <a:rPr lang="en-US" sz="2800" b="0" baseline="0" dirty="0" smtClean="0">
                <a:solidFill>
                  <a:schemeClr val="accent6">
                    <a:lumMod val="50000"/>
                  </a:schemeClr>
                </a:solidFill>
                <a:latin typeface="SVN-Appleberry" panose="02040603050506020204" pitchFamily="18" charset="0"/>
              </a:rPr>
              <a:t> </a:t>
            </a:r>
            <a:r>
              <a:rPr lang="en-US" sz="2800" b="0" baseline="0" dirty="0" err="1" smtClean="0">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3341300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4"/>
                                        </p:tgtEl>
                                        <p:attrNameLst>
                                          <p:attrName>style.visibility</p:attrName>
                                        </p:attrNameLst>
                                      </p:cBhvr>
                                      <p:to>
                                        <p:strVal val="visible"/>
                                      </p:to>
                                    </p:set>
                                    <p:anim calcmode="lin" valueType="num">
                                      <p:cBhvr>
                                        <p:cTn id="7" dur="1750" fill="hold"/>
                                        <p:tgtEl>
                                          <p:spTgt spid="134"/>
                                        </p:tgtEl>
                                        <p:attrNameLst>
                                          <p:attrName>ppt_w</p:attrName>
                                        </p:attrNameLst>
                                      </p:cBhvr>
                                      <p:tavLst>
                                        <p:tav tm="0">
                                          <p:val>
                                            <p:fltVal val="0"/>
                                          </p:val>
                                        </p:tav>
                                        <p:tav tm="100000">
                                          <p:val>
                                            <p:strVal val="#ppt_w"/>
                                          </p:val>
                                        </p:tav>
                                      </p:tavLst>
                                    </p:anim>
                                    <p:anim calcmode="lin" valueType="num">
                                      <p:cBhvr>
                                        <p:cTn id="8" dur="1750" fill="hold"/>
                                        <p:tgtEl>
                                          <p:spTgt spid="134"/>
                                        </p:tgtEl>
                                        <p:attrNameLst>
                                          <p:attrName>ppt_h</p:attrName>
                                        </p:attrNameLst>
                                      </p:cBhvr>
                                      <p:tavLst>
                                        <p:tav tm="0">
                                          <p:val>
                                            <p:fltVal val="0"/>
                                          </p:val>
                                        </p:tav>
                                        <p:tav tm="100000">
                                          <p:val>
                                            <p:strVal val="#ppt_h"/>
                                          </p:val>
                                        </p:tav>
                                      </p:tavLst>
                                    </p:anim>
                                    <p:animEffect transition="in" filter="fade">
                                      <p:cBhvr>
                                        <p:cTn id="9" dur="1750"/>
                                        <p:tgtEl>
                                          <p:spTgt spid="13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4" grpId="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59" y="356659"/>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76799" y="-123394"/>
            <a:ext cx="11183832" cy="1856241"/>
          </a:xfrm>
        </p:spPr>
        <p:txBody>
          <a:bodyPr anchor="b">
            <a:noAutofit/>
          </a:bodyPr>
          <a:lstStyle>
            <a:lvl1pPr algn="l">
              <a:defRPr sz="5867" b="1">
                <a:solidFill>
                  <a:srgbClr val="FFD757"/>
                </a:solidFill>
              </a:defRPr>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2089035" y="1891082"/>
            <a:ext cx="3917979" cy="804863"/>
          </a:xfrm>
        </p:spPr>
        <p:txBody>
          <a:bodyPr/>
          <a:lstStyle>
            <a:lvl1pPr marL="0" indent="0">
              <a:buNone/>
              <a:defRPr sz="3733">
                <a:solidFill>
                  <a:schemeClr val="accent5"/>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6" name="ตัวแทนท้ายกระดาษ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7" name="ตัวแทนหมายเลขภาพนิ่ง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127" name="ตัวแทนข้อความ 3"/>
          <p:cNvSpPr>
            <a:spLocks noGrp="1"/>
          </p:cNvSpPr>
          <p:nvPr>
            <p:ph type="body" sz="half" idx="13"/>
          </p:nvPr>
        </p:nvSpPr>
        <p:spPr>
          <a:xfrm>
            <a:off x="2089720" y="3061627"/>
            <a:ext cx="3595144" cy="804863"/>
          </a:xfrm>
        </p:spPr>
        <p:txBody>
          <a:bodyPr/>
          <a:lstStyle>
            <a:lvl1pPr marL="0" indent="0">
              <a:buNone/>
              <a:defRPr sz="2133">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2082092" y="3900733"/>
            <a:ext cx="3924921" cy="804863"/>
          </a:xfrm>
        </p:spPr>
        <p:txBody>
          <a:bodyPr/>
          <a:lstStyle>
            <a:lvl1pPr marL="0" indent="0">
              <a:buNone/>
              <a:defRPr sz="3733">
                <a:solidFill>
                  <a:schemeClr val="accent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2108519" y="5001157"/>
            <a:ext cx="3595144" cy="804863"/>
          </a:xfrm>
        </p:spPr>
        <p:txBody>
          <a:bodyPr/>
          <a:lstStyle>
            <a:lvl1pPr marL="0" indent="0">
              <a:buNone/>
              <a:defRPr sz="2133">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1" name="กลุ่ม 90"/>
          <p:cNvGrpSpPr/>
          <p:nvPr userDrawn="1"/>
        </p:nvGrpSpPr>
        <p:grpSpPr>
          <a:xfrm>
            <a:off x="432938" y="56659"/>
            <a:ext cx="3015709" cy="600000"/>
            <a:chOff x="3289945" y="3405879"/>
            <a:chExt cx="2261782" cy="450000"/>
          </a:xfrm>
        </p:grpSpPr>
        <p:sp>
          <p:nvSpPr>
            <p:cNvPr id="130" name="วงรี 12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วงรี 13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34" name="รูปภาพ 133"/>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04" t="55059" r="43243" b="21726"/>
          <a:stretch/>
        </p:blipFill>
        <p:spPr>
          <a:xfrm>
            <a:off x="6565987" y="1680899"/>
            <a:ext cx="4317373" cy="4096743"/>
          </a:xfrm>
          <a:prstGeom prst="rect">
            <a:avLst/>
          </a:prstGeom>
          <a:effectLst>
            <a:outerShdw blurRad="50800" dist="38100" dir="2700000" algn="tl" rotWithShape="0">
              <a:prstClr val="black">
                <a:alpha val="40000"/>
              </a:prstClr>
            </a:outerShdw>
          </a:effectLst>
        </p:spPr>
      </p:pic>
      <p:sp>
        <p:nvSpPr>
          <p:cNvPr id="135" name="เมฆ 134"/>
          <p:cNvSpPr/>
          <p:nvPr userDrawn="1"/>
        </p:nvSpPr>
        <p:spPr>
          <a:xfrm rot="3185773">
            <a:off x="-2048399" y="5261900"/>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36" name="กลุ่ม 135"/>
          <p:cNvGrpSpPr/>
          <p:nvPr userDrawn="1"/>
        </p:nvGrpSpPr>
        <p:grpSpPr>
          <a:xfrm flipH="1">
            <a:off x="192725" y="4773398"/>
            <a:ext cx="1808903" cy="1767719"/>
            <a:chOff x="6960757" y="2831265"/>
            <a:chExt cx="2086762" cy="2039252"/>
          </a:xfrm>
          <a:effectLst>
            <a:outerShdw blurRad="50800" dist="38100" dir="2700000" algn="tl" rotWithShape="0">
              <a:schemeClr val="accent4">
                <a:alpha val="40000"/>
              </a:schemeClr>
            </a:outerShdw>
          </a:effectLst>
        </p:grpSpPr>
        <p:grpSp>
          <p:nvGrpSpPr>
            <p:cNvPr id="137" name="กลุ่ม 136"/>
            <p:cNvGrpSpPr/>
            <p:nvPr/>
          </p:nvGrpSpPr>
          <p:grpSpPr>
            <a:xfrm flipH="1">
              <a:off x="6960757" y="2831265"/>
              <a:ext cx="2086762" cy="2039252"/>
              <a:chOff x="2411760" y="587700"/>
              <a:chExt cx="4506655" cy="4404051"/>
            </a:xfrm>
          </p:grpSpPr>
          <p:sp>
            <p:nvSpPr>
              <p:cNvPr id="142" name="สี่เหลี่ยมผืนผ้ามุมมน 141"/>
              <p:cNvSpPr/>
              <p:nvPr/>
            </p:nvSpPr>
            <p:spPr>
              <a:xfrm rot="2770978">
                <a:off x="4502190" y="1414905"/>
                <a:ext cx="288122" cy="1512167"/>
              </a:xfrm>
              <a:prstGeom prst="roundRect">
                <a:avLst>
                  <a:gd name="adj" fmla="val 50000"/>
                </a:avLst>
              </a:prstGeom>
              <a:solidFill>
                <a:schemeClr val="accent5">
                  <a:lumMod val="60000"/>
                  <a:lumOff val="40000"/>
                </a:schemeClr>
              </a:solidFill>
              <a:ln>
                <a:noFill/>
              </a:ln>
              <a:effectLst>
                <a:innerShdw blurRad="63500" dist="50800" dir="16200000">
                  <a:schemeClr val="accent5">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3" name="สี่เหลี่ยมผืนผ้ามุมมน 142"/>
              <p:cNvSpPr/>
              <p:nvPr/>
            </p:nvSpPr>
            <p:spPr>
              <a:xfrm>
                <a:off x="2411760" y="4713896"/>
                <a:ext cx="2808312" cy="27785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4" name="คอร์ด 143"/>
              <p:cNvSpPr/>
              <p:nvPr/>
            </p:nvSpPr>
            <p:spPr>
              <a:xfrm>
                <a:off x="3024183" y="803325"/>
                <a:ext cx="3095632" cy="2979285"/>
              </a:xfrm>
              <a:prstGeom prst="chord">
                <a:avLst>
                  <a:gd name="adj1" fmla="val 2632217"/>
                  <a:gd name="adj2" fmla="val 13532141"/>
                </a:avLst>
              </a:prstGeom>
              <a:solidFill>
                <a:schemeClr val="accent4">
                  <a:lumMod val="75000"/>
                </a:schemeClr>
              </a:solidFill>
              <a:ln>
                <a:noFill/>
              </a:ln>
              <a:effectLst>
                <a:innerShdw blurRad="63500" dist="114300" dir="81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5" name="บล็อกส่วนโค้ง 11"/>
              <p:cNvSpPr/>
              <p:nvPr/>
            </p:nvSpPr>
            <p:spPr>
              <a:xfrm>
                <a:off x="4861202" y="924291"/>
                <a:ext cx="1069901" cy="1078246"/>
              </a:xfrm>
              <a:custGeom>
                <a:avLst/>
                <a:gdLst>
                  <a:gd name="connsiteX0" fmla="*/ 738410 w 1703671"/>
                  <a:gd name="connsiteY0" fmla="*/ 7585 h 1703671"/>
                  <a:gd name="connsiteX1" fmla="*/ 1449562 w 1703671"/>
                  <a:gd name="connsiteY1" fmla="*/ 244919 h 1703671"/>
                  <a:gd name="connsiteX2" fmla="*/ 1697718 w 1703671"/>
                  <a:gd name="connsiteY2" fmla="*/ 952367 h 1703671"/>
                  <a:gd name="connsiteX3" fmla="*/ 1386382 w 1703671"/>
                  <a:gd name="connsiteY3" fmla="*/ 915366 h 1703671"/>
                  <a:gd name="connsiteX4" fmla="*/ 1229562 w 1703671"/>
                  <a:gd name="connsiteY4" fmla="*/ 468301 h 1703671"/>
                  <a:gd name="connsiteX5" fmla="*/ 780157 w 1703671"/>
                  <a:gd name="connsiteY5" fmla="*/ 318320 h 1703671"/>
                  <a:gd name="connsiteX6" fmla="*/ 738410 w 1703671"/>
                  <a:gd name="connsiteY6" fmla="*/ 7585 h 1703671"/>
                  <a:gd name="connsiteX0" fmla="*/ 72079 w 1037346"/>
                  <a:gd name="connsiteY0" fmla="*/ 7592 h 952374"/>
                  <a:gd name="connsiteX1" fmla="*/ 783231 w 1037346"/>
                  <a:gd name="connsiteY1" fmla="*/ 244926 h 952374"/>
                  <a:gd name="connsiteX2" fmla="*/ 1031387 w 1037346"/>
                  <a:gd name="connsiteY2" fmla="*/ 952374 h 952374"/>
                  <a:gd name="connsiteX3" fmla="*/ 720051 w 1037346"/>
                  <a:gd name="connsiteY3" fmla="*/ 915373 h 952374"/>
                  <a:gd name="connsiteX4" fmla="*/ 563231 w 1037346"/>
                  <a:gd name="connsiteY4" fmla="*/ 468308 h 952374"/>
                  <a:gd name="connsiteX5" fmla="*/ 113826 w 1037346"/>
                  <a:gd name="connsiteY5" fmla="*/ 318327 h 952374"/>
                  <a:gd name="connsiteX6" fmla="*/ 72079 w 1037346"/>
                  <a:gd name="connsiteY6" fmla="*/ 7592 h 952374"/>
                  <a:gd name="connsiteX0" fmla="*/ 101084 w 1066351"/>
                  <a:gd name="connsiteY0" fmla="*/ 7592 h 952374"/>
                  <a:gd name="connsiteX1" fmla="*/ 812236 w 1066351"/>
                  <a:gd name="connsiteY1" fmla="*/ 244926 h 952374"/>
                  <a:gd name="connsiteX2" fmla="*/ 1060392 w 1066351"/>
                  <a:gd name="connsiteY2" fmla="*/ 952374 h 952374"/>
                  <a:gd name="connsiteX3" fmla="*/ 749056 w 1066351"/>
                  <a:gd name="connsiteY3" fmla="*/ 915373 h 952374"/>
                  <a:gd name="connsiteX4" fmla="*/ 592236 w 1066351"/>
                  <a:gd name="connsiteY4" fmla="*/ 468308 h 952374"/>
                  <a:gd name="connsiteX5" fmla="*/ 142831 w 1066351"/>
                  <a:gd name="connsiteY5" fmla="*/ 318327 h 952374"/>
                  <a:gd name="connsiteX6" fmla="*/ 101084 w 1066351"/>
                  <a:gd name="connsiteY6" fmla="*/ 7592 h 952374"/>
                  <a:gd name="connsiteX0" fmla="*/ 57800 w 1023067"/>
                  <a:gd name="connsiteY0" fmla="*/ 7592 h 952374"/>
                  <a:gd name="connsiteX1" fmla="*/ 768952 w 1023067"/>
                  <a:gd name="connsiteY1" fmla="*/ 244926 h 952374"/>
                  <a:gd name="connsiteX2" fmla="*/ 1017108 w 1023067"/>
                  <a:gd name="connsiteY2" fmla="*/ 952374 h 952374"/>
                  <a:gd name="connsiteX3" fmla="*/ 705772 w 1023067"/>
                  <a:gd name="connsiteY3" fmla="*/ 915373 h 952374"/>
                  <a:gd name="connsiteX4" fmla="*/ 548952 w 1023067"/>
                  <a:gd name="connsiteY4" fmla="*/ 468308 h 952374"/>
                  <a:gd name="connsiteX5" fmla="*/ 99547 w 1023067"/>
                  <a:gd name="connsiteY5" fmla="*/ 318327 h 952374"/>
                  <a:gd name="connsiteX6" fmla="*/ 57800 w 1023067"/>
                  <a:gd name="connsiteY6" fmla="*/ 7592 h 952374"/>
                  <a:gd name="connsiteX0" fmla="*/ 91626 w 1056893"/>
                  <a:gd name="connsiteY0" fmla="*/ 7592 h 952374"/>
                  <a:gd name="connsiteX1" fmla="*/ 802778 w 1056893"/>
                  <a:gd name="connsiteY1" fmla="*/ 244926 h 952374"/>
                  <a:gd name="connsiteX2" fmla="*/ 1050934 w 1056893"/>
                  <a:gd name="connsiteY2" fmla="*/ 952374 h 952374"/>
                  <a:gd name="connsiteX3" fmla="*/ 739598 w 1056893"/>
                  <a:gd name="connsiteY3" fmla="*/ 915373 h 952374"/>
                  <a:gd name="connsiteX4" fmla="*/ 582778 w 1056893"/>
                  <a:gd name="connsiteY4" fmla="*/ 468308 h 952374"/>
                  <a:gd name="connsiteX5" fmla="*/ 133373 w 1056893"/>
                  <a:gd name="connsiteY5" fmla="*/ 318327 h 952374"/>
                  <a:gd name="connsiteX6" fmla="*/ 91626 w 1056893"/>
                  <a:gd name="connsiteY6" fmla="*/ 7592 h 952374"/>
                  <a:gd name="connsiteX0" fmla="*/ 104634 w 1069901"/>
                  <a:gd name="connsiteY0" fmla="*/ 7592 h 952374"/>
                  <a:gd name="connsiteX1" fmla="*/ 815786 w 1069901"/>
                  <a:gd name="connsiteY1" fmla="*/ 244926 h 952374"/>
                  <a:gd name="connsiteX2" fmla="*/ 1063942 w 1069901"/>
                  <a:gd name="connsiteY2" fmla="*/ 952374 h 952374"/>
                  <a:gd name="connsiteX3" fmla="*/ 752606 w 1069901"/>
                  <a:gd name="connsiteY3" fmla="*/ 915373 h 952374"/>
                  <a:gd name="connsiteX4" fmla="*/ 595786 w 1069901"/>
                  <a:gd name="connsiteY4" fmla="*/ 468308 h 952374"/>
                  <a:gd name="connsiteX5" fmla="*/ 146381 w 1069901"/>
                  <a:gd name="connsiteY5" fmla="*/ 318327 h 952374"/>
                  <a:gd name="connsiteX6" fmla="*/ 104634 w 1069901"/>
                  <a:gd name="connsiteY6" fmla="*/ 7592 h 952374"/>
                  <a:gd name="connsiteX0" fmla="*/ 104634 w 1069901"/>
                  <a:gd name="connsiteY0" fmla="*/ 7592 h 976107"/>
                  <a:gd name="connsiteX1" fmla="*/ 815786 w 1069901"/>
                  <a:gd name="connsiteY1" fmla="*/ 244926 h 976107"/>
                  <a:gd name="connsiteX2" fmla="*/ 1063942 w 1069901"/>
                  <a:gd name="connsiteY2" fmla="*/ 952374 h 976107"/>
                  <a:gd name="connsiteX3" fmla="*/ 752606 w 1069901"/>
                  <a:gd name="connsiteY3" fmla="*/ 915373 h 976107"/>
                  <a:gd name="connsiteX4" fmla="*/ 595786 w 1069901"/>
                  <a:gd name="connsiteY4" fmla="*/ 468308 h 976107"/>
                  <a:gd name="connsiteX5" fmla="*/ 146381 w 1069901"/>
                  <a:gd name="connsiteY5" fmla="*/ 318327 h 976107"/>
                  <a:gd name="connsiteX6" fmla="*/ 104634 w 1069901"/>
                  <a:gd name="connsiteY6" fmla="*/ 7592 h 976107"/>
                  <a:gd name="connsiteX0" fmla="*/ 104634 w 1069901"/>
                  <a:gd name="connsiteY0" fmla="*/ 7592 h 1062433"/>
                  <a:gd name="connsiteX1" fmla="*/ 815786 w 1069901"/>
                  <a:gd name="connsiteY1" fmla="*/ 244926 h 1062433"/>
                  <a:gd name="connsiteX2" fmla="*/ 1063942 w 1069901"/>
                  <a:gd name="connsiteY2" fmla="*/ 952374 h 1062433"/>
                  <a:gd name="connsiteX3" fmla="*/ 752606 w 1069901"/>
                  <a:gd name="connsiteY3" fmla="*/ 915373 h 1062433"/>
                  <a:gd name="connsiteX4" fmla="*/ 595786 w 1069901"/>
                  <a:gd name="connsiteY4" fmla="*/ 468308 h 1062433"/>
                  <a:gd name="connsiteX5" fmla="*/ 146381 w 1069901"/>
                  <a:gd name="connsiteY5" fmla="*/ 318327 h 1062433"/>
                  <a:gd name="connsiteX6" fmla="*/ 104634 w 1069901"/>
                  <a:gd name="connsiteY6" fmla="*/ 7592 h 1062433"/>
                  <a:gd name="connsiteX0" fmla="*/ 104634 w 1069901"/>
                  <a:gd name="connsiteY0" fmla="*/ 7592 h 1078245"/>
                  <a:gd name="connsiteX1" fmla="*/ 815786 w 1069901"/>
                  <a:gd name="connsiteY1" fmla="*/ 244926 h 1078245"/>
                  <a:gd name="connsiteX2" fmla="*/ 1063942 w 1069901"/>
                  <a:gd name="connsiteY2" fmla="*/ 952374 h 1078245"/>
                  <a:gd name="connsiteX3" fmla="*/ 752606 w 1069901"/>
                  <a:gd name="connsiteY3" fmla="*/ 915373 h 1078245"/>
                  <a:gd name="connsiteX4" fmla="*/ 595786 w 1069901"/>
                  <a:gd name="connsiteY4" fmla="*/ 468308 h 1078245"/>
                  <a:gd name="connsiteX5" fmla="*/ 146381 w 1069901"/>
                  <a:gd name="connsiteY5" fmla="*/ 318327 h 1078245"/>
                  <a:gd name="connsiteX6" fmla="*/ 104634 w 1069901"/>
                  <a:gd name="connsiteY6" fmla="*/ 7592 h 107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901" h="1078245">
                    <a:moveTo>
                      <a:pt x="104634" y="7592"/>
                    </a:moveTo>
                    <a:cubicBezTo>
                      <a:pt x="365626" y="-27472"/>
                      <a:pt x="628163" y="60145"/>
                      <a:pt x="815786" y="244926"/>
                    </a:cubicBezTo>
                    <a:cubicBezTo>
                      <a:pt x="1003409" y="429708"/>
                      <a:pt x="1095021" y="690877"/>
                      <a:pt x="1063942" y="952374"/>
                    </a:cubicBezTo>
                    <a:cubicBezTo>
                      <a:pt x="1037249" y="1158008"/>
                      <a:pt x="731452" y="1087196"/>
                      <a:pt x="752606" y="915373"/>
                    </a:cubicBezTo>
                    <a:cubicBezTo>
                      <a:pt x="772246" y="750123"/>
                      <a:pt x="714352" y="585079"/>
                      <a:pt x="595786" y="468308"/>
                    </a:cubicBezTo>
                    <a:cubicBezTo>
                      <a:pt x="477220" y="351537"/>
                      <a:pt x="311312" y="296168"/>
                      <a:pt x="146381" y="318327"/>
                    </a:cubicBezTo>
                    <a:cubicBezTo>
                      <a:pt x="-19049" y="342340"/>
                      <a:pt x="-59545" y="58007"/>
                      <a:pt x="104634" y="7592"/>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sp>
            <p:nvSpPr>
              <p:cNvPr id="146" name="บล็อกส่วนโค้ง 12"/>
              <p:cNvSpPr/>
              <p:nvPr/>
            </p:nvSpPr>
            <p:spPr>
              <a:xfrm rot="2494087">
                <a:off x="4637267" y="587700"/>
                <a:ext cx="2281148" cy="896987"/>
              </a:xfrm>
              <a:custGeom>
                <a:avLst/>
                <a:gdLst>
                  <a:gd name="connsiteX0" fmla="*/ 86148 w 2378224"/>
                  <a:gd name="connsiteY0" fmla="*/ 572370 h 1827763"/>
                  <a:gd name="connsiteX1" fmla="*/ 1259853 w 2378224"/>
                  <a:gd name="connsiteY1" fmla="*/ 1618 h 1827763"/>
                  <a:gd name="connsiteX2" fmla="*/ 2357185 w 2378224"/>
                  <a:gd name="connsiteY2" fmla="*/ 742729 h 1827763"/>
                  <a:gd name="connsiteX3" fmla="*/ 2053687 w 2378224"/>
                  <a:gd name="connsiteY3" fmla="*/ 787199 h 1827763"/>
                  <a:gd name="connsiteX4" fmla="*/ 1236246 w 2378224"/>
                  <a:gd name="connsiteY4" fmla="*/ 306047 h 1827763"/>
                  <a:gd name="connsiteX5" fmla="*/ 382927 w 2378224"/>
                  <a:gd name="connsiteY5" fmla="*/ 664261 h 1827763"/>
                  <a:gd name="connsiteX6" fmla="*/ 86148 w 2378224"/>
                  <a:gd name="connsiteY6" fmla="*/ 572370 h 1827763"/>
                  <a:gd name="connsiteX0" fmla="*/ 14893 w 2285930"/>
                  <a:gd name="connsiteY0" fmla="*/ 572381 h 787210"/>
                  <a:gd name="connsiteX1" fmla="*/ 1188598 w 2285930"/>
                  <a:gd name="connsiteY1" fmla="*/ 1629 h 787210"/>
                  <a:gd name="connsiteX2" fmla="*/ 2285930 w 2285930"/>
                  <a:gd name="connsiteY2" fmla="*/ 742740 h 787210"/>
                  <a:gd name="connsiteX3" fmla="*/ 1982432 w 2285930"/>
                  <a:gd name="connsiteY3" fmla="*/ 787210 h 787210"/>
                  <a:gd name="connsiteX4" fmla="*/ 1164991 w 2285930"/>
                  <a:gd name="connsiteY4" fmla="*/ 306058 h 787210"/>
                  <a:gd name="connsiteX5" fmla="*/ 311672 w 2285930"/>
                  <a:gd name="connsiteY5" fmla="*/ 664272 h 787210"/>
                  <a:gd name="connsiteX6" fmla="*/ 14893 w 2285930"/>
                  <a:gd name="connsiteY6" fmla="*/ 572381 h 787210"/>
                  <a:gd name="connsiteX0" fmla="*/ 14839 w 2285876"/>
                  <a:gd name="connsiteY0" fmla="*/ 572381 h 787210"/>
                  <a:gd name="connsiteX1" fmla="*/ 1188544 w 2285876"/>
                  <a:gd name="connsiteY1" fmla="*/ 1629 h 787210"/>
                  <a:gd name="connsiteX2" fmla="*/ 2285876 w 2285876"/>
                  <a:gd name="connsiteY2" fmla="*/ 742740 h 787210"/>
                  <a:gd name="connsiteX3" fmla="*/ 1982378 w 2285876"/>
                  <a:gd name="connsiteY3" fmla="*/ 787210 h 787210"/>
                  <a:gd name="connsiteX4" fmla="*/ 1164937 w 2285876"/>
                  <a:gd name="connsiteY4" fmla="*/ 306058 h 787210"/>
                  <a:gd name="connsiteX5" fmla="*/ 311618 w 2285876"/>
                  <a:gd name="connsiteY5" fmla="*/ 664272 h 787210"/>
                  <a:gd name="connsiteX6" fmla="*/ 14839 w 2285876"/>
                  <a:gd name="connsiteY6" fmla="*/ 572381 h 787210"/>
                  <a:gd name="connsiteX0" fmla="*/ 11582 w 2282619"/>
                  <a:gd name="connsiteY0" fmla="*/ 572381 h 787210"/>
                  <a:gd name="connsiteX1" fmla="*/ 1185287 w 2282619"/>
                  <a:gd name="connsiteY1" fmla="*/ 1629 h 787210"/>
                  <a:gd name="connsiteX2" fmla="*/ 2282619 w 2282619"/>
                  <a:gd name="connsiteY2" fmla="*/ 742740 h 787210"/>
                  <a:gd name="connsiteX3" fmla="*/ 1979121 w 2282619"/>
                  <a:gd name="connsiteY3" fmla="*/ 787210 h 787210"/>
                  <a:gd name="connsiteX4" fmla="*/ 1161680 w 2282619"/>
                  <a:gd name="connsiteY4" fmla="*/ 306058 h 787210"/>
                  <a:gd name="connsiteX5" fmla="*/ 308361 w 2282619"/>
                  <a:gd name="connsiteY5" fmla="*/ 664272 h 787210"/>
                  <a:gd name="connsiteX6" fmla="*/ 11582 w 2282619"/>
                  <a:gd name="connsiteY6" fmla="*/ 572381 h 787210"/>
                  <a:gd name="connsiteX0" fmla="*/ 11582 w 2282619"/>
                  <a:gd name="connsiteY0" fmla="*/ 572381 h 848878"/>
                  <a:gd name="connsiteX1" fmla="*/ 1185287 w 2282619"/>
                  <a:gd name="connsiteY1" fmla="*/ 1629 h 848878"/>
                  <a:gd name="connsiteX2" fmla="*/ 2282619 w 2282619"/>
                  <a:gd name="connsiteY2" fmla="*/ 742740 h 848878"/>
                  <a:gd name="connsiteX3" fmla="*/ 1979121 w 2282619"/>
                  <a:gd name="connsiteY3" fmla="*/ 787210 h 848878"/>
                  <a:gd name="connsiteX4" fmla="*/ 1161680 w 2282619"/>
                  <a:gd name="connsiteY4" fmla="*/ 306058 h 848878"/>
                  <a:gd name="connsiteX5" fmla="*/ 308361 w 2282619"/>
                  <a:gd name="connsiteY5" fmla="*/ 664272 h 848878"/>
                  <a:gd name="connsiteX6" fmla="*/ 11582 w 2282619"/>
                  <a:gd name="connsiteY6" fmla="*/ 572381 h 848878"/>
                  <a:gd name="connsiteX0" fmla="*/ 11582 w 2284171"/>
                  <a:gd name="connsiteY0" fmla="*/ 572381 h 880907"/>
                  <a:gd name="connsiteX1" fmla="*/ 1185287 w 2284171"/>
                  <a:gd name="connsiteY1" fmla="*/ 1629 h 880907"/>
                  <a:gd name="connsiteX2" fmla="*/ 2282619 w 2284171"/>
                  <a:gd name="connsiteY2" fmla="*/ 742740 h 880907"/>
                  <a:gd name="connsiteX3" fmla="*/ 1979121 w 2284171"/>
                  <a:gd name="connsiteY3" fmla="*/ 787210 h 880907"/>
                  <a:gd name="connsiteX4" fmla="*/ 1161680 w 2284171"/>
                  <a:gd name="connsiteY4" fmla="*/ 306058 h 880907"/>
                  <a:gd name="connsiteX5" fmla="*/ 308361 w 2284171"/>
                  <a:gd name="connsiteY5" fmla="*/ 664272 h 880907"/>
                  <a:gd name="connsiteX6" fmla="*/ 11582 w 2284171"/>
                  <a:gd name="connsiteY6" fmla="*/ 572381 h 880907"/>
                  <a:gd name="connsiteX0" fmla="*/ 11582 w 2284241"/>
                  <a:gd name="connsiteY0" fmla="*/ 572381 h 896988"/>
                  <a:gd name="connsiteX1" fmla="*/ 1185287 w 2284241"/>
                  <a:gd name="connsiteY1" fmla="*/ 1629 h 896988"/>
                  <a:gd name="connsiteX2" fmla="*/ 2282619 w 2284241"/>
                  <a:gd name="connsiteY2" fmla="*/ 742740 h 896988"/>
                  <a:gd name="connsiteX3" fmla="*/ 1979121 w 2284241"/>
                  <a:gd name="connsiteY3" fmla="*/ 787210 h 896988"/>
                  <a:gd name="connsiteX4" fmla="*/ 1161680 w 2284241"/>
                  <a:gd name="connsiteY4" fmla="*/ 306058 h 896988"/>
                  <a:gd name="connsiteX5" fmla="*/ 308361 w 2284241"/>
                  <a:gd name="connsiteY5" fmla="*/ 664272 h 896988"/>
                  <a:gd name="connsiteX6" fmla="*/ 11582 w 2284241"/>
                  <a:gd name="connsiteY6" fmla="*/ 572381 h 896988"/>
                  <a:gd name="connsiteX0" fmla="*/ 12248 w 2284907"/>
                  <a:gd name="connsiteY0" fmla="*/ 572381 h 896988"/>
                  <a:gd name="connsiteX1" fmla="*/ 1185953 w 2284907"/>
                  <a:gd name="connsiteY1" fmla="*/ 1629 h 896988"/>
                  <a:gd name="connsiteX2" fmla="*/ 2283285 w 2284907"/>
                  <a:gd name="connsiteY2" fmla="*/ 742740 h 896988"/>
                  <a:gd name="connsiteX3" fmla="*/ 1979787 w 2284907"/>
                  <a:gd name="connsiteY3" fmla="*/ 787210 h 896988"/>
                  <a:gd name="connsiteX4" fmla="*/ 1162346 w 2284907"/>
                  <a:gd name="connsiteY4" fmla="*/ 306058 h 896988"/>
                  <a:gd name="connsiteX5" fmla="*/ 309027 w 2284907"/>
                  <a:gd name="connsiteY5" fmla="*/ 664272 h 896988"/>
                  <a:gd name="connsiteX6" fmla="*/ 12248 w 2284907"/>
                  <a:gd name="connsiteY6" fmla="*/ 572381 h 896988"/>
                  <a:gd name="connsiteX0" fmla="*/ 8489 w 2281148"/>
                  <a:gd name="connsiteY0" fmla="*/ 572381 h 896988"/>
                  <a:gd name="connsiteX1" fmla="*/ 1182194 w 2281148"/>
                  <a:gd name="connsiteY1" fmla="*/ 1629 h 896988"/>
                  <a:gd name="connsiteX2" fmla="*/ 2279526 w 2281148"/>
                  <a:gd name="connsiteY2" fmla="*/ 742740 h 896988"/>
                  <a:gd name="connsiteX3" fmla="*/ 1976028 w 2281148"/>
                  <a:gd name="connsiteY3" fmla="*/ 787210 h 896988"/>
                  <a:gd name="connsiteX4" fmla="*/ 1158587 w 2281148"/>
                  <a:gd name="connsiteY4" fmla="*/ 306058 h 896988"/>
                  <a:gd name="connsiteX5" fmla="*/ 305268 w 2281148"/>
                  <a:gd name="connsiteY5" fmla="*/ 664272 h 896988"/>
                  <a:gd name="connsiteX6" fmla="*/ 8489 w 2281148"/>
                  <a:gd name="connsiteY6" fmla="*/ 572381 h 8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148" h="896988">
                    <a:moveTo>
                      <a:pt x="8489" y="572381"/>
                    </a:moveTo>
                    <a:cubicBezTo>
                      <a:pt x="199476" y="208050"/>
                      <a:pt x="672018" y="-21738"/>
                      <a:pt x="1182194" y="1629"/>
                    </a:cubicBezTo>
                    <a:cubicBezTo>
                      <a:pt x="1725572" y="26517"/>
                      <a:pt x="2177581" y="331793"/>
                      <a:pt x="2279526" y="742740"/>
                    </a:cubicBezTo>
                    <a:cubicBezTo>
                      <a:pt x="2304771" y="888899"/>
                      <a:pt x="2027876" y="980075"/>
                      <a:pt x="1976028" y="787210"/>
                    </a:cubicBezTo>
                    <a:cubicBezTo>
                      <a:pt x="1892847" y="518007"/>
                      <a:pt x="1557695" y="320734"/>
                      <a:pt x="1158587" y="306058"/>
                    </a:cubicBezTo>
                    <a:cubicBezTo>
                      <a:pt x="794016" y="292652"/>
                      <a:pt x="454986" y="434973"/>
                      <a:pt x="305268" y="664272"/>
                    </a:cubicBezTo>
                    <a:cubicBezTo>
                      <a:pt x="189086" y="877483"/>
                      <a:pt x="-47693" y="730630"/>
                      <a:pt x="8489" y="572381"/>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47" name="กลุ่ม 146"/>
              <p:cNvGrpSpPr/>
              <p:nvPr/>
            </p:nvGrpSpPr>
            <p:grpSpPr>
              <a:xfrm>
                <a:off x="2522574" y="2859782"/>
                <a:ext cx="1977418" cy="1854153"/>
                <a:chOff x="2522574" y="2859782"/>
                <a:chExt cx="1977418" cy="1854153"/>
              </a:xfrm>
              <a:solidFill>
                <a:srgbClr val="DAA2B6"/>
              </a:solidFill>
            </p:grpSpPr>
            <p:sp>
              <p:nvSpPr>
                <p:cNvPr id="148" name="สี่เหลี่ยมผืนผ้ามุมมน 147"/>
                <p:cNvSpPr/>
                <p:nvPr/>
              </p:nvSpPr>
              <p:spPr>
                <a:xfrm>
                  <a:off x="3065437" y="2859782"/>
                  <a:ext cx="890982" cy="1782106"/>
                </a:xfrm>
                <a:prstGeom prst="roundRect">
                  <a:avLst>
                    <a:gd name="adj" fmla="val 50000"/>
                  </a:avLst>
                </a:prstGeom>
                <a:grpFill/>
                <a:ln>
                  <a:noFill/>
                </a:ln>
                <a:effectLst>
                  <a:innerShdw blurRad="63500" dist="50800">
                    <a:srgbClr val="CA7C98">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9" name="สามเหลี่ยมหน้าจั่ว 5"/>
                <p:cNvSpPr/>
                <p:nvPr/>
              </p:nvSpPr>
              <p:spPr>
                <a:xfrm>
                  <a:off x="2522574"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50" name="สามเหลี่ยมหน้าจั่ว 5"/>
                <p:cNvSpPr/>
                <p:nvPr/>
              </p:nvSpPr>
              <p:spPr>
                <a:xfrm flipH="1">
                  <a:off x="3414267"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cxnSp>
          <p:nvCxnSpPr>
            <p:cNvPr id="138" name="ตัวเชื่อมต่อตรง 137"/>
            <p:cNvCxnSpPr/>
            <p:nvPr/>
          </p:nvCxnSpPr>
          <p:spPr>
            <a:xfrm>
              <a:off x="8676456" y="4083918"/>
              <a:ext cx="0" cy="633739"/>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9" name="สี่เหลี่ยมผืนผ้ามุมมน 41"/>
            <p:cNvSpPr/>
            <p:nvPr/>
          </p:nvSpPr>
          <p:spPr>
            <a:xfrm rot="19803867">
              <a:off x="8517281" y="3257395"/>
              <a:ext cx="132075" cy="272560"/>
            </a:xfrm>
            <a:custGeom>
              <a:avLst/>
              <a:gdLst>
                <a:gd name="connsiteX0" fmla="*/ 0 w 120156"/>
                <a:gd name="connsiteY0" fmla="*/ 60078 h 272560"/>
                <a:gd name="connsiteX1" fmla="*/ 60078 w 120156"/>
                <a:gd name="connsiteY1" fmla="*/ 0 h 272560"/>
                <a:gd name="connsiteX2" fmla="*/ 60078 w 120156"/>
                <a:gd name="connsiteY2" fmla="*/ 0 h 272560"/>
                <a:gd name="connsiteX3" fmla="*/ 120156 w 120156"/>
                <a:gd name="connsiteY3" fmla="*/ 60078 h 272560"/>
                <a:gd name="connsiteX4" fmla="*/ 120156 w 120156"/>
                <a:gd name="connsiteY4" fmla="*/ 212482 h 272560"/>
                <a:gd name="connsiteX5" fmla="*/ 60078 w 120156"/>
                <a:gd name="connsiteY5" fmla="*/ 272560 h 272560"/>
                <a:gd name="connsiteX6" fmla="*/ 60078 w 120156"/>
                <a:gd name="connsiteY6" fmla="*/ 272560 h 272560"/>
                <a:gd name="connsiteX7" fmla="*/ 0 w 120156"/>
                <a:gd name="connsiteY7" fmla="*/ 212482 h 272560"/>
                <a:gd name="connsiteX8" fmla="*/ 0 w 120156"/>
                <a:gd name="connsiteY8" fmla="*/ 60078 h 272560"/>
                <a:gd name="connsiteX0" fmla="*/ 0 w 127896"/>
                <a:gd name="connsiteY0" fmla="*/ 60078 h 272560"/>
                <a:gd name="connsiteX1" fmla="*/ 60078 w 127896"/>
                <a:gd name="connsiteY1" fmla="*/ 0 h 272560"/>
                <a:gd name="connsiteX2" fmla="*/ 60078 w 127896"/>
                <a:gd name="connsiteY2" fmla="*/ 0 h 272560"/>
                <a:gd name="connsiteX3" fmla="*/ 120156 w 127896"/>
                <a:gd name="connsiteY3" fmla="*/ 60078 h 272560"/>
                <a:gd name="connsiteX4" fmla="*/ 120156 w 127896"/>
                <a:gd name="connsiteY4" fmla="*/ 212482 h 272560"/>
                <a:gd name="connsiteX5" fmla="*/ 60078 w 127896"/>
                <a:gd name="connsiteY5" fmla="*/ 272560 h 272560"/>
                <a:gd name="connsiteX6" fmla="*/ 60078 w 127896"/>
                <a:gd name="connsiteY6" fmla="*/ 272560 h 272560"/>
                <a:gd name="connsiteX7" fmla="*/ 0 w 127896"/>
                <a:gd name="connsiteY7" fmla="*/ 212482 h 272560"/>
                <a:gd name="connsiteX8" fmla="*/ 0 w 127896"/>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75" h="272560">
                  <a:moveTo>
                    <a:pt x="0" y="60078"/>
                  </a:moveTo>
                  <a:cubicBezTo>
                    <a:pt x="0" y="26898"/>
                    <a:pt x="26898" y="0"/>
                    <a:pt x="60078" y="0"/>
                  </a:cubicBezTo>
                  <a:lnTo>
                    <a:pt x="60078" y="0"/>
                  </a:lnTo>
                  <a:cubicBezTo>
                    <a:pt x="93258" y="0"/>
                    <a:pt x="103679" y="21509"/>
                    <a:pt x="120156" y="60078"/>
                  </a:cubicBezTo>
                  <a:cubicBezTo>
                    <a:pt x="137573" y="105460"/>
                    <a:pt x="134447" y="150711"/>
                    <a:pt x="120156" y="212482"/>
                  </a:cubicBezTo>
                  <a:cubicBezTo>
                    <a:pt x="107624" y="242940"/>
                    <a:pt x="93258" y="272560"/>
                    <a:pt x="60078" y="272560"/>
                  </a:cubicBezTo>
                  <a:lnTo>
                    <a:pt x="60078" y="272560"/>
                  </a:lnTo>
                  <a:cubicBezTo>
                    <a:pt x="26898" y="272560"/>
                    <a:pt x="0" y="245662"/>
                    <a:pt x="0" y="212482"/>
                  </a:cubicBezTo>
                  <a:cubicBezTo>
                    <a:pt x="23731" y="157094"/>
                    <a:pt x="19776" y="107056"/>
                    <a:pt x="0" y="6007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p:nvSpPr>
          <p:spPr>
            <a:xfrm>
              <a:off x="8604448" y="357986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ส่วนโค้ง 140"/>
            <p:cNvSpPr/>
            <p:nvPr/>
          </p:nvSpPr>
          <p:spPr>
            <a:xfrm>
              <a:off x="8460432" y="3963797"/>
              <a:ext cx="216024" cy="192129"/>
            </a:xfrm>
            <a:prstGeom prst="arc">
              <a:avLst>
                <a:gd name="adj1" fmla="val 13942884"/>
                <a:gd name="adj2" fmla="val 20727205"/>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grpSp>
        <p:nvGrpSpPr>
          <p:cNvPr id="151" name="กลุ่ม 150"/>
          <p:cNvGrpSpPr/>
          <p:nvPr userDrawn="1"/>
        </p:nvGrpSpPr>
        <p:grpSpPr>
          <a:xfrm>
            <a:off x="9969917" y="-1772704"/>
            <a:ext cx="3630801" cy="4005304"/>
            <a:chOff x="7477437" y="-1329528"/>
            <a:chExt cx="2723101" cy="3003978"/>
          </a:xfrm>
        </p:grpSpPr>
        <p:sp>
          <p:nvSpPr>
            <p:cNvPr id="152" name="เมฆ 151"/>
            <p:cNvSpPr/>
            <p:nvPr/>
          </p:nvSpPr>
          <p:spPr>
            <a:xfrm rot="3185773">
              <a:off x="7610756" y="-91533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3" name="รูปภาพ 1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331" y="103689"/>
              <a:ext cx="250890" cy="269338"/>
            </a:xfrm>
            <a:prstGeom prst="rect">
              <a:avLst/>
            </a:prstGeom>
          </p:spPr>
        </p:pic>
        <p:pic>
          <p:nvPicPr>
            <p:cNvPr id="154" name="รูปภาพ 153"/>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6" y="586955"/>
              <a:ext cx="325391" cy="361638"/>
            </a:xfrm>
            <a:prstGeom prst="rect">
              <a:avLst/>
            </a:prstGeom>
          </p:spPr>
        </p:pic>
        <p:pic>
          <p:nvPicPr>
            <p:cNvPr id="155" name="รูปภาพ 1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7480036" y="115027"/>
              <a:ext cx="1065647" cy="1070845"/>
            </a:xfrm>
            <a:prstGeom prst="rect">
              <a:avLst/>
            </a:prstGeom>
            <a:effectLst>
              <a:outerShdw blurRad="50800" dist="38100" algn="l" rotWithShape="0">
                <a:schemeClr val="accent4">
                  <a:alpha val="40000"/>
                </a:schemeClr>
              </a:outerShdw>
            </a:effectLst>
          </p:spPr>
        </p:pic>
      </p:grpSp>
      <p:grpSp>
        <p:nvGrpSpPr>
          <p:cNvPr id="156" name="กลุ่ม 155"/>
          <p:cNvGrpSpPr/>
          <p:nvPr userDrawn="1"/>
        </p:nvGrpSpPr>
        <p:grpSpPr>
          <a:xfrm>
            <a:off x="10432126" y="5391862"/>
            <a:ext cx="1718201" cy="1446121"/>
            <a:chOff x="20204" y="4079447"/>
            <a:chExt cx="1288651" cy="1084591"/>
          </a:xfrm>
        </p:grpSpPr>
        <p:pic>
          <p:nvPicPr>
            <p:cNvPr id="157" name="รูปภาพ 1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58" name="รูปภาพ 157"/>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22097" y="4079447"/>
              <a:ext cx="263243" cy="292567"/>
            </a:xfrm>
            <a:prstGeom prst="rect">
              <a:avLst/>
            </a:prstGeom>
          </p:spPr>
        </p:pic>
      </p:grpSp>
      <p:sp>
        <p:nvSpPr>
          <p:cNvPr id="3" name="ตัวแทนรูปภาพ 2"/>
          <p:cNvSpPr>
            <a:spLocks noGrp="1"/>
          </p:cNvSpPr>
          <p:nvPr>
            <p:ph type="pic" idx="1"/>
          </p:nvPr>
        </p:nvSpPr>
        <p:spPr>
          <a:xfrm>
            <a:off x="6852254" y="1948526"/>
            <a:ext cx="3838145" cy="3473791"/>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th-TH" dirty="0"/>
          </a:p>
        </p:txBody>
      </p:sp>
    </p:spTree>
    <p:extLst>
      <p:ext uri="{BB962C8B-B14F-4D97-AF65-F5344CB8AC3E}">
        <p14:creationId xmlns:p14="http://schemas.microsoft.com/office/powerpoint/2010/main" val="180941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1_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 name="กลุ่ม 8"/>
          <p:cNvGrpSpPr/>
          <p:nvPr userDrawn="1"/>
        </p:nvGrpSpPr>
        <p:grpSpPr>
          <a:xfrm>
            <a:off x="335359" y="356659"/>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 name="ตัวแทนวันที่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6" name="ตัวแทนท้ายกระดาษ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7" name="ตัวแทนหมายเลขภาพนิ่ง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2" name="ชื่อเรื่อง 1"/>
          <p:cNvSpPr>
            <a:spLocks noGrp="1"/>
          </p:cNvSpPr>
          <p:nvPr>
            <p:ph type="title"/>
          </p:nvPr>
        </p:nvSpPr>
        <p:spPr>
          <a:xfrm>
            <a:off x="605615" y="652036"/>
            <a:ext cx="10972800" cy="1143000"/>
          </a:xfrm>
        </p:spPr>
        <p:txBody>
          <a:bodyPr/>
          <a:lstStyle>
            <a:lvl1pPr>
              <a:defRPr>
                <a:solidFill>
                  <a:schemeClr val="accent4"/>
                </a:solidFill>
              </a:defRPr>
            </a:lvl1pPr>
          </a:lstStyle>
          <a:p>
            <a:r>
              <a:rPr lang="th-TH" dirty="0"/>
              <a:t>คลิกเพื่อแก้ไขลักษณะชื่อเรื่องต้นแบบ</a:t>
            </a:r>
          </a:p>
        </p:txBody>
      </p:sp>
      <p:grpSp>
        <p:nvGrpSpPr>
          <p:cNvPr id="73" name="กลุ่ม 72"/>
          <p:cNvGrpSpPr/>
          <p:nvPr userDrawn="1"/>
        </p:nvGrpSpPr>
        <p:grpSpPr>
          <a:xfrm>
            <a:off x="8701374" y="6180880"/>
            <a:ext cx="3015709" cy="600000"/>
            <a:chOff x="3289945" y="3405879"/>
            <a:chExt cx="2261782" cy="450000"/>
          </a:xfrm>
        </p:grpSpPr>
        <p:sp>
          <p:nvSpPr>
            <p:cNvPr id="74" name="วงรี 7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สี่เหลี่ยมผืนผ้า 77"/>
          <p:cNvSpPr/>
          <p:nvPr userDrawn="1"/>
        </p:nvSpPr>
        <p:spPr>
          <a:xfrm>
            <a:off x="6547154" y="1861177"/>
            <a:ext cx="4321117" cy="399023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7307891" y="1575812"/>
            <a:ext cx="2799643" cy="627605"/>
          </a:xfrm>
          <a:prstGeom prst="rect">
            <a:avLst/>
          </a:prstGeom>
        </p:spPr>
      </p:pic>
      <p:sp>
        <p:nvSpPr>
          <p:cNvPr id="80" name="สี่เหลี่ยมผืนผ้า 79"/>
          <p:cNvSpPr/>
          <p:nvPr userDrawn="1"/>
        </p:nvSpPr>
        <p:spPr>
          <a:xfrm>
            <a:off x="1480661" y="1880197"/>
            <a:ext cx="4321117" cy="3990239"/>
          </a:xfrm>
          <a:prstGeom prst="rect">
            <a:avLst/>
          </a:prstGeom>
          <a:solidFill>
            <a:srgbClr val="E8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1" name="รูปภาพ 80"/>
          <p:cNvPicPr>
            <a:picLocks noChangeAspect="1"/>
          </p:cNvPicPr>
          <p:nvPr userDrawn="1"/>
        </p:nvPicPr>
        <p:blipFill rotWithShape="1">
          <a:blip r:embed="rId2" cstate="print">
            <a:extLst>
              <a:ext uri="{28A0092B-C50C-407E-A947-70E740481C1C}">
                <a14:useLocalDpi xmlns:a14="http://schemas.microsoft.com/office/drawing/2010/main" val="0"/>
              </a:ext>
            </a:extLst>
          </a:blip>
          <a:srcRect l="4946" t="91819" r="69025" b="2346"/>
          <a:stretch/>
        </p:blipFill>
        <p:spPr>
          <a:xfrm>
            <a:off x="2241398" y="1594832"/>
            <a:ext cx="2799643" cy="627605"/>
          </a:xfrm>
          <a:prstGeom prst="rect">
            <a:avLst/>
          </a:prstGeom>
        </p:spPr>
      </p:pic>
      <p:grpSp>
        <p:nvGrpSpPr>
          <p:cNvPr id="82" name="กลุ่ม 81"/>
          <p:cNvGrpSpPr/>
          <p:nvPr userDrawn="1"/>
        </p:nvGrpSpPr>
        <p:grpSpPr>
          <a:xfrm>
            <a:off x="-1308672" y="-1758005"/>
            <a:ext cx="2900781" cy="4005304"/>
            <a:chOff x="-981504" y="-1318504"/>
            <a:chExt cx="2175586" cy="3003978"/>
          </a:xfrm>
        </p:grpSpPr>
        <p:sp>
          <p:nvSpPr>
            <p:cNvPr id="83" name="เมฆ 82"/>
            <p:cNvSpPr/>
            <p:nvPr/>
          </p:nvSpPr>
          <p:spPr>
            <a:xfrm rot="18734514" flipH="1">
              <a:off x="-1395700" y="-90430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4" name="รูปภาพ 8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6289" y="517581"/>
              <a:ext cx="290462" cy="322818"/>
            </a:xfrm>
            <a:prstGeom prst="rect">
              <a:avLst/>
            </a:prstGeom>
          </p:spPr>
        </p:pic>
        <p:pic>
          <p:nvPicPr>
            <p:cNvPr id="85" name="รูปภาพ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559" y="107225"/>
              <a:ext cx="439513" cy="471831"/>
            </a:xfrm>
            <a:prstGeom prst="rect">
              <a:avLst/>
            </a:prstGeom>
          </p:spPr>
        </p:pic>
      </p:grpSp>
      <p:pic>
        <p:nvPicPr>
          <p:cNvPr id="86" name="รูปภาพ 8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83965">
            <a:off x="10668830" y="47116"/>
            <a:ext cx="2414679" cy="2234960"/>
          </a:xfrm>
          <a:prstGeom prst="rect">
            <a:avLst/>
          </a:prstGeom>
        </p:spPr>
      </p:pic>
      <p:sp>
        <p:nvSpPr>
          <p:cNvPr id="4" name="ตัวแทนเนื้อหา 3"/>
          <p:cNvSpPr>
            <a:spLocks noGrp="1"/>
          </p:cNvSpPr>
          <p:nvPr>
            <p:ph sz="half" idx="2"/>
          </p:nvPr>
        </p:nvSpPr>
        <p:spPr>
          <a:xfrm>
            <a:off x="6547153" y="2372883"/>
            <a:ext cx="4321119" cy="3394075"/>
          </a:xfrm>
        </p:spPr>
        <p:txBody>
          <a:bodyPr>
            <a:normAutofit/>
          </a:bodyPr>
          <a:lstStyle>
            <a:lvl1pPr marL="457189" indent="-457189">
              <a:buFont typeface="Courier New" pitchFamily="49" charset="0"/>
              <a:buChar char="o"/>
              <a:defRPr sz="2400">
                <a:solidFill>
                  <a:schemeClr val="accent4">
                    <a:lumMod val="75000"/>
                  </a:schemeClr>
                </a:solidFill>
                <a:latin typeface="can_NongAor" pitchFamily="2" charset="0"/>
                <a:cs typeface="can_NongAor" pitchFamily="2" charset="0"/>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p:txBody>
      </p:sp>
      <p:sp>
        <p:nvSpPr>
          <p:cNvPr id="3" name="ตัวแทนเนื้อหา 2"/>
          <p:cNvSpPr>
            <a:spLocks noGrp="1"/>
          </p:cNvSpPr>
          <p:nvPr>
            <p:ph sz="half" idx="1"/>
          </p:nvPr>
        </p:nvSpPr>
        <p:spPr>
          <a:xfrm>
            <a:off x="1449412" y="2372883"/>
            <a:ext cx="4352368" cy="3394075"/>
          </a:xfrm>
        </p:spPr>
        <p:txBody>
          <a:bodyPr>
            <a:normAutofit/>
          </a:bodyPr>
          <a:lstStyle>
            <a:lvl1pPr marL="457189" indent="-457189">
              <a:buFont typeface="Courier New" pitchFamily="49" charset="0"/>
              <a:buChar char="o"/>
              <a:defRPr sz="2400">
                <a:solidFill>
                  <a:schemeClr val="accent4">
                    <a:lumMod val="75000"/>
                  </a:schemeClr>
                </a:solidFill>
                <a:latin typeface="can_NongAor" pitchFamily="2" charset="0"/>
                <a:cs typeface="can_NongAor" pitchFamily="2" charset="0"/>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p:txBody>
      </p:sp>
      <p:grpSp>
        <p:nvGrpSpPr>
          <p:cNvPr id="45" name="กลุ่ม 44"/>
          <p:cNvGrpSpPr/>
          <p:nvPr userDrawn="1"/>
        </p:nvGrpSpPr>
        <p:grpSpPr>
          <a:xfrm>
            <a:off x="623392" y="525251"/>
            <a:ext cx="10657184" cy="5688059"/>
            <a:chOff x="467544" y="393938"/>
            <a:chExt cx="7992888" cy="4266044"/>
          </a:xfrm>
        </p:grpSpPr>
        <p:sp>
          <p:nvSpPr>
            <p:cNvPr id="46" name="บวก 45"/>
            <p:cNvSpPr/>
            <p:nvPr userDrawn="1"/>
          </p:nvSpPr>
          <p:spPr>
            <a:xfrm rot="20706355">
              <a:off x="3308471" y="39393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766967" y="3196517"/>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4835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8366748"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5663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076056" y="116760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537207" y="4355063"/>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179509" y="550137"/>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467544" y="156363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2" name="วงรี 91"/>
          <p:cNvSpPr/>
          <p:nvPr userDrawn="1"/>
        </p:nvSpPr>
        <p:spPr>
          <a:xfrm>
            <a:off x="512963" y="6588532"/>
            <a:ext cx="90283" cy="90283"/>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662042" y="6104485"/>
            <a:ext cx="135425" cy="135425"/>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698296" y="6407945"/>
            <a:ext cx="153481" cy="156451"/>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5" name="กลุ่ม 94"/>
          <p:cNvGrpSpPr/>
          <p:nvPr userDrawn="1"/>
        </p:nvGrpSpPr>
        <p:grpSpPr>
          <a:xfrm>
            <a:off x="463364" y="6281792"/>
            <a:ext cx="135425" cy="135425"/>
            <a:chOff x="8836702" y="4393654"/>
            <a:chExt cx="50304" cy="50304"/>
          </a:xfrm>
        </p:grpSpPr>
        <p:cxnSp>
          <p:nvCxnSpPr>
            <p:cNvPr id="96" name="ตัวเชื่อมต่อตรง 95"/>
            <p:cNvCxnSpPr/>
            <p:nvPr/>
          </p:nvCxnSpPr>
          <p:spPr>
            <a:xfrm>
              <a:off x="8861854" y="4393654"/>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ตัวเชื่อมต่อตรง 96"/>
            <p:cNvCxnSpPr/>
            <p:nvPr/>
          </p:nvCxnSpPr>
          <p:spPr>
            <a:xfrm rot="16200000">
              <a:off x="8861854" y="4395241"/>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8" name="กลุ่ม 97"/>
          <p:cNvGrpSpPr/>
          <p:nvPr userDrawn="1"/>
        </p:nvGrpSpPr>
        <p:grpSpPr>
          <a:xfrm>
            <a:off x="799401" y="5942545"/>
            <a:ext cx="67713" cy="67713"/>
            <a:chOff x="8986192" y="4546054"/>
            <a:chExt cx="50304" cy="50304"/>
          </a:xfrm>
        </p:grpSpPr>
        <p:cxnSp>
          <p:nvCxnSpPr>
            <p:cNvPr id="99" name="ตัวเชื่อมต่อตรง 98"/>
            <p:cNvCxnSpPr/>
            <p:nvPr/>
          </p:nvCxnSpPr>
          <p:spPr>
            <a:xfrm>
              <a:off x="9011344" y="4546054"/>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ตัวเชื่อมต่อตรง 99"/>
            <p:cNvCxnSpPr/>
            <p:nvPr/>
          </p:nvCxnSpPr>
          <p:spPr>
            <a:xfrm rot="16200000">
              <a:off x="9011344" y="4547641"/>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1" name="กลุ่ม 100"/>
          <p:cNvGrpSpPr/>
          <p:nvPr userDrawn="1"/>
        </p:nvGrpSpPr>
        <p:grpSpPr>
          <a:xfrm>
            <a:off x="-1308672" y="4694940"/>
            <a:ext cx="2900781" cy="4005304"/>
            <a:chOff x="-981504" y="3521205"/>
            <a:chExt cx="2175586" cy="3003978"/>
          </a:xfrm>
          <a:effectLst>
            <a:outerShdw blurRad="50800" dist="38100" dir="2700000" algn="tl" rotWithShape="0">
              <a:schemeClr val="accent4">
                <a:alpha val="40000"/>
              </a:schemeClr>
            </a:outerShdw>
          </a:effectLst>
        </p:grpSpPr>
        <p:sp>
          <p:nvSpPr>
            <p:cNvPr id="102" name="เมฆ 101"/>
            <p:cNvSpPr/>
            <p:nvPr/>
          </p:nvSpPr>
          <p:spPr>
            <a:xfrm rot="2865486">
              <a:off x="-1395700" y="3935401"/>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3" name="รูปภาพ 10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600" y="3797807"/>
              <a:ext cx="605970" cy="836816"/>
            </a:xfrm>
            <a:prstGeom prst="rect">
              <a:avLst/>
            </a:prstGeom>
          </p:spPr>
        </p:pic>
        <p:sp>
          <p:nvSpPr>
            <p:cNvPr id="104" name="เมฆ 103"/>
            <p:cNvSpPr/>
            <p:nvPr/>
          </p:nvSpPr>
          <p:spPr>
            <a:xfrm rot="2699824">
              <a:off x="-460706" y="4358235"/>
              <a:ext cx="1613285" cy="85382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05" name="รูปภาพ 10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6229" y="6261266"/>
            <a:ext cx="498647" cy="530817"/>
          </a:xfrm>
          <a:prstGeom prst="rect">
            <a:avLst/>
          </a:prstGeom>
        </p:spPr>
      </p:pic>
      <p:pic>
        <p:nvPicPr>
          <p:cNvPr id="87" name="Picture 8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t="37667"/>
          <a:stretch/>
        </p:blipFill>
        <p:spPr>
          <a:xfrm>
            <a:off x="-3086812" y="-151489"/>
            <a:ext cx="2914996" cy="2586929"/>
          </a:xfrm>
          <a:prstGeom prst="rect">
            <a:avLst/>
          </a:prstGeom>
        </p:spPr>
      </p:pic>
      <p:pic>
        <p:nvPicPr>
          <p:cNvPr id="88" name="Picture 8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415603" y="7343259"/>
            <a:ext cx="2432012" cy="2184722"/>
          </a:xfrm>
          <a:prstGeom prst="rect">
            <a:avLst/>
          </a:prstGeom>
        </p:spPr>
      </p:pic>
      <p:sp>
        <p:nvSpPr>
          <p:cNvPr id="89" name="TextBox 3">
            <a:extLst>
              <a:ext uri="{FF2B5EF4-FFF2-40B4-BE49-F238E27FC236}">
                <a16:creationId xmlns:a16="http://schemas.microsoft.com/office/drawing/2014/main" id="{29EA2F57-C96A-966D-50AE-CA599802F3D7}"/>
              </a:ext>
            </a:extLst>
          </p:cNvPr>
          <p:cNvSpPr txBox="1"/>
          <p:nvPr userDrawn="1"/>
        </p:nvSpPr>
        <p:spPr>
          <a:xfrm>
            <a:off x="2324761" y="8600892"/>
            <a:ext cx="8304245" cy="97411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1">
                  <a:extLst>
                    <a:ext uri="{A12FA001-AC4F-418D-AE19-62706E023703}">
                      <ahyp:hlinkClr xmlns:ahyp="http://schemas.microsoft.com/office/drawing/2018/hyperlinkcolor" xmlns="" val="tx"/>
                    </a:ext>
                  </a:extLst>
                </a:hlinkClick>
              </a:rPr>
              <a:t>MĂNG NON- TÀI LIỆU TIỂU HỌC | Facebook</a:t>
            </a:r>
            <a:endParaRPr kumimoji="0" lang="en-US" sz="191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0" name="Title 1">
            <a:extLst>
              <a:ext uri="{FF2B5EF4-FFF2-40B4-BE49-F238E27FC236}">
                <a16:creationId xmlns:a16="http://schemas.microsoft.com/office/drawing/2014/main" id="{839CB496-B064-1976-8A73-F5C96C8179F1}"/>
              </a:ext>
            </a:extLst>
          </p:cNvPr>
          <p:cNvSpPr txBox="1">
            <a:spLocks/>
          </p:cNvSpPr>
          <p:nvPr userDrawn="1"/>
        </p:nvSpPr>
        <p:spPr>
          <a:xfrm>
            <a:off x="-852403"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91" name="Title 1">
            <a:extLst>
              <a:ext uri="{FF2B5EF4-FFF2-40B4-BE49-F238E27FC236}">
                <a16:creationId xmlns:a16="http://schemas.microsoft.com/office/drawing/2014/main" id="{67CE625A-7EB5-37D6-AA98-E6F10E173EFB}"/>
              </a:ext>
            </a:extLst>
          </p:cNvPr>
          <p:cNvSpPr txBox="1">
            <a:spLocks/>
          </p:cNvSpPr>
          <p:nvPr userDrawn="1"/>
        </p:nvSpPr>
        <p:spPr>
          <a:xfrm>
            <a:off x="8381616" y="5716324"/>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191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06" name="TextBox 105">
            <a:extLst>
              <a:ext uri="{FF2B5EF4-FFF2-40B4-BE49-F238E27FC236}">
                <a16:creationId xmlns:a16="http://schemas.microsoft.com/office/drawing/2014/main" id="{A9185F81-9F4C-9E1A-DA28-FF4DF54F9336}"/>
              </a:ext>
            </a:extLst>
          </p:cNvPr>
          <p:cNvSpPr txBox="1"/>
          <p:nvPr userDrawn="1"/>
        </p:nvSpPr>
        <p:spPr>
          <a:xfrm>
            <a:off x="-4019180" y="2468440"/>
            <a:ext cx="4434780" cy="582339"/>
          </a:xfrm>
          <a:prstGeom prst="rect">
            <a:avLst/>
          </a:prstGeom>
          <a:noFill/>
        </p:spPr>
        <p:txBody>
          <a:bodyPr wrap="square" rtlCol="0">
            <a:spAutoFit/>
          </a:bodyPr>
          <a:lstStyle/>
          <a:p>
            <a:pPr marL="0" marR="0" lvl="0" indent="0" algn="ctr" defTabSz="82990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07" name="TextBox 106">
            <a:extLst>
              <a:ext uri="{FF2B5EF4-FFF2-40B4-BE49-F238E27FC236}">
                <a16:creationId xmlns:a16="http://schemas.microsoft.com/office/drawing/2014/main" id="{6BE93520-6E9F-4C6B-1BDC-F5F4B404C88B}"/>
              </a:ext>
            </a:extLst>
          </p:cNvPr>
          <p:cNvSpPr txBox="1"/>
          <p:nvPr userDrawn="1"/>
        </p:nvSpPr>
        <p:spPr>
          <a:xfrm>
            <a:off x="605095" y="9963313"/>
            <a:ext cx="11725451" cy="533351"/>
          </a:xfrm>
          <a:prstGeom prst="rect">
            <a:avLst/>
          </a:prstGeom>
          <a:noFill/>
        </p:spPr>
        <p:txBody>
          <a:bodyPr wrap="square">
            <a:spAutoFit/>
          </a:bodyPr>
          <a:lstStyle/>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08" name="Title 1">
            <a:extLst>
              <a:ext uri="{FF2B5EF4-FFF2-40B4-BE49-F238E27FC236}">
                <a16:creationId xmlns:a16="http://schemas.microsoft.com/office/drawing/2014/main" id="{6108D78E-8090-455C-81F2-F57D8860EAC5}"/>
              </a:ext>
            </a:extLst>
          </p:cNvPr>
          <p:cNvSpPr txBox="1">
            <a:spLocks/>
          </p:cNvSpPr>
          <p:nvPr userDrawn="1"/>
        </p:nvSpPr>
        <p:spPr>
          <a:xfrm>
            <a:off x="3454400"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SVN-Appleberry" panose="02040603050506020204" pitchFamily="18" charset="0"/>
              </a:rPr>
              <a:t>By </a:t>
            </a:r>
            <a:r>
              <a:rPr lang="en-US" sz="2800" b="0" dirty="0" err="1" smtClean="0">
                <a:solidFill>
                  <a:schemeClr val="accent6">
                    <a:lumMod val="50000"/>
                  </a:schemeClr>
                </a:solidFill>
                <a:latin typeface="SVN-Appleberry" panose="02040603050506020204" pitchFamily="18" charset="0"/>
              </a:rPr>
              <a:t>Phước</a:t>
            </a:r>
            <a:r>
              <a:rPr lang="en-US" sz="2800" b="0" baseline="0" dirty="0" smtClean="0">
                <a:solidFill>
                  <a:schemeClr val="accent6">
                    <a:lumMod val="50000"/>
                  </a:schemeClr>
                </a:solidFill>
                <a:latin typeface="SVN-Appleberry" panose="02040603050506020204" pitchFamily="18" charset="0"/>
              </a:rPr>
              <a:t> </a:t>
            </a:r>
            <a:r>
              <a:rPr lang="en-US" sz="2800" b="0" baseline="0" dirty="0" err="1" smtClean="0">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1295808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grpId="0" nodeType="withEffect">
                                  <p:stCondLst>
                                    <p:cond delay="0"/>
                                  </p:stCondLst>
                                  <p:endCondLst>
                                    <p:cond evt="onNext" delay="0">
                                      <p:tgtEl>
                                        <p:sldTgt/>
                                      </p:tgtEl>
                                    </p:cond>
                                  </p:endCondLst>
                                  <p:childTnLst>
                                    <p:animMotion origin="layout" path="M 0.00764 -0.00988 L 0.00764 -0.25995 " pathEditMode="relative" rAng="0" ptsTypes="AA">
                                      <p:cBhvr>
                                        <p:cTn id="6" dur="2000" fill="hold"/>
                                        <p:tgtEl>
                                          <p:spTgt spid="92"/>
                                        </p:tgtEl>
                                        <p:attrNameLst>
                                          <p:attrName>ppt_x</p:attrName>
                                          <p:attrName>ppt_y</p:attrName>
                                        </p:attrNameLst>
                                      </p:cBhvr>
                                      <p:rCtr x="0" y="-12504"/>
                                    </p:animMotion>
                                  </p:childTnLst>
                                </p:cTn>
                              </p:par>
                            </p:childTnLst>
                          </p:cTn>
                        </p:par>
                        <p:par>
                          <p:cTn id="7" fill="hold">
                            <p:stCondLst>
                              <p:cond delay="2000"/>
                            </p:stCondLst>
                            <p:childTnLst>
                              <p:par>
                                <p:cTn id="8" presetID="64" presetClass="path" presetSubtype="0" repeatCount="indefinite" accel="50000" decel="50000" fill="hold" grpId="0" nodeType="afterEffect">
                                  <p:stCondLst>
                                    <p:cond delay="0"/>
                                  </p:stCondLst>
                                  <p:endCondLst>
                                    <p:cond evt="onNext" delay="0">
                                      <p:tgtEl>
                                        <p:sldTgt/>
                                      </p:tgtEl>
                                    </p:cond>
                                  </p:endCondLst>
                                  <p:childTnLst>
                                    <p:animMotion origin="layout" path="M 0.00763 -0.00988 L 0.00763 -0.25996 " pathEditMode="relative" rAng="0" ptsTypes="AA">
                                      <p:cBhvr>
                                        <p:cTn id="9" dur="2000" fill="hold"/>
                                        <p:tgtEl>
                                          <p:spTgt spid="93"/>
                                        </p:tgtEl>
                                        <p:attrNameLst>
                                          <p:attrName>ppt_x</p:attrName>
                                          <p:attrName>ppt_y</p:attrName>
                                        </p:attrNameLst>
                                      </p:cBhvr>
                                      <p:rCtr x="0" y="-12504"/>
                                    </p:animMotion>
                                  </p:childTnLst>
                                </p:cTn>
                              </p:par>
                            </p:childTnLst>
                          </p:cTn>
                        </p:par>
                        <p:par>
                          <p:cTn id="10" fill="hold">
                            <p:stCondLst>
                              <p:cond delay="4000"/>
                            </p:stCondLst>
                            <p:childTnLst>
                              <p:par>
                                <p:cTn id="11" presetID="64" presetClass="path" presetSubtype="0" repeatCount="indefinite" accel="50000" decel="50000" fill="hold" grpId="0" nodeType="afterEffect">
                                  <p:stCondLst>
                                    <p:cond delay="0"/>
                                  </p:stCondLst>
                                  <p:endCondLst>
                                    <p:cond evt="onNext" delay="0">
                                      <p:tgtEl>
                                        <p:sldTgt/>
                                      </p:tgtEl>
                                    </p:cond>
                                  </p:endCondLst>
                                  <p:childTnLst>
                                    <p:animMotion origin="layout" path="M -0.01232 -0.10003 L 0.0066 -0.24977 " pathEditMode="relative" rAng="0" ptsTypes="AA">
                                      <p:cBhvr>
                                        <p:cTn id="12" dur="2000" fill="hold"/>
                                        <p:tgtEl>
                                          <p:spTgt spid="94"/>
                                        </p:tgtEl>
                                        <p:attrNameLst>
                                          <p:attrName>ppt_x</p:attrName>
                                          <p:attrName>ppt_y</p:attrName>
                                        </p:attrNameLst>
                                      </p:cBhvr>
                                      <p:rCtr x="938" y="-7502"/>
                                    </p:animMotion>
                                  </p:childTnLst>
                                </p:cTn>
                              </p:par>
                            </p:childTnLst>
                          </p:cTn>
                        </p:par>
                        <p:par>
                          <p:cTn id="13" fill="hold">
                            <p:stCondLst>
                              <p:cond delay="6000"/>
                            </p:stCondLst>
                            <p:childTnLst>
                              <p:par>
                                <p:cTn id="14" presetID="64" presetClass="path" presetSubtype="0" repeatCount="indefinite" accel="50000" decel="50000" fill="hold" nodeType="afterEffect">
                                  <p:stCondLst>
                                    <p:cond delay="0"/>
                                  </p:stCondLst>
                                  <p:endCondLst>
                                    <p:cond evt="onNext" delay="0">
                                      <p:tgtEl>
                                        <p:sldTgt/>
                                      </p:tgtEl>
                                    </p:cond>
                                  </p:endCondLst>
                                  <p:childTnLst>
                                    <p:animMotion origin="layout" path="M 0.00764 -0.00988 L 0.00764 -0.25995 " pathEditMode="relative" rAng="0" ptsTypes="AA">
                                      <p:cBhvr>
                                        <p:cTn id="15" dur="2000" fill="hold"/>
                                        <p:tgtEl>
                                          <p:spTgt spid="95"/>
                                        </p:tgtEl>
                                        <p:attrNameLst>
                                          <p:attrName>ppt_x</p:attrName>
                                          <p:attrName>ppt_y</p:attrName>
                                        </p:attrNameLst>
                                      </p:cBhvr>
                                      <p:rCtr x="0" y="-12504"/>
                                    </p:animMotion>
                                  </p:childTnLst>
                                </p:cTn>
                              </p:par>
                            </p:childTnLst>
                          </p:cTn>
                        </p:par>
                        <p:par>
                          <p:cTn id="16" fill="hold">
                            <p:stCondLst>
                              <p:cond delay="8000"/>
                            </p:stCondLst>
                            <p:childTnLst>
                              <p:par>
                                <p:cTn id="17" presetID="64" presetClass="path" presetSubtype="0" repeatCount="indefinite" accel="50000" decel="50000" fill="hold" nodeType="afterEffect">
                                  <p:stCondLst>
                                    <p:cond delay="0"/>
                                  </p:stCondLst>
                                  <p:endCondLst>
                                    <p:cond evt="onNext" delay="0">
                                      <p:tgtEl>
                                        <p:sldTgt/>
                                      </p:tgtEl>
                                    </p:cond>
                                  </p:endCondLst>
                                  <p:childTnLst>
                                    <p:animMotion origin="layout" path="M -0.00937 -0.01421 L 0.01146 -0.21736 " pathEditMode="relative" rAng="0" ptsTypes="AA">
                                      <p:cBhvr>
                                        <p:cTn id="18" dur="2000" fill="hold"/>
                                        <p:tgtEl>
                                          <p:spTgt spid="98"/>
                                        </p:tgtEl>
                                        <p:attrNameLst>
                                          <p:attrName>ppt_x</p:attrName>
                                          <p:attrName>ppt_y</p:attrName>
                                        </p:attrNameLst>
                                      </p:cBhvr>
                                      <p:rCtr x="1042" y="-10157"/>
                                    </p:animMotion>
                                  </p:childTnLst>
                                </p:cTn>
                              </p:par>
                              <p:par>
                                <p:cTn id="19" presetID="53" presetClass="entr" presetSubtype="16" fill="hold" grpId="1" nodeType="withEffect">
                                  <p:stCondLst>
                                    <p:cond delay="0"/>
                                  </p:stCondLst>
                                  <p:childTnLst>
                                    <p:set>
                                      <p:cBhvr>
                                        <p:cTn id="20" dur="1" fill="hold">
                                          <p:stCondLst>
                                            <p:cond delay="0"/>
                                          </p:stCondLst>
                                        </p:cTn>
                                        <p:tgtEl>
                                          <p:spTgt spid="106"/>
                                        </p:tgtEl>
                                        <p:attrNameLst>
                                          <p:attrName>style.visibility</p:attrName>
                                        </p:attrNameLst>
                                      </p:cBhvr>
                                      <p:to>
                                        <p:strVal val="visible"/>
                                      </p:to>
                                    </p:set>
                                    <p:anim calcmode="lin" valueType="num">
                                      <p:cBhvr>
                                        <p:cTn id="21" dur="1750" fill="hold"/>
                                        <p:tgtEl>
                                          <p:spTgt spid="106"/>
                                        </p:tgtEl>
                                        <p:attrNameLst>
                                          <p:attrName>ppt_w</p:attrName>
                                        </p:attrNameLst>
                                      </p:cBhvr>
                                      <p:tavLst>
                                        <p:tav tm="0">
                                          <p:val>
                                            <p:fltVal val="0"/>
                                          </p:val>
                                        </p:tav>
                                        <p:tav tm="100000">
                                          <p:val>
                                            <p:strVal val="#ppt_w"/>
                                          </p:val>
                                        </p:tav>
                                      </p:tavLst>
                                    </p:anim>
                                    <p:anim calcmode="lin" valueType="num">
                                      <p:cBhvr>
                                        <p:cTn id="22" dur="1750" fill="hold"/>
                                        <p:tgtEl>
                                          <p:spTgt spid="106"/>
                                        </p:tgtEl>
                                        <p:attrNameLst>
                                          <p:attrName>ppt_h</p:attrName>
                                        </p:attrNameLst>
                                      </p:cBhvr>
                                      <p:tavLst>
                                        <p:tav tm="0">
                                          <p:val>
                                            <p:fltVal val="0"/>
                                          </p:val>
                                        </p:tav>
                                        <p:tav tm="100000">
                                          <p:val>
                                            <p:strVal val="#ppt_h"/>
                                          </p:val>
                                        </p:tav>
                                      </p:tavLst>
                                    </p:anim>
                                    <p:animEffect transition="in" filter="fade">
                                      <p:cBhvr>
                                        <p:cTn id="23" dur="1750"/>
                                        <p:tgtEl>
                                          <p:spTgt spid="106"/>
                                        </p:tgtEl>
                                      </p:cBhvr>
                                    </p:animEffect>
                                  </p:childTnLst>
                                </p:cTn>
                              </p:par>
                              <p:par>
                                <p:cTn id="24" presetID="6" presetClass="emph" presetSubtype="0" repeatCount="indefinite" accel="7000" decel="14000" autoRev="1" fill="hold" grpId="0" nodeType="withEffect">
                                  <p:stCondLst>
                                    <p:cond delay="0"/>
                                  </p:stCondLst>
                                  <p:childTnLst>
                                    <p:animScale>
                                      <p:cBhvr>
                                        <p:cTn id="25" dur="1050" fill="hold"/>
                                        <p:tgtEl>
                                          <p:spTgt spid="10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3" grpId="0" animBg="1"/>
      <p:bldP spid="94" grpId="0" animBg="1"/>
      <p:bldP spid="106" grpId="0"/>
      <p:bldP spid="106" grpId="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เค้าโครงแบบกำหนดเอง">
    <p:spTree>
      <p:nvGrpSpPr>
        <p:cNvPr id="1" name=""/>
        <p:cNvGrpSpPr/>
        <p:nvPr/>
      </p:nvGrpSpPr>
      <p:grpSpPr>
        <a:xfrm>
          <a:off x="0" y="0"/>
          <a:ext cx="0" cy="0"/>
          <a:chOff x="0" y="0"/>
          <a:chExt cx="0" cy="0"/>
        </a:xfrm>
      </p:grpSpPr>
      <p:grpSp>
        <p:nvGrpSpPr>
          <p:cNvPr id="27" name="กลุ่ม 26"/>
          <p:cNvGrpSpPr/>
          <p:nvPr userDrawn="1"/>
        </p:nvGrpSpPr>
        <p:grpSpPr>
          <a:xfrm>
            <a:off x="335359" y="356659"/>
            <a:ext cx="11425271" cy="6124221"/>
            <a:chOff x="251519" y="267494"/>
            <a:chExt cx="8568953" cy="4593166"/>
          </a:xfrm>
        </p:grpSpPr>
        <p:sp>
          <p:nvSpPr>
            <p:cNvPr id="28" name="สี่เหลี่ยมผืนผ้า 2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9" name="กลุ่ม 28"/>
            <p:cNvGrpSpPr/>
            <p:nvPr userDrawn="1"/>
          </p:nvGrpSpPr>
          <p:grpSpPr>
            <a:xfrm>
              <a:off x="251519" y="267494"/>
              <a:ext cx="8568953" cy="4593166"/>
              <a:chOff x="-29030" y="17128"/>
              <a:chExt cx="9151241" cy="5109244"/>
            </a:xfrm>
          </p:grpSpPr>
          <p:grpSp>
            <p:nvGrpSpPr>
              <p:cNvPr id="30" name="กลุ่ม 29"/>
              <p:cNvGrpSpPr/>
              <p:nvPr/>
            </p:nvGrpSpPr>
            <p:grpSpPr>
              <a:xfrm>
                <a:off x="187436" y="17128"/>
                <a:ext cx="8652652" cy="5109244"/>
                <a:chOff x="187436" y="17128"/>
                <a:chExt cx="8652652" cy="5109244"/>
              </a:xfrm>
            </p:grpSpPr>
            <p:cxnSp>
              <p:nvCxnSpPr>
                <p:cNvPr id="4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กลุ่ม 30"/>
              <p:cNvGrpSpPr/>
              <p:nvPr/>
            </p:nvGrpSpPr>
            <p:grpSpPr>
              <a:xfrm>
                <a:off x="-29030" y="263553"/>
                <a:ext cx="9151241" cy="4703748"/>
                <a:chOff x="-29030" y="263553"/>
                <a:chExt cx="9151241" cy="4703748"/>
              </a:xfrm>
            </p:grpSpPr>
            <p:cxnSp>
              <p:nvCxnSpPr>
                <p:cNvPr id="3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5" name="กลุ่ม 64"/>
          <p:cNvGrpSpPr/>
          <p:nvPr userDrawn="1"/>
        </p:nvGrpSpPr>
        <p:grpSpPr>
          <a:xfrm>
            <a:off x="1295467" y="860648"/>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ชื่อเรื่องรอง 2"/>
          <p:cNvSpPr>
            <a:spLocks noGrp="1"/>
          </p:cNvSpPr>
          <p:nvPr>
            <p:ph type="subTitle" idx="1"/>
          </p:nvPr>
        </p:nvSpPr>
        <p:spPr>
          <a:xfrm>
            <a:off x="1780795" y="3857025"/>
            <a:ext cx="8534400" cy="1752600"/>
          </a:xfrm>
        </p:spPr>
        <p:txBody>
          <a:bodyPr/>
          <a:lstStyle>
            <a:lvl1pPr marL="0" indent="0" algn="ctr">
              <a:buNone/>
              <a:defRPr>
                <a:solidFill>
                  <a:schemeClr val="accent4"/>
                </a:solidFill>
                <a:latin typeface="can_NongAor" pitchFamily="2" charset="0"/>
                <a:cs typeface="can_NongAor"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th-TH" dirty="0"/>
              <a:t>คลิกเพื่อแก้ไขลักษณะชื่อเรื่องรองต้นแบบ</a:t>
            </a:r>
          </a:p>
        </p:txBody>
      </p:sp>
      <p:sp>
        <p:nvSpPr>
          <p:cNvPr id="2" name="ชื่อเรื่อง 1"/>
          <p:cNvSpPr>
            <a:spLocks noGrp="1"/>
          </p:cNvSpPr>
          <p:nvPr>
            <p:ph type="title"/>
          </p:nvPr>
        </p:nvSpPr>
        <p:spPr>
          <a:xfrm>
            <a:off x="672479" y="2169773"/>
            <a:ext cx="10972800" cy="1143000"/>
          </a:xfr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6" name="เมฆ 5"/>
          <p:cNvSpPr/>
          <p:nvPr userDrawn="1"/>
        </p:nvSpPr>
        <p:spPr>
          <a:xfrm rot="12710092" flipH="1">
            <a:off x="9898236" y="-1301453"/>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554660" y="125888"/>
            <a:ext cx="3015709" cy="600000"/>
            <a:chOff x="3289945" y="3405879"/>
            <a:chExt cx="2261782" cy="450000"/>
          </a:xfrm>
        </p:grpSpPr>
        <p:sp>
          <p:nvSpPr>
            <p:cNvPr id="8" name="วงรี 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 name="วงรี 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 name="วงรี 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 name="วงรี 1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2" name="รูปภาพ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1754" y="3793803"/>
            <a:ext cx="2154887" cy="3040456"/>
          </a:xfrm>
          <a:prstGeom prst="rect">
            <a:avLst/>
          </a:prstGeom>
        </p:spPr>
      </p:pic>
      <p:pic>
        <p:nvPicPr>
          <p:cNvPr id="13" name="รูปภาพ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H="1">
            <a:off x="10582446" y="-3538"/>
            <a:ext cx="1451773" cy="1458855"/>
          </a:xfrm>
          <a:prstGeom prst="rect">
            <a:avLst/>
          </a:prstGeom>
          <a:effectLst>
            <a:outerShdw blurRad="50800" dist="38100" dir="2700000" algn="tl" rotWithShape="0">
              <a:schemeClr val="accent4">
                <a:alpha val="40000"/>
              </a:schemeClr>
            </a:outerShdw>
          </a:effectLst>
        </p:spPr>
      </p:pic>
      <p:pic>
        <p:nvPicPr>
          <p:cNvPr id="14" name="รูปภาพ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75977">
            <a:off x="11593368" y="1310622"/>
            <a:ext cx="334520" cy="359117"/>
          </a:xfrm>
          <a:prstGeom prst="rect">
            <a:avLst/>
          </a:prstGeom>
        </p:spPr>
      </p:pic>
      <p:sp>
        <p:nvSpPr>
          <p:cNvPr id="15" name="วงรี 14"/>
          <p:cNvSpPr/>
          <p:nvPr userDrawn="1"/>
        </p:nvSpPr>
        <p:spPr>
          <a:xfrm>
            <a:off x="605615" y="5049370"/>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6" name="วงรี 15"/>
          <p:cNvSpPr/>
          <p:nvPr userDrawn="1"/>
        </p:nvSpPr>
        <p:spPr>
          <a:xfrm>
            <a:off x="701625" y="4835481"/>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7" name="วงรี 16"/>
          <p:cNvSpPr/>
          <p:nvPr userDrawn="1"/>
        </p:nvSpPr>
        <p:spPr>
          <a:xfrm>
            <a:off x="547263" y="4612370"/>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8" name="วงรี 17"/>
          <p:cNvSpPr/>
          <p:nvPr userDrawn="1"/>
        </p:nvSpPr>
        <p:spPr>
          <a:xfrm flipH="1">
            <a:off x="1031757" y="5502697"/>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9" name="วงรี 18"/>
          <p:cNvSpPr/>
          <p:nvPr userDrawn="1"/>
        </p:nvSpPr>
        <p:spPr>
          <a:xfrm flipH="1">
            <a:off x="935747" y="5288807"/>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0" name="วงรี 19"/>
          <p:cNvSpPr/>
          <p:nvPr userDrawn="1"/>
        </p:nvSpPr>
        <p:spPr>
          <a:xfrm flipH="1">
            <a:off x="1090109" y="5065697"/>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1" name="กลุ่ม 20"/>
          <p:cNvGrpSpPr/>
          <p:nvPr userDrawn="1"/>
        </p:nvGrpSpPr>
        <p:grpSpPr>
          <a:xfrm>
            <a:off x="-1447992" y="5253203"/>
            <a:ext cx="4005304" cy="3400101"/>
            <a:chOff x="-1085994" y="3939902"/>
            <a:chExt cx="3003978" cy="2550076"/>
          </a:xfrm>
        </p:grpSpPr>
        <p:sp>
          <p:nvSpPr>
            <p:cNvPr id="22" name="เมฆ 21"/>
            <p:cNvSpPr/>
            <p:nvPr/>
          </p:nvSpPr>
          <p:spPr>
            <a:xfrm rot="2016124" flipH="1">
              <a:off x="-1085994" y="4314392"/>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23" name="รูปภาพ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37843">
              <a:off x="-8675" y="4035585"/>
              <a:ext cx="415932" cy="446516"/>
            </a:xfrm>
            <a:prstGeom prst="rect">
              <a:avLst/>
            </a:prstGeom>
          </p:spPr>
        </p:pic>
        <p:pic>
          <p:nvPicPr>
            <p:cNvPr id="24" name="รูปภาพ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23" y="3939902"/>
              <a:ext cx="956993" cy="1030139"/>
            </a:xfrm>
            <a:prstGeom prst="rect">
              <a:avLst/>
            </a:prstGeom>
          </p:spPr>
        </p:pic>
        <p:pic>
          <p:nvPicPr>
            <p:cNvPr id="25" name="รูปภาพ 24"/>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857876" y="4710868"/>
              <a:ext cx="290462" cy="322818"/>
            </a:xfrm>
            <a:prstGeom prst="rect">
              <a:avLst/>
            </a:prstGeom>
          </p:spPr>
        </p:pic>
      </p:grpSp>
      <p:pic>
        <p:nvPicPr>
          <p:cNvPr id="26" name="รูปภาพ 25"/>
          <p:cNvPicPr>
            <a:picLocks noChangeAspect="1"/>
          </p:cNvPicPr>
          <p:nvPr userDrawn="1"/>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8" y="83706"/>
            <a:ext cx="272689" cy="303065"/>
          </a:xfrm>
          <a:prstGeom prst="rect">
            <a:avLst/>
          </a:prstGeom>
        </p:spPr>
      </p:pic>
    </p:spTree>
    <p:extLst>
      <p:ext uri="{BB962C8B-B14F-4D97-AF65-F5344CB8AC3E}">
        <p14:creationId xmlns:p14="http://schemas.microsoft.com/office/powerpoint/2010/main" val="4288220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ppt_x</p:attrName>
                                        </p:attrNameLst>
                                      </p:cBhvr>
                                      <p:tavLst>
                                        <p:tav tm="0">
                                          <p:val>
                                            <p:strVal val="#ppt_x"/>
                                          </p:val>
                                        </p:tav>
                                        <p:tav tm="100000">
                                          <p:val>
                                            <p:strVal val="#ppt_x"/>
                                          </p:val>
                                        </p:tav>
                                      </p:tavLst>
                                    </p:anim>
                                    <p:anim calcmode="lin" valueType="num">
                                      <p:cBhvr>
                                        <p:cTn id="19" dur="2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ppt_x</p:attrName>
                                        </p:attrNameLst>
                                      </p:cBhvr>
                                      <p:tavLst>
                                        <p:tav tm="0">
                                          <p:val>
                                            <p:strVal val="#ppt_x"/>
                                          </p:val>
                                        </p:tav>
                                        <p:tav tm="100000">
                                          <p:val>
                                            <p:strVal val="#ppt_x"/>
                                          </p:val>
                                        </p:tav>
                                      </p:tavLst>
                                    </p:anim>
                                    <p:anim calcmode="lin" valueType="num">
                                      <p:cBhvr>
                                        <p:cTn id="24" dur="2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anim calcmode="lin" valueType="num">
                                      <p:cBhvr>
                                        <p:cTn id="28" dur="2000" fill="hold"/>
                                        <p:tgtEl>
                                          <p:spTgt spid="19"/>
                                        </p:tgtEl>
                                        <p:attrNameLst>
                                          <p:attrName>ppt_x</p:attrName>
                                        </p:attrNameLst>
                                      </p:cBhvr>
                                      <p:tavLst>
                                        <p:tav tm="0">
                                          <p:val>
                                            <p:strVal val="#ppt_x"/>
                                          </p:val>
                                        </p:tav>
                                        <p:tav tm="100000">
                                          <p:val>
                                            <p:strVal val="#ppt_x"/>
                                          </p:val>
                                        </p:tav>
                                      </p:tavLst>
                                    </p:anim>
                                    <p:anim calcmode="lin" valueType="num">
                                      <p:cBhvr>
                                        <p:cTn id="29" dur="2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ppt_x</p:attrName>
                                        </p:attrNameLst>
                                      </p:cBhvr>
                                      <p:tavLst>
                                        <p:tav tm="0">
                                          <p:val>
                                            <p:strVal val="#ppt_x"/>
                                          </p:val>
                                        </p:tav>
                                        <p:tav tm="100000">
                                          <p:val>
                                            <p:strVal val="#ppt_x"/>
                                          </p:val>
                                        </p:tav>
                                      </p:tavLst>
                                    </p:anim>
                                    <p:anim calcmode="lin" valueType="num">
                                      <p:cBhvr>
                                        <p:cTn id="34"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2" name="ชื่อเรื่อง 1"/>
          <p:cNvSpPr>
            <a:spLocks noGrp="1"/>
          </p:cNvSpPr>
          <p:nvPr>
            <p:ph type="title"/>
          </p:nvPr>
        </p:nvSpPr>
        <p:spPr>
          <a:xfrm>
            <a:off x="612907" y="877413"/>
            <a:ext cx="10972800" cy="1143000"/>
          </a:xfrm>
        </p:spPr>
        <p:txBody>
          <a:bodyPr/>
          <a:lstStyle/>
          <a:p>
            <a:r>
              <a:rPr lang="th-TH" dirty="0"/>
              <a:t>คลิกเพื่อแก้ไขลักษณะชื่อเรื่องต้นแบบ</a:t>
            </a: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grpSp>
        <p:nvGrpSpPr>
          <p:cNvPr id="58" name="กลุ่ม 57"/>
          <p:cNvGrpSpPr/>
          <p:nvPr userDrawn="1"/>
        </p:nvGrpSpPr>
        <p:grpSpPr>
          <a:xfrm>
            <a:off x="8587484" y="96259"/>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3" name="กลุ่ม 62"/>
          <p:cNvGrpSpPr/>
          <p:nvPr userDrawn="1"/>
        </p:nvGrpSpPr>
        <p:grpSpPr>
          <a:xfrm>
            <a:off x="-540219" y="5988727"/>
            <a:ext cx="13038619" cy="3208919"/>
            <a:chOff x="-405164" y="4491545"/>
            <a:chExt cx="9778964" cy="2406689"/>
          </a:xfrm>
          <a:effectLst>
            <a:outerShdw blurRad="63500" sx="101000" sy="101000" algn="ctr" rotWithShape="0">
              <a:schemeClr val="accent4">
                <a:alpha val="40000"/>
              </a:schemeClr>
            </a:outerShdw>
          </a:effectLst>
        </p:grpSpPr>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2273">
              <a:off x="519787" y="4519318"/>
              <a:ext cx="327561" cy="381162"/>
            </a:xfrm>
            <a:prstGeom prst="rect">
              <a:avLst/>
            </a:prstGeom>
          </p:spPr>
        </p:pic>
        <p:pic>
          <p:nvPicPr>
            <p:cNvPr id="65" name="รูปภาพ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39475">
              <a:off x="4253625" y="4491545"/>
              <a:ext cx="353156" cy="568121"/>
            </a:xfrm>
            <a:prstGeom prst="rect">
              <a:avLst/>
            </a:prstGeom>
          </p:spPr>
        </p:pic>
        <p:sp>
          <p:nvSpPr>
            <p:cNvPr id="66" name="เมฆ 65"/>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เมฆ 6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3014">
              <a:off x="6644722" y="4629646"/>
              <a:ext cx="406691" cy="561621"/>
            </a:xfrm>
            <a:prstGeom prst="rect">
              <a:avLst/>
            </a:prstGeom>
          </p:spPr>
        </p:pic>
        <p:sp>
          <p:nvSpPr>
            <p:cNvPr id="69" name="เมฆ 6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เมฆ 69"/>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2" name="รูปภาพ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3" name="รูปภาพ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74" name="รูปภาพ 7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199845" y="4672233"/>
              <a:ext cx="279890" cy="311068"/>
            </a:xfrm>
            <a:prstGeom prst="rect">
              <a:avLst/>
            </a:prstGeom>
          </p:spPr>
        </p:pic>
        <p:pic>
          <p:nvPicPr>
            <p:cNvPr id="75" name="รูปภาพ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grpSp>
        <p:nvGrpSpPr>
          <p:cNvPr id="76" name="กลุ่ม 75"/>
          <p:cNvGrpSpPr/>
          <p:nvPr userDrawn="1"/>
        </p:nvGrpSpPr>
        <p:grpSpPr>
          <a:xfrm>
            <a:off x="-1902113" y="-1598943"/>
            <a:ext cx="4005304" cy="3384020"/>
            <a:chOff x="-1426585" y="-1199208"/>
            <a:chExt cx="3003978" cy="2538015"/>
          </a:xfrm>
        </p:grpSpPr>
        <p:sp>
          <p:nvSpPr>
            <p:cNvPr id="77" name="เมฆ 76"/>
            <p:cNvSpPr/>
            <p:nvPr/>
          </p:nvSpPr>
          <p:spPr>
            <a:xfrm rot="9276667">
              <a:off x="-1426585" y="-1199208"/>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562432">
              <a:off x="-117159" y="-161083"/>
              <a:ext cx="1171456" cy="1177170"/>
            </a:xfrm>
            <a:prstGeom prst="rect">
              <a:avLst/>
            </a:prstGeom>
            <a:effectLst>
              <a:outerShdw blurRad="50800" dist="38100" dir="2700000" algn="tl" rotWithShape="0">
                <a:schemeClr val="accent4">
                  <a:alpha val="40000"/>
                </a:schemeClr>
              </a:outerShdw>
            </a:effectLst>
          </p:spPr>
        </p:pic>
        <p:pic>
          <p:nvPicPr>
            <p:cNvPr id="79" name="รูปภาพ 78"/>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67458" y="1027739"/>
              <a:ext cx="279890" cy="311068"/>
            </a:xfrm>
            <a:prstGeom prst="rect">
              <a:avLst/>
            </a:prstGeom>
          </p:spPr>
        </p:pic>
        <p:pic>
          <p:nvPicPr>
            <p:cNvPr id="80" name="รูปภาพ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78" y="12303"/>
              <a:ext cx="207247" cy="222486"/>
            </a:xfrm>
            <a:prstGeom prst="rect">
              <a:avLst/>
            </a:prstGeom>
          </p:spPr>
        </p:pic>
      </p:grpSp>
      <p:pic>
        <p:nvPicPr>
          <p:cNvPr id="81" name="Picture 80">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1" cstate="hqprint">
            <a:extLst>
              <a:ext uri="{28A0092B-C50C-407E-A947-70E740481C1C}">
                <a14:useLocalDpi xmlns:a14="http://schemas.microsoft.com/office/drawing/2010/main" val="0"/>
              </a:ext>
            </a:extLst>
          </a:blip>
          <a:srcRect t="37667"/>
          <a:stretch/>
        </p:blipFill>
        <p:spPr>
          <a:xfrm>
            <a:off x="-3086812" y="-151489"/>
            <a:ext cx="2914996" cy="2586929"/>
          </a:xfrm>
          <a:prstGeom prst="rect">
            <a:avLst/>
          </a:prstGeom>
        </p:spPr>
      </p:pic>
      <p:pic>
        <p:nvPicPr>
          <p:cNvPr id="82" name="Picture 8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8142"/>
          <a:stretch/>
        </p:blipFill>
        <p:spPr>
          <a:xfrm>
            <a:off x="415603" y="7343259"/>
            <a:ext cx="2432012" cy="2184722"/>
          </a:xfrm>
          <a:prstGeom prst="rect">
            <a:avLst/>
          </a:prstGeom>
        </p:spPr>
      </p:pic>
      <p:sp>
        <p:nvSpPr>
          <p:cNvPr id="83" name="TextBox 3">
            <a:extLst>
              <a:ext uri="{FF2B5EF4-FFF2-40B4-BE49-F238E27FC236}">
                <a16:creationId xmlns:a16="http://schemas.microsoft.com/office/drawing/2014/main" id="{29EA2F57-C96A-966D-50AE-CA599802F3D7}"/>
              </a:ext>
            </a:extLst>
          </p:cNvPr>
          <p:cNvSpPr txBox="1"/>
          <p:nvPr userDrawn="1"/>
        </p:nvSpPr>
        <p:spPr>
          <a:xfrm>
            <a:off x="2324761" y="8600892"/>
            <a:ext cx="8304245" cy="97411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191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4" name="Title 1">
            <a:extLst>
              <a:ext uri="{FF2B5EF4-FFF2-40B4-BE49-F238E27FC236}">
                <a16:creationId xmlns:a16="http://schemas.microsoft.com/office/drawing/2014/main" id="{839CB496-B064-1976-8A73-F5C96C8179F1}"/>
              </a:ext>
            </a:extLst>
          </p:cNvPr>
          <p:cNvSpPr txBox="1">
            <a:spLocks/>
          </p:cNvSpPr>
          <p:nvPr userDrawn="1"/>
        </p:nvSpPr>
        <p:spPr>
          <a:xfrm>
            <a:off x="-852403"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85" name="Title 1">
            <a:extLst>
              <a:ext uri="{FF2B5EF4-FFF2-40B4-BE49-F238E27FC236}">
                <a16:creationId xmlns:a16="http://schemas.microsoft.com/office/drawing/2014/main" id="{67CE625A-7EB5-37D6-AA98-E6F10E173EFB}"/>
              </a:ext>
            </a:extLst>
          </p:cNvPr>
          <p:cNvSpPr txBox="1">
            <a:spLocks/>
          </p:cNvSpPr>
          <p:nvPr userDrawn="1"/>
        </p:nvSpPr>
        <p:spPr>
          <a:xfrm>
            <a:off x="8381616" y="5716324"/>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191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86" name="TextBox 85">
            <a:extLst>
              <a:ext uri="{FF2B5EF4-FFF2-40B4-BE49-F238E27FC236}">
                <a16:creationId xmlns:a16="http://schemas.microsoft.com/office/drawing/2014/main" id="{A9185F81-9F4C-9E1A-DA28-FF4DF54F9336}"/>
              </a:ext>
            </a:extLst>
          </p:cNvPr>
          <p:cNvSpPr txBox="1"/>
          <p:nvPr userDrawn="1"/>
        </p:nvSpPr>
        <p:spPr>
          <a:xfrm>
            <a:off x="-4019180" y="2468440"/>
            <a:ext cx="4434780" cy="582339"/>
          </a:xfrm>
          <a:prstGeom prst="rect">
            <a:avLst/>
          </a:prstGeom>
          <a:noFill/>
        </p:spPr>
        <p:txBody>
          <a:bodyPr wrap="square" rtlCol="0">
            <a:spAutoFit/>
          </a:bodyPr>
          <a:lstStyle/>
          <a:p>
            <a:pPr marL="0" marR="0" lvl="0" indent="0" algn="ctr" defTabSz="82990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87" name="TextBox 86">
            <a:extLst>
              <a:ext uri="{FF2B5EF4-FFF2-40B4-BE49-F238E27FC236}">
                <a16:creationId xmlns:a16="http://schemas.microsoft.com/office/drawing/2014/main" id="{6BE93520-6E9F-4C6B-1BDC-F5F4B404C88B}"/>
              </a:ext>
            </a:extLst>
          </p:cNvPr>
          <p:cNvSpPr txBox="1"/>
          <p:nvPr userDrawn="1"/>
        </p:nvSpPr>
        <p:spPr>
          <a:xfrm>
            <a:off x="605095" y="9963313"/>
            <a:ext cx="11725451" cy="533351"/>
          </a:xfrm>
          <a:prstGeom prst="rect">
            <a:avLst/>
          </a:prstGeom>
          <a:noFill/>
        </p:spPr>
        <p:txBody>
          <a:bodyPr wrap="square">
            <a:spAutoFit/>
          </a:bodyPr>
          <a:lstStyle/>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88" name="Title 1">
            <a:extLst>
              <a:ext uri="{FF2B5EF4-FFF2-40B4-BE49-F238E27FC236}">
                <a16:creationId xmlns:a16="http://schemas.microsoft.com/office/drawing/2014/main" id="{6108D78E-8090-455C-81F2-F57D8860EAC5}"/>
              </a:ext>
            </a:extLst>
          </p:cNvPr>
          <p:cNvSpPr txBox="1">
            <a:spLocks/>
          </p:cNvSpPr>
          <p:nvPr userDrawn="1"/>
        </p:nvSpPr>
        <p:spPr>
          <a:xfrm>
            <a:off x="3454400"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SVN-Appleberry" panose="02040603050506020204" pitchFamily="18" charset="0"/>
              </a:rPr>
              <a:t>By </a:t>
            </a:r>
            <a:r>
              <a:rPr lang="en-US" sz="2800" b="0" dirty="0" err="1" smtClean="0">
                <a:solidFill>
                  <a:schemeClr val="accent6">
                    <a:lumMod val="50000"/>
                  </a:schemeClr>
                </a:solidFill>
                <a:latin typeface="SVN-Appleberry" panose="02040603050506020204" pitchFamily="18" charset="0"/>
              </a:rPr>
              <a:t>Phước</a:t>
            </a:r>
            <a:r>
              <a:rPr lang="en-US" sz="2800" b="0" baseline="0" dirty="0" smtClean="0">
                <a:solidFill>
                  <a:schemeClr val="accent6">
                    <a:lumMod val="50000"/>
                  </a:schemeClr>
                </a:solidFill>
                <a:latin typeface="SVN-Appleberry" panose="02040603050506020204" pitchFamily="18" charset="0"/>
              </a:rPr>
              <a:t> </a:t>
            </a:r>
            <a:r>
              <a:rPr lang="en-US" sz="2800" b="0" baseline="0" dirty="0" err="1" smtClean="0">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1762347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1750" fill="hold"/>
                                        <p:tgtEl>
                                          <p:spTgt spid="86"/>
                                        </p:tgtEl>
                                        <p:attrNameLst>
                                          <p:attrName>ppt_w</p:attrName>
                                        </p:attrNameLst>
                                      </p:cBhvr>
                                      <p:tavLst>
                                        <p:tav tm="0">
                                          <p:val>
                                            <p:fltVal val="0"/>
                                          </p:val>
                                        </p:tav>
                                        <p:tav tm="100000">
                                          <p:val>
                                            <p:strVal val="#ppt_w"/>
                                          </p:val>
                                        </p:tav>
                                      </p:tavLst>
                                    </p:anim>
                                    <p:anim calcmode="lin" valueType="num">
                                      <p:cBhvr>
                                        <p:cTn id="8" dur="1750" fill="hold"/>
                                        <p:tgtEl>
                                          <p:spTgt spid="86"/>
                                        </p:tgtEl>
                                        <p:attrNameLst>
                                          <p:attrName>ppt_h</p:attrName>
                                        </p:attrNameLst>
                                      </p:cBhvr>
                                      <p:tavLst>
                                        <p:tav tm="0">
                                          <p:val>
                                            <p:fltVal val="0"/>
                                          </p:val>
                                        </p:tav>
                                        <p:tav tm="100000">
                                          <p:val>
                                            <p:strVal val="#ppt_h"/>
                                          </p:val>
                                        </p:tav>
                                      </p:tavLst>
                                    </p:anim>
                                    <p:animEffect transition="in" filter="fade">
                                      <p:cBhvr>
                                        <p:cTn id="9" dur="1750"/>
                                        <p:tgtEl>
                                          <p:spTgt spid="8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6" grpId="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534159"/>
            <a:ext cx="10972800" cy="1143000"/>
          </a:xfr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57" name="เมฆ 56"/>
          <p:cNvSpPr/>
          <p:nvPr userDrawn="1"/>
        </p:nvSpPr>
        <p:spPr>
          <a:xfrm rot="14044977">
            <a:off x="10151288" y="-1629122"/>
            <a:ext cx="4005304" cy="2962047"/>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431371" y="52036"/>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9" name="กลุ่ม 68"/>
          <p:cNvGrpSpPr/>
          <p:nvPr userDrawn="1"/>
        </p:nvGrpSpPr>
        <p:grpSpPr>
          <a:xfrm>
            <a:off x="-540219" y="6066423"/>
            <a:ext cx="13038619" cy="3131223"/>
            <a:chOff x="-405164" y="4549817"/>
            <a:chExt cx="9778964" cy="2348417"/>
          </a:xfrm>
          <a:effectLst>
            <a:outerShdw blurRad="50800" dist="12700" dir="16200000" rotWithShape="0">
              <a:schemeClr val="accent4">
                <a:alpha val="40000"/>
              </a:schemeClr>
            </a:outerShdw>
          </a:effectLst>
        </p:grpSpPr>
        <p:sp>
          <p:nvSpPr>
            <p:cNvPr id="70" name="เมฆ 69"/>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2581">
              <a:off x="1690900" y="4549817"/>
              <a:ext cx="310808" cy="499996"/>
            </a:xfrm>
            <a:prstGeom prst="rect">
              <a:avLst/>
            </a:prstGeom>
          </p:spPr>
        </p:pic>
        <p:sp>
          <p:nvSpPr>
            <p:cNvPr id="72" name="เมฆ 71"/>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3" name="รูปภาพ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a:off x="6615960" y="4637797"/>
              <a:ext cx="379045" cy="523443"/>
            </a:xfrm>
            <a:prstGeom prst="rect">
              <a:avLst/>
            </a:prstGeom>
          </p:spPr>
        </p:pic>
        <p:sp>
          <p:nvSpPr>
            <p:cNvPr id="74" name="เมฆ 73"/>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5" name="รูปภาพ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22405">
              <a:off x="4212852" y="4688399"/>
              <a:ext cx="327561" cy="381162"/>
            </a:xfrm>
            <a:prstGeom prst="rect">
              <a:avLst/>
            </a:prstGeom>
          </p:spPr>
        </p:pic>
        <p:sp>
          <p:nvSpPr>
            <p:cNvPr id="76" name="เมฆ 75"/>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7" name="รูปภาพ 7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8" name="รูปภาพ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9" name="รูปภาพ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0" name="รูปภาพ 7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1" name="รูปภาพ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sp>
        <p:nvSpPr>
          <p:cNvPr id="83" name="ตัวแทนแผนภูมิ 82"/>
          <p:cNvSpPr>
            <a:spLocks noGrp="1"/>
          </p:cNvSpPr>
          <p:nvPr>
            <p:ph type="chart" sz="quarter" idx="13"/>
          </p:nvPr>
        </p:nvSpPr>
        <p:spPr>
          <a:xfrm>
            <a:off x="746677" y="1736872"/>
            <a:ext cx="5389033" cy="4049184"/>
          </a:xfrm>
        </p:spPr>
        <p:txBody>
          <a:bodyPr/>
          <a:lstStyle/>
          <a:p>
            <a:endParaRPr lang="th-TH"/>
          </a:p>
        </p:txBody>
      </p:sp>
      <p:pic>
        <p:nvPicPr>
          <p:cNvPr id="84" name="รูปภาพ 8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397159" y="352037"/>
            <a:ext cx="1577872" cy="1196129"/>
          </a:xfrm>
          <a:prstGeom prst="rect">
            <a:avLst/>
          </a:prstGeom>
        </p:spPr>
      </p:pic>
      <p:sp>
        <p:nvSpPr>
          <p:cNvPr id="85" name="ตัวแทนข้อความ 3"/>
          <p:cNvSpPr>
            <a:spLocks noGrp="1"/>
          </p:cNvSpPr>
          <p:nvPr>
            <p:ph type="body" sz="half" idx="2"/>
          </p:nvPr>
        </p:nvSpPr>
        <p:spPr>
          <a:xfrm>
            <a:off x="6885744" y="1891082"/>
            <a:ext cx="4363901" cy="804863"/>
          </a:xfrm>
        </p:spPr>
        <p:txBody>
          <a:bodyPr>
            <a:normAutofit/>
          </a:bodyPr>
          <a:lstStyle>
            <a:lvl1pPr marL="0" indent="0">
              <a:buNone/>
              <a:defRPr sz="2400">
                <a:solidFill>
                  <a:srgbClr val="DAA2B6"/>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86" name="ตัวแทนข้อความ 3"/>
          <p:cNvSpPr>
            <a:spLocks noGrp="1"/>
          </p:cNvSpPr>
          <p:nvPr>
            <p:ph type="body" sz="half" idx="14"/>
          </p:nvPr>
        </p:nvSpPr>
        <p:spPr>
          <a:xfrm>
            <a:off x="6885743" y="2660915"/>
            <a:ext cx="4300352" cy="553924"/>
          </a:xfrm>
        </p:spPr>
        <p:txBody>
          <a:bodyPr>
            <a:noAutofit/>
          </a:bodyPr>
          <a:lstStyle>
            <a:lvl1pPr marL="0" indent="0">
              <a:buNone/>
              <a:defRPr sz="2400">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87" name="ตัวแทนข้อความ 3"/>
          <p:cNvSpPr>
            <a:spLocks noGrp="1"/>
          </p:cNvSpPr>
          <p:nvPr>
            <p:ph type="body" sz="half" idx="15"/>
          </p:nvPr>
        </p:nvSpPr>
        <p:spPr>
          <a:xfrm>
            <a:off x="6885744" y="3316841"/>
            <a:ext cx="4363901" cy="804863"/>
          </a:xfrm>
        </p:spPr>
        <p:txBody>
          <a:bodyPr>
            <a:normAutofit/>
          </a:bodyPr>
          <a:lstStyle>
            <a:lvl1pPr marL="0" indent="0">
              <a:buNone/>
              <a:defRPr sz="2400">
                <a:solidFill>
                  <a:schemeClr val="accent4"/>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88" name="ตัวแทนข้อความ 3"/>
          <p:cNvSpPr>
            <a:spLocks noGrp="1"/>
          </p:cNvSpPr>
          <p:nvPr>
            <p:ph type="body" sz="half" idx="16"/>
          </p:nvPr>
        </p:nvSpPr>
        <p:spPr>
          <a:xfrm>
            <a:off x="6885744" y="4121704"/>
            <a:ext cx="4366872" cy="459425"/>
          </a:xfrm>
        </p:spPr>
        <p:txBody>
          <a:bodyPr>
            <a:noAutofit/>
          </a:bodyPr>
          <a:lstStyle>
            <a:lvl1pPr marL="0" indent="0">
              <a:buNone/>
              <a:defRPr sz="2400">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p:txBody>
      </p:sp>
      <p:sp>
        <p:nvSpPr>
          <p:cNvPr id="89" name="ตัวแทนข้อความ 3"/>
          <p:cNvSpPr>
            <a:spLocks noGrp="1"/>
          </p:cNvSpPr>
          <p:nvPr>
            <p:ph type="body" sz="half" idx="17"/>
          </p:nvPr>
        </p:nvSpPr>
        <p:spPr>
          <a:xfrm>
            <a:off x="6890540" y="4677139"/>
            <a:ext cx="4363901" cy="804863"/>
          </a:xfrm>
        </p:spPr>
        <p:txBody>
          <a:bodyPr>
            <a:normAutofit/>
          </a:bodyPr>
          <a:lstStyle>
            <a:lvl1pPr marL="0" indent="0">
              <a:buNone/>
              <a:defRPr sz="2400">
                <a:solidFill>
                  <a:schemeClr val="accent5"/>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90" name="ตัวแทนข้อความ 3"/>
          <p:cNvSpPr>
            <a:spLocks noGrp="1"/>
          </p:cNvSpPr>
          <p:nvPr>
            <p:ph type="body" sz="half" idx="18"/>
          </p:nvPr>
        </p:nvSpPr>
        <p:spPr>
          <a:xfrm>
            <a:off x="6890540" y="5482002"/>
            <a:ext cx="4366872" cy="446964"/>
          </a:xfrm>
        </p:spPr>
        <p:txBody>
          <a:bodyPr>
            <a:noAutofit/>
          </a:bodyPr>
          <a:lstStyle>
            <a:lvl1pPr marL="0" indent="0">
              <a:buNone/>
              <a:defRPr sz="2400">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3398545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307776" y="645743"/>
            <a:ext cx="10972800" cy="1143000"/>
          </a:xfrm>
        </p:spPr>
        <p:txBody>
          <a:bodyPr>
            <a:normAutofit/>
          </a:bodyPr>
          <a:lstStyle>
            <a:lvl1pPr>
              <a:defRPr sz="5333"/>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grpSp>
        <p:nvGrpSpPr>
          <p:cNvPr id="57" name="กลุ่ม 56"/>
          <p:cNvGrpSpPr/>
          <p:nvPr userDrawn="1"/>
        </p:nvGrpSpPr>
        <p:grpSpPr>
          <a:xfrm>
            <a:off x="465240"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72864" y="-2002655"/>
            <a:ext cx="2900781" cy="4005304"/>
            <a:chOff x="-1104648" y="-1501991"/>
            <a:chExt cx="2175586" cy="3003978"/>
          </a:xfrm>
        </p:grpSpPr>
        <p:sp>
          <p:nvSpPr>
            <p:cNvPr id="63" name="เมฆ 62"/>
            <p:cNvSpPr/>
            <p:nvPr/>
          </p:nvSpPr>
          <p:spPr>
            <a:xfrm rot="18571014" flipH="1">
              <a:off x="-1518844" y="-1087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4" name="กลุ่ม 63"/>
            <p:cNvGrpSpPr/>
            <p:nvPr/>
          </p:nvGrpSpPr>
          <p:grpSpPr>
            <a:xfrm>
              <a:off x="48876" y="38133"/>
              <a:ext cx="772571" cy="749629"/>
              <a:chOff x="48876" y="38133"/>
              <a:chExt cx="772571" cy="749629"/>
            </a:xfrm>
          </p:grpSpPr>
          <p:pic>
            <p:nvPicPr>
              <p:cNvPr id="65" name="รูปภาพ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181959">
                <a:off x="48876" y="382501"/>
                <a:ext cx="380700" cy="405261"/>
              </a:xfrm>
              <a:prstGeom prst="rect">
                <a:avLst/>
              </a:prstGeom>
            </p:spPr>
          </p:pic>
          <p:pic>
            <p:nvPicPr>
              <p:cNvPr id="66" name="รูปภาพ 6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30985" y="38133"/>
                <a:ext cx="290462" cy="322818"/>
              </a:xfrm>
              <a:prstGeom prst="rect">
                <a:avLst/>
              </a:prstGeom>
            </p:spPr>
          </p:pic>
        </p:grpSp>
      </p:grpSp>
      <p:grpSp>
        <p:nvGrpSpPr>
          <p:cNvPr id="67" name="กลุ่ม 66"/>
          <p:cNvGrpSpPr/>
          <p:nvPr userDrawn="1"/>
        </p:nvGrpSpPr>
        <p:grpSpPr>
          <a:xfrm>
            <a:off x="11184566" y="4765219"/>
            <a:ext cx="2900781" cy="4005304"/>
            <a:chOff x="8388424" y="3573914"/>
            <a:chExt cx="2175586" cy="3003978"/>
          </a:xfrm>
        </p:grpSpPr>
        <p:sp>
          <p:nvSpPr>
            <p:cNvPr id="68" name="เมฆ 67"/>
            <p:cNvSpPr/>
            <p:nvPr/>
          </p:nvSpPr>
          <p:spPr>
            <a:xfrm rot="18571014" flipH="1">
              <a:off x="7974228" y="3988110"/>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8802115" y="4521690"/>
              <a:ext cx="227780" cy="244529"/>
            </a:xfrm>
            <a:prstGeom prst="rect">
              <a:avLst/>
            </a:prstGeom>
          </p:spPr>
        </p:pic>
        <p:pic>
          <p:nvPicPr>
            <p:cNvPr id="70" name="รูปภาพ 6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511653" y="4765304"/>
              <a:ext cx="290462" cy="322818"/>
            </a:xfrm>
            <a:prstGeom prst="rect">
              <a:avLst/>
            </a:prstGeom>
          </p:spPr>
        </p:pic>
      </p:grpSp>
      <p:grpSp>
        <p:nvGrpSpPr>
          <p:cNvPr id="71" name="กลุ่ม 70"/>
          <p:cNvGrpSpPr/>
          <p:nvPr userDrawn="1"/>
        </p:nvGrpSpPr>
        <p:grpSpPr>
          <a:xfrm>
            <a:off x="9908537" y="-1504431"/>
            <a:ext cx="4005304" cy="3007051"/>
            <a:chOff x="7431403" y="-1128323"/>
            <a:chExt cx="3003978" cy="2255288"/>
          </a:xfrm>
        </p:grpSpPr>
        <p:grpSp>
          <p:nvGrpSpPr>
            <p:cNvPr id="72" name="กลุ่ม 71"/>
            <p:cNvGrpSpPr/>
            <p:nvPr/>
          </p:nvGrpSpPr>
          <p:grpSpPr>
            <a:xfrm>
              <a:off x="7431403" y="-1128323"/>
              <a:ext cx="3003978" cy="2255288"/>
              <a:chOff x="7538590" y="-1209733"/>
              <a:chExt cx="3003978" cy="2255288"/>
            </a:xfrm>
          </p:grpSpPr>
          <p:sp>
            <p:nvSpPr>
              <p:cNvPr id="75" name="เมฆ 74"/>
              <p:cNvSpPr/>
              <p:nvPr/>
            </p:nvSpPr>
            <p:spPr>
              <a:xfrm rot="12718345" flipH="1">
                <a:off x="7538590" y="-120973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8001280" y="-45931"/>
                <a:ext cx="1088830" cy="1094141"/>
              </a:xfrm>
              <a:prstGeom prst="rect">
                <a:avLst/>
              </a:prstGeom>
              <a:effectLst>
                <a:outerShdw blurRad="50800" dist="38100" dir="2700000" algn="tl" rotWithShape="0">
                  <a:schemeClr val="accent4">
                    <a:alpha val="40000"/>
                  </a:schemeClr>
                </a:outerShdw>
              </a:effectLst>
            </p:spPr>
          </p:pic>
        </p:grpSp>
        <p:pic>
          <p:nvPicPr>
            <p:cNvPr id="73" name="รูปภาพ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7969721" y="88700"/>
              <a:ext cx="227780" cy="244529"/>
            </a:xfrm>
            <a:prstGeom prst="rect">
              <a:avLst/>
            </a:prstGeom>
          </p:spPr>
        </p:pic>
        <p:pic>
          <p:nvPicPr>
            <p:cNvPr id="74" name="รูปภาพ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181959">
              <a:off x="8874659" y="847094"/>
              <a:ext cx="221840" cy="236152"/>
            </a:xfrm>
            <a:prstGeom prst="rect">
              <a:avLst/>
            </a:prstGeom>
          </p:spPr>
        </p:pic>
      </p:grpSp>
      <p:sp>
        <p:nvSpPr>
          <p:cNvPr id="77" name="ตัวแทนเนื้อหา 2"/>
          <p:cNvSpPr>
            <a:spLocks noGrp="1"/>
          </p:cNvSpPr>
          <p:nvPr>
            <p:ph sz="half" idx="1"/>
          </p:nvPr>
        </p:nvSpPr>
        <p:spPr>
          <a:xfrm>
            <a:off x="609600" y="237288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78" name="ตัวแทนเนื้อหา 3"/>
          <p:cNvSpPr>
            <a:spLocks noGrp="1"/>
          </p:cNvSpPr>
          <p:nvPr>
            <p:ph sz="half" idx="2"/>
          </p:nvPr>
        </p:nvSpPr>
        <p:spPr>
          <a:xfrm>
            <a:off x="6197600" y="237288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pic>
        <p:nvPicPr>
          <p:cNvPr id="79" name="Picture 7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t="37667"/>
          <a:stretch/>
        </p:blipFill>
        <p:spPr>
          <a:xfrm>
            <a:off x="-3086812" y="-151489"/>
            <a:ext cx="2914996" cy="2586929"/>
          </a:xfrm>
          <a:prstGeom prst="rect">
            <a:avLst/>
          </a:prstGeom>
        </p:spPr>
      </p:pic>
      <p:pic>
        <p:nvPicPr>
          <p:cNvPr id="80" name="Picture 7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415603" y="7343259"/>
            <a:ext cx="2432012" cy="2184722"/>
          </a:xfrm>
          <a:prstGeom prst="rect">
            <a:avLst/>
          </a:prstGeom>
        </p:spPr>
      </p:pic>
      <p:sp>
        <p:nvSpPr>
          <p:cNvPr id="81" name="TextBox 3">
            <a:extLst>
              <a:ext uri="{FF2B5EF4-FFF2-40B4-BE49-F238E27FC236}">
                <a16:creationId xmlns:a16="http://schemas.microsoft.com/office/drawing/2014/main" id="{29EA2F57-C96A-966D-50AE-CA599802F3D7}"/>
              </a:ext>
            </a:extLst>
          </p:cNvPr>
          <p:cNvSpPr txBox="1"/>
          <p:nvPr userDrawn="1"/>
        </p:nvSpPr>
        <p:spPr>
          <a:xfrm>
            <a:off x="2324761" y="8600892"/>
            <a:ext cx="8304245" cy="97411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0">
                  <a:extLst>
                    <a:ext uri="{A12FA001-AC4F-418D-AE19-62706E023703}">
                      <ahyp:hlinkClr xmlns:ahyp="http://schemas.microsoft.com/office/drawing/2018/hyperlinkcolor" xmlns="" val="tx"/>
                    </a:ext>
                  </a:extLst>
                </a:hlinkClick>
              </a:rPr>
              <a:t>MĂNG NON- TÀI LIỆU TIỂU HỌC | Facebook</a:t>
            </a:r>
            <a:endParaRPr kumimoji="0" lang="en-US" sz="191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2" name="Title 1">
            <a:extLst>
              <a:ext uri="{FF2B5EF4-FFF2-40B4-BE49-F238E27FC236}">
                <a16:creationId xmlns:a16="http://schemas.microsoft.com/office/drawing/2014/main" id="{839CB496-B064-1976-8A73-F5C96C8179F1}"/>
              </a:ext>
            </a:extLst>
          </p:cNvPr>
          <p:cNvSpPr txBox="1">
            <a:spLocks/>
          </p:cNvSpPr>
          <p:nvPr userDrawn="1"/>
        </p:nvSpPr>
        <p:spPr>
          <a:xfrm>
            <a:off x="-852403"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83" name="Title 1">
            <a:extLst>
              <a:ext uri="{FF2B5EF4-FFF2-40B4-BE49-F238E27FC236}">
                <a16:creationId xmlns:a16="http://schemas.microsoft.com/office/drawing/2014/main" id="{67CE625A-7EB5-37D6-AA98-E6F10E173EFB}"/>
              </a:ext>
            </a:extLst>
          </p:cNvPr>
          <p:cNvSpPr txBox="1">
            <a:spLocks/>
          </p:cNvSpPr>
          <p:nvPr userDrawn="1"/>
        </p:nvSpPr>
        <p:spPr>
          <a:xfrm>
            <a:off x="8381616" y="5716324"/>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191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84" name="TextBox 83">
            <a:extLst>
              <a:ext uri="{FF2B5EF4-FFF2-40B4-BE49-F238E27FC236}">
                <a16:creationId xmlns:a16="http://schemas.microsoft.com/office/drawing/2014/main" id="{A9185F81-9F4C-9E1A-DA28-FF4DF54F9336}"/>
              </a:ext>
            </a:extLst>
          </p:cNvPr>
          <p:cNvSpPr txBox="1"/>
          <p:nvPr userDrawn="1"/>
        </p:nvSpPr>
        <p:spPr>
          <a:xfrm>
            <a:off x="-4019180" y="2468440"/>
            <a:ext cx="4434780" cy="582339"/>
          </a:xfrm>
          <a:prstGeom prst="rect">
            <a:avLst/>
          </a:prstGeom>
          <a:noFill/>
        </p:spPr>
        <p:txBody>
          <a:bodyPr wrap="square" rtlCol="0">
            <a:spAutoFit/>
          </a:bodyPr>
          <a:lstStyle/>
          <a:p>
            <a:pPr marL="0" marR="0" lvl="0" indent="0" algn="ctr" defTabSz="82990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85" name="TextBox 84">
            <a:extLst>
              <a:ext uri="{FF2B5EF4-FFF2-40B4-BE49-F238E27FC236}">
                <a16:creationId xmlns:a16="http://schemas.microsoft.com/office/drawing/2014/main" id="{6BE93520-6E9F-4C6B-1BDC-F5F4B404C88B}"/>
              </a:ext>
            </a:extLst>
          </p:cNvPr>
          <p:cNvSpPr txBox="1"/>
          <p:nvPr userDrawn="1"/>
        </p:nvSpPr>
        <p:spPr>
          <a:xfrm>
            <a:off x="605095" y="9963313"/>
            <a:ext cx="11725451" cy="533351"/>
          </a:xfrm>
          <a:prstGeom prst="rect">
            <a:avLst/>
          </a:prstGeom>
          <a:noFill/>
        </p:spPr>
        <p:txBody>
          <a:bodyPr wrap="square">
            <a:spAutoFit/>
          </a:bodyPr>
          <a:lstStyle/>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86" name="Title 1">
            <a:extLst>
              <a:ext uri="{FF2B5EF4-FFF2-40B4-BE49-F238E27FC236}">
                <a16:creationId xmlns:a16="http://schemas.microsoft.com/office/drawing/2014/main" id="{6108D78E-8090-455C-81F2-F57D8860EAC5}"/>
              </a:ext>
            </a:extLst>
          </p:cNvPr>
          <p:cNvSpPr txBox="1">
            <a:spLocks/>
          </p:cNvSpPr>
          <p:nvPr userDrawn="1"/>
        </p:nvSpPr>
        <p:spPr>
          <a:xfrm>
            <a:off x="3454400"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SVN-Appleberry" panose="02040603050506020204" pitchFamily="18" charset="0"/>
              </a:rPr>
              <a:t>By </a:t>
            </a:r>
            <a:r>
              <a:rPr lang="en-US" sz="2800" b="0" dirty="0" err="1" smtClean="0">
                <a:solidFill>
                  <a:schemeClr val="accent6">
                    <a:lumMod val="50000"/>
                  </a:schemeClr>
                </a:solidFill>
                <a:latin typeface="SVN-Appleberry" panose="02040603050506020204" pitchFamily="18" charset="0"/>
              </a:rPr>
              <a:t>Phước</a:t>
            </a:r>
            <a:r>
              <a:rPr lang="en-US" sz="2800" b="0" baseline="0" dirty="0" smtClean="0">
                <a:solidFill>
                  <a:schemeClr val="accent6">
                    <a:lumMod val="50000"/>
                  </a:schemeClr>
                </a:solidFill>
                <a:latin typeface="SVN-Appleberry" panose="02040603050506020204" pitchFamily="18" charset="0"/>
              </a:rPr>
              <a:t> </a:t>
            </a:r>
            <a:r>
              <a:rPr lang="en-US" sz="2800" b="0" baseline="0" dirty="0" err="1" smtClean="0">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1625765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p:cTn id="7" dur="1750" fill="hold"/>
                                        <p:tgtEl>
                                          <p:spTgt spid="84"/>
                                        </p:tgtEl>
                                        <p:attrNameLst>
                                          <p:attrName>ppt_w</p:attrName>
                                        </p:attrNameLst>
                                      </p:cBhvr>
                                      <p:tavLst>
                                        <p:tav tm="0">
                                          <p:val>
                                            <p:fltVal val="0"/>
                                          </p:val>
                                        </p:tav>
                                        <p:tav tm="100000">
                                          <p:val>
                                            <p:strVal val="#ppt_w"/>
                                          </p:val>
                                        </p:tav>
                                      </p:tavLst>
                                    </p:anim>
                                    <p:anim calcmode="lin" valueType="num">
                                      <p:cBhvr>
                                        <p:cTn id="8" dur="1750" fill="hold"/>
                                        <p:tgtEl>
                                          <p:spTgt spid="84"/>
                                        </p:tgtEl>
                                        <p:attrNameLst>
                                          <p:attrName>ppt_h</p:attrName>
                                        </p:attrNameLst>
                                      </p:cBhvr>
                                      <p:tavLst>
                                        <p:tav tm="0">
                                          <p:val>
                                            <p:fltVal val="0"/>
                                          </p:val>
                                        </p:tav>
                                        <p:tav tm="100000">
                                          <p:val>
                                            <p:strVal val="#ppt_h"/>
                                          </p:val>
                                        </p:tav>
                                      </p:tavLst>
                                    </p:anim>
                                    <p:animEffect transition="in" filter="fade">
                                      <p:cBhvr>
                                        <p:cTn id="9" dur="1750"/>
                                        <p:tgtEl>
                                          <p:spTgt spid="8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4" grpId="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7" y="860648"/>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grpSp>
        <p:nvGrpSpPr>
          <p:cNvPr id="57" name="กลุ่ม 56"/>
          <p:cNvGrpSpPr/>
          <p:nvPr userDrawn="1"/>
        </p:nvGrpSpPr>
        <p:grpSpPr>
          <a:xfrm>
            <a:off x="6071240" y="262386"/>
            <a:ext cx="5540073" cy="5515257"/>
            <a:chOff x="4553429" y="196789"/>
            <a:chExt cx="4155055" cy="4136443"/>
          </a:xfrm>
        </p:grpSpPr>
        <p:grpSp>
          <p:nvGrpSpPr>
            <p:cNvPr id="58" name="กลุ่ม 57"/>
            <p:cNvGrpSpPr/>
            <p:nvPr/>
          </p:nvGrpSpPr>
          <p:grpSpPr>
            <a:xfrm>
              <a:off x="4553429" y="1257869"/>
              <a:ext cx="4155055" cy="3075363"/>
              <a:chOff x="4100154" y="1257869"/>
              <a:chExt cx="4155055" cy="3186089"/>
            </a:xfrm>
          </p:grpSpPr>
          <p:sp>
            <p:nvSpPr>
              <p:cNvPr id="60" name="รูปแบบอิสระ 59"/>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รูปแบบอิสระ 60"/>
              <p:cNvSpPr/>
              <p:nvPr/>
            </p:nvSpPr>
            <p:spPr>
              <a:xfrm>
                <a:off x="4100154" y="1257869"/>
                <a:ext cx="405104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59" name="รูปภาพ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grpSp>
        <p:nvGrpSpPr>
          <p:cNvPr id="62" name="กลุ่ม 61"/>
          <p:cNvGrpSpPr/>
          <p:nvPr userDrawn="1"/>
        </p:nvGrpSpPr>
        <p:grpSpPr>
          <a:xfrm>
            <a:off x="8701374" y="6180880"/>
            <a:ext cx="3015709" cy="600000"/>
            <a:chOff x="3289945" y="3405879"/>
            <a:chExt cx="2261782" cy="450000"/>
          </a:xfrm>
        </p:grpSpPr>
        <p:sp>
          <p:nvSpPr>
            <p:cNvPr id="63" name="วงรี 62"/>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5" name="วงรี 64"/>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6" name="วงรี 65"/>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7" name="กลุ่ม 66"/>
          <p:cNvGrpSpPr/>
          <p:nvPr userDrawn="1"/>
        </p:nvGrpSpPr>
        <p:grpSpPr>
          <a:xfrm>
            <a:off x="605615" y="1419631"/>
            <a:ext cx="5162501" cy="4985700"/>
            <a:chOff x="454211" y="1064723"/>
            <a:chExt cx="3871876" cy="3739275"/>
          </a:xfrm>
        </p:grpSpPr>
        <p:pic>
          <p:nvPicPr>
            <p:cNvPr id="68" name="รูปภาพ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11" y="1064723"/>
              <a:ext cx="3871876" cy="3739275"/>
            </a:xfrm>
            <a:prstGeom prst="rect">
              <a:avLst/>
            </a:prstGeom>
          </p:spPr>
        </p:pic>
        <p:sp>
          <p:nvSpPr>
            <p:cNvPr id="69" name="วงรี 68"/>
            <p:cNvSpPr/>
            <p:nvPr/>
          </p:nvSpPr>
          <p:spPr>
            <a:xfrm>
              <a:off x="847896" y="1461210"/>
              <a:ext cx="3041368" cy="2902851"/>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0" name="กลุ่ม 69"/>
          <p:cNvGrpSpPr/>
          <p:nvPr userDrawn="1"/>
        </p:nvGrpSpPr>
        <p:grpSpPr>
          <a:xfrm>
            <a:off x="-1447992" y="5752523"/>
            <a:ext cx="4005304" cy="2900781"/>
            <a:chOff x="-1085994" y="4314392"/>
            <a:chExt cx="3003978" cy="2175586"/>
          </a:xfrm>
        </p:grpSpPr>
        <p:sp>
          <p:nvSpPr>
            <p:cNvPr id="71" name="เมฆ 70"/>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2" name="รูปภาพ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73" name="รูปภาพ 7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74" name="กลุ่ม 73"/>
          <p:cNvGrpSpPr/>
          <p:nvPr userDrawn="1"/>
        </p:nvGrpSpPr>
        <p:grpSpPr>
          <a:xfrm>
            <a:off x="-1404669" y="-1777268"/>
            <a:ext cx="3235280" cy="4005304"/>
            <a:chOff x="-1053502" y="-1332951"/>
            <a:chExt cx="2426460" cy="3003978"/>
          </a:xfrm>
        </p:grpSpPr>
        <p:sp>
          <p:nvSpPr>
            <p:cNvPr id="75" name="เมฆ 74"/>
            <p:cNvSpPr/>
            <p:nvPr/>
          </p:nvSpPr>
          <p:spPr>
            <a:xfrm rot="7546496" flipH="1">
              <a:off x="-1467698" y="-91875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V="1">
              <a:off x="281473" y="166384"/>
              <a:ext cx="1088830" cy="1094141"/>
            </a:xfrm>
            <a:prstGeom prst="rect">
              <a:avLst/>
            </a:prstGeom>
            <a:effectLst>
              <a:outerShdw blurRad="50800" dist="38100" dir="2700000" algn="tl" rotWithShape="0">
                <a:schemeClr val="accent4">
                  <a:alpha val="40000"/>
                </a:schemeClr>
              </a:outerShdw>
            </a:effectLst>
          </p:spPr>
        </p:pic>
        <p:pic>
          <p:nvPicPr>
            <p:cNvPr id="77" name="รูปภาพ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091" y="34719"/>
              <a:ext cx="344876" cy="370235"/>
            </a:xfrm>
            <a:prstGeom prst="rect">
              <a:avLst/>
            </a:prstGeom>
          </p:spPr>
        </p:pic>
        <p:pic>
          <p:nvPicPr>
            <p:cNvPr id="78" name="รูปภาพ 7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9" y="704071"/>
              <a:ext cx="152400" cy="169377"/>
            </a:xfrm>
            <a:prstGeom prst="rect">
              <a:avLst/>
            </a:prstGeom>
          </p:spPr>
        </p:pic>
      </p:grpSp>
      <p:sp>
        <p:nvSpPr>
          <p:cNvPr id="2" name="ชื่อเรื่อง 1"/>
          <p:cNvSpPr>
            <a:spLocks noGrp="1"/>
          </p:cNvSpPr>
          <p:nvPr>
            <p:ph type="title"/>
          </p:nvPr>
        </p:nvSpPr>
        <p:spPr>
          <a:xfrm>
            <a:off x="435600" y="399299"/>
            <a:ext cx="10972800" cy="1143000"/>
          </a:xfr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80" name="ตัวแทนรูปภาพ 79"/>
          <p:cNvSpPr>
            <a:spLocks noGrp="1"/>
          </p:cNvSpPr>
          <p:nvPr>
            <p:ph type="pic" sz="quarter" idx="13"/>
          </p:nvPr>
        </p:nvSpPr>
        <p:spPr>
          <a:xfrm>
            <a:off x="1101184" y="1947333"/>
            <a:ext cx="4084501" cy="3871384"/>
          </a:xfrm>
          <a:prstGeom prst="ellipse">
            <a:avLst/>
          </a:prstGeom>
        </p:spPr>
        <p:txBody>
          <a:bodyPr/>
          <a:lstStyle/>
          <a:p>
            <a:endParaRPr lang="th-TH"/>
          </a:p>
        </p:txBody>
      </p:sp>
      <p:sp>
        <p:nvSpPr>
          <p:cNvPr id="81" name="ตัวแทนข้อความ 3"/>
          <p:cNvSpPr>
            <a:spLocks noGrp="1"/>
          </p:cNvSpPr>
          <p:nvPr>
            <p:ph type="body" sz="half" idx="14"/>
          </p:nvPr>
        </p:nvSpPr>
        <p:spPr>
          <a:xfrm>
            <a:off x="6885743" y="2660915"/>
            <a:ext cx="4300352" cy="553924"/>
          </a:xfrm>
        </p:spPr>
        <p:txBody>
          <a:bodyPr>
            <a:noAutofit/>
          </a:bodyPr>
          <a:lstStyle>
            <a:lvl1pPr marL="0" indent="0">
              <a:buNone/>
              <a:defRPr sz="2400">
                <a:solidFill>
                  <a:schemeClr val="bg1"/>
                </a:solidFill>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3089859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775159"/>
            <a:ext cx="10972800" cy="1143000"/>
          </a:xfr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grpSp>
        <p:nvGrpSpPr>
          <p:cNvPr id="57" name="กลุ่ม 56"/>
          <p:cNvGrpSpPr/>
          <p:nvPr userDrawn="1"/>
        </p:nvGrpSpPr>
        <p:grpSpPr>
          <a:xfrm>
            <a:off x="8670246" y="15752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2161644" y="-1331727"/>
            <a:ext cx="4005304" cy="2900781"/>
            <a:chOff x="-1621233" y="-998795"/>
            <a:chExt cx="3003978" cy="2175586"/>
          </a:xfrm>
        </p:grpSpPr>
        <p:sp>
          <p:nvSpPr>
            <p:cNvPr id="63" name="เมฆ 62"/>
            <p:cNvSpPr/>
            <p:nvPr/>
          </p:nvSpPr>
          <p:spPr>
            <a:xfrm rot="8811681">
              <a:off x="-1621233" y="-998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429109" y="112817"/>
              <a:ext cx="340212" cy="362161"/>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7" y="581369"/>
              <a:ext cx="224409" cy="249408"/>
            </a:xfrm>
            <a:prstGeom prst="rect">
              <a:avLst/>
            </a:prstGeom>
          </p:spPr>
        </p:pic>
      </p:grpSp>
    </p:spTree>
    <p:extLst>
      <p:ext uri="{BB962C8B-B14F-4D97-AF65-F5344CB8AC3E}">
        <p14:creationId xmlns:p14="http://schemas.microsoft.com/office/powerpoint/2010/main" val="3518531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7" y="860648"/>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520612" y="656659"/>
            <a:ext cx="10145824" cy="1143000"/>
          </a:xfr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grpSp>
        <p:nvGrpSpPr>
          <p:cNvPr id="57" name="กลุ่ม 56"/>
          <p:cNvGrpSpPr/>
          <p:nvPr userDrawn="1"/>
        </p:nvGrpSpPr>
        <p:grpSpPr>
          <a:xfrm>
            <a:off x="420328" y="5665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643599" y="5619260"/>
            <a:ext cx="4005304" cy="2900781"/>
            <a:chOff x="-1232699" y="4214445"/>
            <a:chExt cx="3003978" cy="2175586"/>
          </a:xfrm>
        </p:grpSpPr>
        <p:sp>
          <p:nvSpPr>
            <p:cNvPr id="63" name="เมฆ 62"/>
            <p:cNvSpPr/>
            <p:nvPr/>
          </p:nvSpPr>
          <p:spPr>
            <a:xfrm rot="1631747" flipH="1">
              <a:off x="-1232699" y="4214445"/>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267219" y="442608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818" y="4926409"/>
              <a:ext cx="139969" cy="155561"/>
            </a:xfrm>
            <a:prstGeom prst="rect">
              <a:avLst/>
            </a:prstGeom>
          </p:spPr>
        </p:pic>
      </p:grpSp>
      <p:sp>
        <p:nvSpPr>
          <p:cNvPr id="66" name="วงรี 65"/>
          <p:cNvSpPr/>
          <p:nvPr userDrawn="1"/>
        </p:nvSpPr>
        <p:spPr>
          <a:xfrm>
            <a:off x="11525419" y="5339061"/>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วงรี 66"/>
          <p:cNvSpPr/>
          <p:nvPr userDrawn="1"/>
        </p:nvSpPr>
        <p:spPr>
          <a:xfrm>
            <a:off x="11621429" y="5125171"/>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วงรี 67"/>
          <p:cNvSpPr/>
          <p:nvPr userDrawn="1"/>
        </p:nvSpPr>
        <p:spPr>
          <a:xfrm>
            <a:off x="11467067" y="4902061"/>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วงรี 68"/>
          <p:cNvSpPr/>
          <p:nvPr userDrawn="1"/>
        </p:nvSpPr>
        <p:spPr>
          <a:xfrm flipH="1">
            <a:off x="11184565" y="5881378"/>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flipH="1">
            <a:off x="11088555" y="5667489"/>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flipH="1">
            <a:off x="11242917" y="5444378"/>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2" name="กลุ่ม 71"/>
          <p:cNvGrpSpPr/>
          <p:nvPr userDrawn="1"/>
        </p:nvGrpSpPr>
        <p:grpSpPr>
          <a:xfrm>
            <a:off x="10264921" y="5511865"/>
            <a:ext cx="4005304" cy="3101032"/>
            <a:chOff x="7698691" y="4133899"/>
            <a:chExt cx="3003978" cy="2325774"/>
          </a:xfrm>
        </p:grpSpPr>
        <p:sp>
          <p:nvSpPr>
            <p:cNvPr id="73" name="เมฆ 72"/>
            <p:cNvSpPr/>
            <p:nvPr/>
          </p:nvSpPr>
          <p:spPr>
            <a:xfrm rot="19399497" flipH="1">
              <a:off x="7698691" y="4284087"/>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4" name="รูปภาพ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8774" y="4133899"/>
              <a:ext cx="956993" cy="1030139"/>
            </a:xfrm>
            <a:prstGeom prst="rect">
              <a:avLst/>
            </a:prstGeom>
          </p:spPr>
        </p:pic>
      </p:grpSp>
      <p:grpSp>
        <p:nvGrpSpPr>
          <p:cNvPr id="75" name="กลุ่ม 74"/>
          <p:cNvGrpSpPr/>
          <p:nvPr userDrawn="1"/>
        </p:nvGrpSpPr>
        <p:grpSpPr>
          <a:xfrm>
            <a:off x="10194989" y="-1564487"/>
            <a:ext cx="4005304" cy="3325172"/>
            <a:chOff x="7646242" y="-1173366"/>
            <a:chExt cx="3003978" cy="2493879"/>
          </a:xfrm>
        </p:grpSpPr>
        <p:grpSp>
          <p:nvGrpSpPr>
            <p:cNvPr id="76" name="กลุ่ม 75"/>
            <p:cNvGrpSpPr/>
            <p:nvPr/>
          </p:nvGrpSpPr>
          <p:grpSpPr>
            <a:xfrm>
              <a:off x="7646242" y="-1173366"/>
              <a:ext cx="3003978" cy="2175586"/>
              <a:chOff x="7646242" y="-1173366"/>
              <a:chExt cx="3003978" cy="2175586"/>
            </a:xfrm>
          </p:grpSpPr>
          <p:sp>
            <p:nvSpPr>
              <p:cNvPr id="79" name="เมฆ 78"/>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99349">
                <a:off x="8820472" y="66491"/>
                <a:ext cx="229657" cy="246544"/>
              </a:xfrm>
              <a:prstGeom prst="rect">
                <a:avLst/>
              </a:prstGeom>
            </p:spPr>
          </p:pic>
          <p:pic>
            <p:nvPicPr>
              <p:cNvPr id="81" name="รูปภาพ 8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9898" y="404338"/>
                <a:ext cx="152400" cy="169377"/>
              </a:xfrm>
              <a:prstGeom prst="rect">
                <a:avLst/>
              </a:prstGeom>
            </p:spPr>
          </p:pic>
        </p:grpSp>
        <p:pic>
          <p:nvPicPr>
            <p:cNvPr id="77" name="รูปภาพ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4368" y="130425"/>
              <a:ext cx="1225696" cy="929157"/>
            </a:xfrm>
            <a:prstGeom prst="rect">
              <a:avLst/>
            </a:prstGeom>
            <a:effectLst>
              <a:outerShdw blurRad="50800" dist="25400" dir="8100000" algn="tr" rotWithShape="0">
                <a:schemeClr val="accent4">
                  <a:alpha val="40000"/>
                </a:schemeClr>
              </a:outerShdw>
            </a:effectLst>
          </p:spPr>
        </p:pic>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50593">
              <a:off x="8676195" y="1028818"/>
              <a:ext cx="274017" cy="291695"/>
            </a:xfrm>
            <a:prstGeom prst="rect">
              <a:avLst/>
            </a:prstGeom>
          </p:spPr>
        </p:pic>
      </p:grpSp>
    </p:spTree>
    <p:extLst>
      <p:ext uri="{BB962C8B-B14F-4D97-AF65-F5344CB8AC3E}">
        <p14:creationId xmlns:p14="http://schemas.microsoft.com/office/powerpoint/2010/main" val="1824124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anim calcmode="lin" valueType="num">
                                      <p:cBhvr>
                                        <p:cTn id="8" dur="2000" fill="hold"/>
                                        <p:tgtEl>
                                          <p:spTgt spid="66"/>
                                        </p:tgtEl>
                                        <p:attrNameLst>
                                          <p:attrName>ppt_x</p:attrName>
                                        </p:attrNameLst>
                                      </p:cBhvr>
                                      <p:tavLst>
                                        <p:tav tm="0">
                                          <p:val>
                                            <p:strVal val="#ppt_x"/>
                                          </p:val>
                                        </p:tav>
                                        <p:tav tm="100000">
                                          <p:val>
                                            <p:strVal val="#ppt_x"/>
                                          </p:val>
                                        </p:tav>
                                      </p:tavLst>
                                    </p:anim>
                                    <p:anim calcmode="lin" valueType="num">
                                      <p:cBhvr>
                                        <p:cTn id="9" dur="2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67"/>
                                        </p:tgtEl>
                                        <p:attrNameLst>
                                          <p:attrName>style.visibility</p:attrName>
                                        </p:attrNameLst>
                                      </p:cBhvr>
                                      <p:to>
                                        <p:strVal val="visible"/>
                                      </p:to>
                                    </p:set>
                                    <p:animEffect transition="in" filter="fade">
                                      <p:cBhvr>
                                        <p:cTn id="12" dur="2000"/>
                                        <p:tgtEl>
                                          <p:spTgt spid="67"/>
                                        </p:tgtEl>
                                      </p:cBhvr>
                                    </p:animEffect>
                                    <p:anim calcmode="lin" valueType="num">
                                      <p:cBhvr>
                                        <p:cTn id="13" dur="2000" fill="hold"/>
                                        <p:tgtEl>
                                          <p:spTgt spid="67"/>
                                        </p:tgtEl>
                                        <p:attrNameLst>
                                          <p:attrName>ppt_x</p:attrName>
                                        </p:attrNameLst>
                                      </p:cBhvr>
                                      <p:tavLst>
                                        <p:tav tm="0">
                                          <p:val>
                                            <p:strVal val="#ppt_x"/>
                                          </p:val>
                                        </p:tav>
                                        <p:tav tm="100000">
                                          <p:val>
                                            <p:strVal val="#ppt_x"/>
                                          </p:val>
                                        </p:tav>
                                      </p:tavLst>
                                    </p:anim>
                                    <p:anim calcmode="lin" valueType="num">
                                      <p:cBhvr>
                                        <p:cTn id="14" dur="20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68"/>
                                        </p:tgtEl>
                                        <p:attrNameLst>
                                          <p:attrName>style.visibility</p:attrName>
                                        </p:attrNameLst>
                                      </p:cBhvr>
                                      <p:to>
                                        <p:strVal val="visible"/>
                                      </p:to>
                                    </p:set>
                                    <p:animEffect transition="in" filter="fade">
                                      <p:cBhvr>
                                        <p:cTn id="17" dur="2000"/>
                                        <p:tgtEl>
                                          <p:spTgt spid="68"/>
                                        </p:tgtEl>
                                      </p:cBhvr>
                                    </p:animEffect>
                                    <p:anim calcmode="lin" valueType="num">
                                      <p:cBhvr>
                                        <p:cTn id="18" dur="2000" fill="hold"/>
                                        <p:tgtEl>
                                          <p:spTgt spid="68"/>
                                        </p:tgtEl>
                                        <p:attrNameLst>
                                          <p:attrName>ppt_x</p:attrName>
                                        </p:attrNameLst>
                                      </p:cBhvr>
                                      <p:tavLst>
                                        <p:tav tm="0">
                                          <p:val>
                                            <p:strVal val="#ppt_x"/>
                                          </p:val>
                                        </p:tav>
                                        <p:tav tm="100000">
                                          <p:val>
                                            <p:strVal val="#ppt_x"/>
                                          </p:val>
                                        </p:tav>
                                      </p:tavLst>
                                    </p:anim>
                                    <p:anim calcmode="lin" valueType="num">
                                      <p:cBhvr>
                                        <p:cTn id="19" dur="2000" fill="hold"/>
                                        <p:tgtEl>
                                          <p:spTgt spid="68"/>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69"/>
                                        </p:tgtEl>
                                        <p:attrNameLst>
                                          <p:attrName>style.visibility</p:attrName>
                                        </p:attrNameLst>
                                      </p:cBhvr>
                                      <p:to>
                                        <p:strVal val="visible"/>
                                      </p:to>
                                    </p:set>
                                    <p:animEffect transition="in" filter="fade">
                                      <p:cBhvr>
                                        <p:cTn id="22" dur="2000"/>
                                        <p:tgtEl>
                                          <p:spTgt spid="69"/>
                                        </p:tgtEl>
                                      </p:cBhvr>
                                    </p:animEffect>
                                    <p:anim calcmode="lin" valueType="num">
                                      <p:cBhvr>
                                        <p:cTn id="23" dur="2000" fill="hold"/>
                                        <p:tgtEl>
                                          <p:spTgt spid="69"/>
                                        </p:tgtEl>
                                        <p:attrNameLst>
                                          <p:attrName>ppt_x</p:attrName>
                                        </p:attrNameLst>
                                      </p:cBhvr>
                                      <p:tavLst>
                                        <p:tav tm="0">
                                          <p:val>
                                            <p:strVal val="#ppt_x"/>
                                          </p:val>
                                        </p:tav>
                                        <p:tav tm="100000">
                                          <p:val>
                                            <p:strVal val="#ppt_x"/>
                                          </p:val>
                                        </p:tav>
                                      </p:tavLst>
                                    </p:anim>
                                    <p:anim calcmode="lin" valueType="num">
                                      <p:cBhvr>
                                        <p:cTn id="24" dur="2000" fill="hold"/>
                                        <p:tgtEl>
                                          <p:spTgt spid="69"/>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70"/>
                                        </p:tgtEl>
                                        <p:attrNameLst>
                                          <p:attrName>style.visibility</p:attrName>
                                        </p:attrNameLst>
                                      </p:cBhvr>
                                      <p:to>
                                        <p:strVal val="visible"/>
                                      </p:to>
                                    </p:set>
                                    <p:animEffect transition="in" filter="fade">
                                      <p:cBhvr>
                                        <p:cTn id="27" dur="2000"/>
                                        <p:tgtEl>
                                          <p:spTgt spid="70"/>
                                        </p:tgtEl>
                                      </p:cBhvr>
                                    </p:animEffect>
                                    <p:anim calcmode="lin" valueType="num">
                                      <p:cBhvr>
                                        <p:cTn id="28" dur="2000" fill="hold"/>
                                        <p:tgtEl>
                                          <p:spTgt spid="70"/>
                                        </p:tgtEl>
                                        <p:attrNameLst>
                                          <p:attrName>ppt_x</p:attrName>
                                        </p:attrNameLst>
                                      </p:cBhvr>
                                      <p:tavLst>
                                        <p:tav tm="0">
                                          <p:val>
                                            <p:strVal val="#ppt_x"/>
                                          </p:val>
                                        </p:tav>
                                        <p:tav tm="100000">
                                          <p:val>
                                            <p:strVal val="#ppt_x"/>
                                          </p:val>
                                        </p:tav>
                                      </p:tavLst>
                                    </p:anim>
                                    <p:anim calcmode="lin" valueType="num">
                                      <p:cBhvr>
                                        <p:cTn id="29" dur="2000" fill="hold"/>
                                        <p:tgtEl>
                                          <p:spTgt spid="70"/>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71"/>
                                        </p:tgtEl>
                                        <p:attrNameLst>
                                          <p:attrName>style.visibility</p:attrName>
                                        </p:attrNameLst>
                                      </p:cBhvr>
                                      <p:to>
                                        <p:strVal val="visible"/>
                                      </p:to>
                                    </p:set>
                                    <p:animEffect transition="in" filter="fade">
                                      <p:cBhvr>
                                        <p:cTn id="32" dur="2000"/>
                                        <p:tgtEl>
                                          <p:spTgt spid="71"/>
                                        </p:tgtEl>
                                      </p:cBhvr>
                                    </p:animEffect>
                                    <p:anim calcmode="lin" valueType="num">
                                      <p:cBhvr>
                                        <p:cTn id="33" dur="2000" fill="hold"/>
                                        <p:tgtEl>
                                          <p:spTgt spid="71"/>
                                        </p:tgtEl>
                                        <p:attrNameLst>
                                          <p:attrName>ppt_x</p:attrName>
                                        </p:attrNameLst>
                                      </p:cBhvr>
                                      <p:tavLst>
                                        <p:tav tm="0">
                                          <p:val>
                                            <p:strVal val="#ppt_x"/>
                                          </p:val>
                                        </p:tav>
                                        <p:tav tm="100000">
                                          <p:val>
                                            <p:strVal val="#ppt_x"/>
                                          </p:val>
                                        </p:tav>
                                      </p:tavLst>
                                    </p:anim>
                                    <p:anim calcmode="lin" valueType="num">
                                      <p:cBhvr>
                                        <p:cTn id="34" dur="2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ว่างเปล่า">
    <p:spTree>
      <p:nvGrpSpPr>
        <p:cNvPr id="1" name=""/>
        <p:cNvGrpSpPr/>
        <p:nvPr/>
      </p:nvGrpSpPr>
      <p:grpSpPr>
        <a:xfrm>
          <a:off x="0" y="0"/>
          <a:ext cx="0" cy="0"/>
          <a:chOff x="0" y="0"/>
          <a:chExt cx="0" cy="0"/>
        </a:xfrm>
      </p:grpSpPr>
      <p:grpSp>
        <p:nvGrpSpPr>
          <p:cNvPr id="92" name="กลุ่ม 91"/>
          <p:cNvGrpSpPr/>
          <p:nvPr userDrawn="1"/>
        </p:nvGrpSpPr>
        <p:grpSpPr>
          <a:xfrm>
            <a:off x="335359" y="356659"/>
            <a:ext cx="11425271" cy="6124221"/>
            <a:chOff x="251519" y="267494"/>
            <a:chExt cx="8568953" cy="4593166"/>
          </a:xfrm>
        </p:grpSpPr>
        <p:sp>
          <p:nvSpPr>
            <p:cNvPr id="93" name="สี่เหลี่ยมผืนผ้า 92"/>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4" name="กลุ่ม 93"/>
            <p:cNvGrpSpPr/>
            <p:nvPr userDrawn="1"/>
          </p:nvGrpSpPr>
          <p:grpSpPr>
            <a:xfrm>
              <a:off x="251519" y="267494"/>
              <a:ext cx="8568953" cy="4593166"/>
              <a:chOff x="-29030" y="17128"/>
              <a:chExt cx="9151241" cy="5109244"/>
            </a:xfrm>
          </p:grpSpPr>
          <p:grpSp>
            <p:nvGrpSpPr>
              <p:cNvPr id="95" name="กลุ่ม 94"/>
              <p:cNvGrpSpPr/>
              <p:nvPr/>
            </p:nvGrpSpPr>
            <p:grpSpPr>
              <a:xfrm>
                <a:off x="187436" y="17128"/>
                <a:ext cx="8652652" cy="5109244"/>
                <a:chOff x="187436" y="17128"/>
                <a:chExt cx="8652652" cy="5109244"/>
              </a:xfrm>
            </p:grpSpPr>
            <p:cxnSp>
              <p:nvCxnSpPr>
                <p:cNvPr id="109"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6" name="กลุ่ม 95"/>
              <p:cNvGrpSpPr/>
              <p:nvPr/>
            </p:nvGrpSpPr>
            <p:grpSpPr>
              <a:xfrm>
                <a:off x="-29030" y="263553"/>
                <a:ext cx="9151241" cy="4703748"/>
                <a:chOff x="-29030" y="263553"/>
                <a:chExt cx="9151241" cy="4703748"/>
              </a:xfrm>
            </p:grpSpPr>
            <p:cxnSp>
              <p:nvCxnSpPr>
                <p:cNvPr id="97"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ตัวแทนวันที่ 1"/>
          <p:cNvSpPr>
            <a:spLocks noGrp="1"/>
          </p:cNvSpPr>
          <p:nvPr>
            <p:ph type="dt" sz="half" idx="10"/>
          </p:nvPr>
        </p:nvSpPr>
        <p:spPr/>
        <p:txBody>
          <a:bodyPr/>
          <a:lstStyle/>
          <a:p>
            <a:pPr defTabSz="1219170"/>
            <a:fld id="{D32242DE-F0EE-4C77-B9C6-2A34B17B2D30}" type="datetimeFigureOut">
              <a:rPr lang="th-TH" smtClean="0">
                <a:solidFill>
                  <a:prstClr val="black">
                    <a:tint val="75000"/>
                  </a:prstClr>
                </a:solidFill>
              </a:rPr>
              <a:pPr defTabSz="1219170"/>
              <a:t>18/10/66</a:t>
            </a:fld>
            <a:endParaRPr lang="th-TH">
              <a:solidFill>
                <a:prstClr val="black">
                  <a:tint val="75000"/>
                </a:prstClr>
              </a:solidFill>
            </a:endParaRPr>
          </a:p>
        </p:txBody>
      </p:sp>
      <p:sp>
        <p:nvSpPr>
          <p:cNvPr id="3" name="ตัวแทนท้ายกระดาษ 2"/>
          <p:cNvSpPr>
            <a:spLocks noGrp="1"/>
          </p:cNvSpPr>
          <p:nvPr>
            <p:ph type="ftr" sz="quarter" idx="11"/>
          </p:nvPr>
        </p:nvSpPr>
        <p:spPr/>
        <p:txBody>
          <a:bodyPr/>
          <a:lstStyle/>
          <a:p>
            <a:pPr defTabSz="1219170"/>
            <a:endParaRPr lang="th-TH">
              <a:solidFill>
                <a:prstClr val="black">
                  <a:tint val="75000"/>
                </a:prstClr>
              </a:solidFill>
            </a:endParaRPr>
          </a:p>
        </p:txBody>
      </p:sp>
      <p:sp>
        <p:nvSpPr>
          <p:cNvPr id="4" name="ตัวแทนหมายเลขภาพนิ่ง 3"/>
          <p:cNvSpPr>
            <a:spLocks noGrp="1"/>
          </p:cNvSpPr>
          <p:nvPr>
            <p:ph type="sldNum" sz="quarter" idx="12"/>
          </p:nvPr>
        </p:nvSpPr>
        <p:spPr/>
        <p:txBody>
          <a:bodyPr/>
          <a:lstStyle/>
          <a:p>
            <a:pPr defTabSz="1219170"/>
            <a:fld id="{87FAD50B-2507-4EF4-85F2-259190485B3F}" type="slidenum">
              <a:rPr lang="th-TH" smtClean="0">
                <a:solidFill>
                  <a:prstClr val="black">
                    <a:tint val="75000"/>
                  </a:prstClr>
                </a:solidFill>
              </a:rPr>
              <a:pPr defTabSz="1219170"/>
              <a:t>‹#›</a:t>
            </a:fld>
            <a:endParaRPr lang="th-TH">
              <a:solidFill>
                <a:prstClr val="black">
                  <a:tint val="75000"/>
                </a:prstClr>
              </a:solidFill>
            </a:endParaRPr>
          </a:p>
        </p:txBody>
      </p:sp>
      <p:grpSp>
        <p:nvGrpSpPr>
          <p:cNvPr id="130" name="กลุ่ม 129"/>
          <p:cNvGrpSpPr/>
          <p:nvPr userDrawn="1"/>
        </p:nvGrpSpPr>
        <p:grpSpPr>
          <a:xfrm>
            <a:off x="1295467" y="860648"/>
            <a:ext cx="9957331" cy="4997409"/>
            <a:chOff x="971600" y="645485"/>
            <a:chExt cx="7467998" cy="3748057"/>
          </a:xfrm>
        </p:grpSpPr>
        <p:sp>
          <p:nvSpPr>
            <p:cNvPr id="80" name="บวก 7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บวก 8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บวก 8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บวก 8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วงรี 8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6" name="วงรี 8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ามเหลี่ยมหน้าจั่ว 8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สามเหลี่ยมหน้าจั่ว 8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สามเหลี่ยมหน้าจั่ว 8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สามเหลี่ยมหน้าจั่ว 8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4" name="กลุ่ม 143"/>
          <p:cNvGrpSpPr/>
          <p:nvPr userDrawn="1"/>
        </p:nvGrpSpPr>
        <p:grpSpPr>
          <a:xfrm>
            <a:off x="8618771" y="68627"/>
            <a:ext cx="3015709" cy="600000"/>
            <a:chOff x="3289945" y="3405879"/>
            <a:chExt cx="2261782" cy="450000"/>
          </a:xfrm>
        </p:grpSpPr>
        <p:sp>
          <p:nvSpPr>
            <p:cNvPr id="145" name="วงรี 1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6" name="วงรี 1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7" name="วงรี 1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8" name="วงรี 1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9" name="กลุ่ม 148"/>
          <p:cNvGrpSpPr/>
          <p:nvPr userDrawn="1"/>
        </p:nvGrpSpPr>
        <p:grpSpPr>
          <a:xfrm>
            <a:off x="9608752" y="4039910"/>
            <a:ext cx="4005304" cy="4633580"/>
            <a:chOff x="7206564" y="3029932"/>
            <a:chExt cx="3003978" cy="3475185"/>
          </a:xfrm>
        </p:grpSpPr>
        <p:pic>
          <p:nvPicPr>
            <p:cNvPr id="150" name="รูปภาพ 1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chemeClr val="accent4">
                  <a:alpha val="40000"/>
                </a:schemeClr>
              </a:outerShdw>
            </a:effectLst>
          </p:spPr>
        </p:pic>
        <p:sp>
          <p:nvSpPr>
            <p:cNvPr id="151" name="เมฆ 150"/>
            <p:cNvSpPr/>
            <p:nvPr/>
          </p:nvSpPr>
          <p:spPr>
            <a:xfrm rot="20279911">
              <a:off x="7206564" y="4329531"/>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2" name="รูปภาพ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153" name="รูปภาพ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154" name="กลุ่ม 153"/>
          <p:cNvGrpSpPr/>
          <p:nvPr userDrawn="1"/>
        </p:nvGrpSpPr>
        <p:grpSpPr>
          <a:xfrm>
            <a:off x="-1834552" y="5072711"/>
            <a:ext cx="4005304" cy="3268891"/>
            <a:chOff x="-1375914" y="3804533"/>
            <a:chExt cx="3003978" cy="2451668"/>
          </a:xfrm>
        </p:grpSpPr>
        <p:grpSp>
          <p:nvGrpSpPr>
            <p:cNvPr id="155" name="กลุ่ม 154"/>
            <p:cNvGrpSpPr/>
            <p:nvPr/>
          </p:nvGrpSpPr>
          <p:grpSpPr>
            <a:xfrm rot="179820" flipH="1">
              <a:off x="-1375914" y="4080615"/>
              <a:ext cx="3003978" cy="2175586"/>
              <a:chOff x="7569120" y="4314392"/>
              <a:chExt cx="3003978" cy="2175586"/>
            </a:xfrm>
            <a:effectLst>
              <a:outerShdw blurRad="50800" dist="38100" dir="2700000" algn="tl" rotWithShape="0">
                <a:schemeClr val="accent4">
                  <a:alpha val="40000"/>
                </a:schemeClr>
              </a:outerShdw>
            </a:effectLst>
          </p:grpSpPr>
          <p:sp>
            <p:nvSpPr>
              <p:cNvPr id="157" name="เมฆ 156"/>
              <p:cNvSpPr/>
              <p:nvPr/>
            </p:nvSpPr>
            <p:spPr>
              <a:xfrm rot="20459731">
                <a:off x="7569120" y="4314392"/>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8" name="รูปภาพ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159" name="รูปภาพ 15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156" name="รูปภาพ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chemeClr val="accent4">
                  <a:alpha val="40000"/>
                </a:schemeClr>
              </a:outerShdw>
            </a:effectLst>
          </p:spPr>
        </p:pic>
      </p:grpSp>
      <p:grpSp>
        <p:nvGrpSpPr>
          <p:cNvPr id="160" name="กลุ่ม 159"/>
          <p:cNvGrpSpPr/>
          <p:nvPr userDrawn="1"/>
        </p:nvGrpSpPr>
        <p:grpSpPr>
          <a:xfrm>
            <a:off x="-1447992" y="-1450391"/>
            <a:ext cx="4533125" cy="2900781"/>
            <a:chOff x="-1085994" y="-1087793"/>
            <a:chExt cx="3399844" cy="2175586"/>
          </a:xfrm>
        </p:grpSpPr>
        <p:grpSp>
          <p:nvGrpSpPr>
            <p:cNvPr id="161" name="กลุ่ม 160"/>
            <p:cNvGrpSpPr/>
            <p:nvPr/>
          </p:nvGrpSpPr>
          <p:grpSpPr>
            <a:xfrm>
              <a:off x="-1085994" y="-1087793"/>
              <a:ext cx="3003978" cy="2175586"/>
              <a:chOff x="-1085994" y="-1087793"/>
              <a:chExt cx="3003978" cy="2175586"/>
            </a:xfrm>
          </p:grpSpPr>
          <p:sp>
            <p:nvSpPr>
              <p:cNvPr id="163" name="เมฆ 162"/>
              <p:cNvSpPr/>
              <p:nvPr/>
            </p:nvSpPr>
            <p:spPr>
              <a:xfrm rot="20459731">
                <a:off x="-1085994" y="-108779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64" name="รูปภาพ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65" name="รูปภาพ 164"/>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162" name="รูปภาพ 1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chemeClr val="accent4">
                  <a:alpha val="40000"/>
                </a:schemeClr>
              </a:outerShdw>
            </a:effectLst>
          </p:spPr>
        </p:pic>
      </p:grpSp>
      <p:sp>
        <p:nvSpPr>
          <p:cNvPr id="166" name="ชื่อเรื่อง 1"/>
          <p:cNvSpPr>
            <a:spLocks noGrp="1"/>
          </p:cNvSpPr>
          <p:nvPr>
            <p:ph type="ctrTitle"/>
          </p:nvPr>
        </p:nvSpPr>
        <p:spPr>
          <a:xfrm>
            <a:off x="2080434" y="3418770"/>
            <a:ext cx="7567961" cy="1470025"/>
          </a:xfrm>
        </p:spPr>
        <p:txBody>
          <a:bodyPr/>
          <a:lstStyle>
            <a:lvl1pPr>
              <a:defRPr>
                <a:solidFill>
                  <a:srgbClr val="FFD757"/>
                </a:solidFill>
              </a:defRPr>
            </a:lvl1pPr>
          </a:lstStyle>
          <a:p>
            <a:r>
              <a:rPr lang="th-TH" dirty="0"/>
              <a:t>คลิกเพื่อแก้ไขลักษณะชื่อเรื่องต้นแบบ</a:t>
            </a:r>
          </a:p>
        </p:txBody>
      </p:sp>
      <p:sp>
        <p:nvSpPr>
          <p:cNvPr id="167" name="ชื่อเรื่องรอง 2"/>
          <p:cNvSpPr>
            <a:spLocks noGrp="1"/>
          </p:cNvSpPr>
          <p:nvPr>
            <p:ph type="subTitle" idx="1"/>
          </p:nvPr>
        </p:nvSpPr>
        <p:spPr>
          <a:xfrm>
            <a:off x="1780795" y="1462463"/>
            <a:ext cx="8534400" cy="1752600"/>
          </a:xfrm>
        </p:spPr>
        <p:txBody>
          <a:bodyPr/>
          <a:lstStyle>
            <a:lvl1pPr marL="0" indent="0" algn="ctr">
              <a:buNone/>
              <a:defRPr>
                <a:solidFill>
                  <a:schemeClr val="accent4"/>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2243016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7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p:txBody>
          <a:bodyPr>
            <a:normAutofit/>
          </a:bodyPr>
          <a:lstStyle>
            <a:lvl1pPr>
              <a:defRPr sz="4800"/>
            </a:lvl1pPr>
          </a:lstStyle>
          <a:p>
            <a:r>
              <a:rPr lang="th-TH"/>
              <a:t>คลิกเพื่อแก้ไขลักษณะชื่อเรื่องต้นแบบ</a:t>
            </a:r>
          </a:p>
        </p:txBody>
      </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grpSp>
        <p:nvGrpSpPr>
          <p:cNvPr id="57" name="กลุ่ม 56"/>
          <p:cNvGrpSpPr/>
          <p:nvPr userDrawn="1"/>
        </p:nvGrpSpPr>
        <p:grpSpPr>
          <a:xfrm>
            <a:off x="465968" y="6157387"/>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2" name="รูปแบบอิสระ 61"/>
          <p:cNvSpPr/>
          <p:nvPr userDrawn="1"/>
        </p:nvSpPr>
        <p:spPr>
          <a:xfrm>
            <a:off x="6370465" y="1776965"/>
            <a:ext cx="4801687" cy="3557176"/>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FFD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3" name="Google Shape;4631;p79"/>
          <p:cNvGrpSpPr/>
          <p:nvPr userDrawn="1"/>
        </p:nvGrpSpPr>
        <p:grpSpPr>
          <a:xfrm>
            <a:off x="1099113" y="1908602"/>
            <a:ext cx="4358524" cy="3458721"/>
            <a:chOff x="4147875" y="986011"/>
            <a:chExt cx="3842140" cy="3019074"/>
          </a:xfrm>
          <a:effectLst>
            <a:outerShdw blurRad="50800" dist="38100" dir="2700000" algn="tl" rotWithShape="0">
              <a:schemeClr val="accent4">
                <a:lumMod val="60000"/>
                <a:lumOff val="40000"/>
                <a:alpha val="40000"/>
              </a:schemeClr>
            </a:outerShdw>
          </a:effectLst>
        </p:grpSpPr>
        <p:sp>
          <p:nvSpPr>
            <p:cNvPr id="64" name="Google Shape;4633;p79"/>
            <p:cNvSpPr/>
            <p:nvPr/>
          </p:nvSpPr>
          <p:spPr>
            <a:xfrm>
              <a:off x="5602961" y="3553821"/>
              <a:ext cx="928770" cy="386339"/>
            </a:xfrm>
            <a:custGeom>
              <a:avLst/>
              <a:gdLst>
                <a:gd name="connsiteX0" fmla="*/ 1507 w 10193"/>
                <a:gd name="connsiteY0" fmla="*/ 0 h 11364"/>
                <a:gd name="connsiteX1" fmla="*/ 0 w 10193"/>
                <a:gd name="connsiteY1" fmla="*/ 11364 h 11364"/>
                <a:gd name="connsiteX2" fmla="*/ 10193 w 10193"/>
                <a:gd name="connsiteY2" fmla="*/ 5622 h 11364"/>
                <a:gd name="connsiteX3" fmla="*/ 9460 w 10193"/>
                <a:gd name="connsiteY3" fmla="*/ 0 h 11364"/>
                <a:gd name="connsiteX4" fmla="*/ 1507 w 10193"/>
                <a:gd name="connsiteY4" fmla="*/ 0 h 11364"/>
                <a:gd name="connsiteX0" fmla="*/ 1507 w 10930"/>
                <a:gd name="connsiteY0" fmla="*/ 0 h 11857"/>
                <a:gd name="connsiteX1" fmla="*/ 0 w 10930"/>
                <a:gd name="connsiteY1" fmla="*/ 11364 h 11857"/>
                <a:gd name="connsiteX2" fmla="*/ 10930 w 10930"/>
                <a:gd name="connsiteY2" fmla="*/ 11466 h 11857"/>
                <a:gd name="connsiteX3" fmla="*/ 9460 w 10930"/>
                <a:gd name="connsiteY3" fmla="*/ 0 h 11857"/>
                <a:gd name="connsiteX4" fmla="*/ 1507 w 10930"/>
                <a:gd name="connsiteY4" fmla="*/ 0 h 11857"/>
                <a:gd name="connsiteX0" fmla="*/ 1507 w 10930"/>
                <a:gd name="connsiteY0" fmla="*/ 0 h 11474"/>
                <a:gd name="connsiteX1" fmla="*/ 0 w 10930"/>
                <a:gd name="connsiteY1" fmla="*/ 11364 h 11474"/>
                <a:gd name="connsiteX2" fmla="*/ 10930 w 10930"/>
                <a:gd name="connsiteY2" fmla="*/ 11466 h 11474"/>
                <a:gd name="connsiteX3" fmla="*/ 9460 w 10930"/>
                <a:gd name="connsiteY3" fmla="*/ 0 h 11474"/>
                <a:gd name="connsiteX4" fmla="*/ 1507 w 10930"/>
                <a:gd name="connsiteY4" fmla="*/ 0 h 11474"/>
                <a:gd name="connsiteX0" fmla="*/ 1507 w 10930"/>
                <a:gd name="connsiteY0" fmla="*/ 0 h 11527"/>
                <a:gd name="connsiteX1" fmla="*/ 0 w 10930"/>
                <a:gd name="connsiteY1" fmla="*/ 11364 h 11527"/>
                <a:gd name="connsiteX2" fmla="*/ 10930 w 10930"/>
                <a:gd name="connsiteY2" fmla="*/ 11466 h 11527"/>
                <a:gd name="connsiteX3" fmla="*/ 9460 w 10930"/>
                <a:gd name="connsiteY3" fmla="*/ 0 h 11527"/>
                <a:gd name="connsiteX4" fmla="*/ 1507 w 10930"/>
                <a:gd name="connsiteY4" fmla="*/ 0 h 1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 h="11527" extrusionOk="0">
                  <a:moveTo>
                    <a:pt x="1507" y="0"/>
                  </a:moveTo>
                  <a:lnTo>
                    <a:pt x="0" y="11364"/>
                  </a:lnTo>
                  <a:cubicBezTo>
                    <a:pt x="3411" y="11469"/>
                    <a:pt x="7558" y="11611"/>
                    <a:pt x="10930" y="11466"/>
                  </a:cubicBezTo>
                  <a:cubicBezTo>
                    <a:pt x="10686" y="9592"/>
                    <a:pt x="9704" y="1874"/>
                    <a:pt x="9460" y="0"/>
                  </a:cubicBezTo>
                  <a:lnTo>
                    <a:pt x="1507" y="0"/>
                  </a:ln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5" name="Google Shape;4634;p79"/>
            <p:cNvSpPr/>
            <p:nvPr/>
          </p:nvSpPr>
          <p:spPr>
            <a:xfrm>
              <a:off x="5520135" y="3939716"/>
              <a:ext cx="1097573" cy="65369"/>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6" name="Google Shape;4635;p79"/>
            <p:cNvSpPr/>
            <p:nvPr/>
          </p:nvSpPr>
          <p:spPr>
            <a:xfrm>
              <a:off x="4147875" y="1157727"/>
              <a:ext cx="3842140" cy="2479534"/>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7" name="Google Shape;4636;p79"/>
            <p:cNvSpPr/>
            <p:nvPr/>
          </p:nvSpPr>
          <p:spPr>
            <a:xfrm>
              <a:off x="4147875" y="986011"/>
              <a:ext cx="3842140" cy="2359231"/>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8" name="Google Shape;4637;p79"/>
            <p:cNvSpPr/>
            <p:nvPr/>
          </p:nvSpPr>
          <p:spPr>
            <a:xfrm>
              <a:off x="4351050" y="1150770"/>
              <a:ext cx="3435791" cy="1934437"/>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chemeClr val="bg1"/>
            </a:solidFill>
            <a:ln w="28575">
              <a:solidFill>
                <a:schemeClr val="tx1"/>
              </a:solid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9" name="Google Shape;4638;p79"/>
            <p:cNvSpPr/>
            <p:nvPr/>
          </p:nvSpPr>
          <p:spPr>
            <a:xfrm>
              <a:off x="6008800" y="3421088"/>
              <a:ext cx="120300" cy="120300"/>
            </a:xfrm>
            <a:prstGeom prst="ellipse">
              <a:avLst/>
            </a:prstGeom>
            <a:no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grpSp>
      <p:grpSp>
        <p:nvGrpSpPr>
          <p:cNvPr id="84" name="กลุ่ม 83"/>
          <p:cNvGrpSpPr/>
          <p:nvPr userDrawn="1"/>
        </p:nvGrpSpPr>
        <p:grpSpPr>
          <a:xfrm>
            <a:off x="10246641" y="5581367"/>
            <a:ext cx="4005304" cy="2900781"/>
            <a:chOff x="7684981" y="4186025"/>
            <a:chExt cx="3003978" cy="2175586"/>
          </a:xfrm>
        </p:grpSpPr>
        <p:sp>
          <p:nvSpPr>
            <p:cNvPr id="85" name="เมฆ 84"/>
            <p:cNvSpPr/>
            <p:nvPr/>
          </p:nvSpPr>
          <p:spPr>
            <a:xfrm rot="19775399">
              <a:off x="7684981" y="4186025"/>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6" name="รูปภาพ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330722" y="4719203"/>
              <a:ext cx="373985" cy="398113"/>
            </a:xfrm>
            <a:prstGeom prst="rect">
              <a:avLst/>
            </a:prstGeom>
          </p:spPr>
        </p:pic>
        <p:pic>
          <p:nvPicPr>
            <p:cNvPr id="87" name="รูปภาพ 8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24103" y="4523160"/>
              <a:ext cx="202448" cy="225000"/>
            </a:xfrm>
            <a:prstGeom prst="rect">
              <a:avLst/>
            </a:prstGeom>
          </p:spPr>
        </p:pic>
      </p:grpSp>
      <p:grpSp>
        <p:nvGrpSpPr>
          <p:cNvPr id="88" name="กลุ่ม 87"/>
          <p:cNvGrpSpPr/>
          <p:nvPr userDrawn="1"/>
        </p:nvGrpSpPr>
        <p:grpSpPr>
          <a:xfrm>
            <a:off x="-2002652" y="-1361655"/>
            <a:ext cx="4005304" cy="2900781"/>
            <a:chOff x="-1501989" y="-1021241"/>
            <a:chExt cx="3003978" cy="2175586"/>
          </a:xfrm>
        </p:grpSpPr>
        <p:sp>
          <p:nvSpPr>
            <p:cNvPr id="89" name="เมฆ 88"/>
            <p:cNvSpPr/>
            <p:nvPr/>
          </p:nvSpPr>
          <p:spPr>
            <a:xfrm rot="9058605">
              <a:off x="-1501989" y="-1021241"/>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0" name="รูปภาพ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40" y="50482"/>
              <a:ext cx="344876" cy="370235"/>
            </a:xfrm>
            <a:prstGeom prst="rect">
              <a:avLst/>
            </a:prstGeom>
          </p:spPr>
        </p:pic>
        <p:pic>
          <p:nvPicPr>
            <p:cNvPr id="91" name="รูปภาพ 90"/>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75319" y="704071"/>
              <a:ext cx="152400" cy="169377"/>
            </a:xfrm>
            <a:prstGeom prst="rect">
              <a:avLst/>
            </a:prstGeom>
          </p:spPr>
        </p:pic>
      </p:grpSp>
      <p:grpSp>
        <p:nvGrpSpPr>
          <p:cNvPr id="92" name="กลุ่ม 91"/>
          <p:cNvGrpSpPr/>
          <p:nvPr userDrawn="1"/>
        </p:nvGrpSpPr>
        <p:grpSpPr>
          <a:xfrm>
            <a:off x="9700041" y="-1466565"/>
            <a:ext cx="4005304" cy="3238069"/>
            <a:chOff x="7275031" y="-1099924"/>
            <a:chExt cx="3003978" cy="2428552"/>
          </a:xfrm>
        </p:grpSpPr>
        <p:pic>
          <p:nvPicPr>
            <p:cNvPr id="93" name="รูปภาพ 9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flipH="1">
              <a:off x="8952339" y="625388"/>
              <a:ext cx="152400" cy="169377"/>
            </a:xfrm>
            <a:prstGeom prst="rect">
              <a:avLst/>
            </a:prstGeom>
          </p:spPr>
        </p:pic>
        <p:sp>
          <p:nvSpPr>
            <p:cNvPr id="94" name="เมฆ 93"/>
            <p:cNvSpPr/>
            <p:nvPr/>
          </p:nvSpPr>
          <p:spPr>
            <a:xfrm rot="12541395" flipH="1">
              <a:off x="7275031" y="-1099924"/>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5" name="รูปภาพ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605979" y="131271"/>
              <a:ext cx="253784" cy="272445"/>
            </a:xfrm>
            <a:prstGeom prst="rect">
              <a:avLst/>
            </a:prstGeom>
          </p:spPr>
        </p:pic>
        <p:pic>
          <p:nvPicPr>
            <p:cNvPr id="96" name="รูปภาพ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9508" y="403716"/>
              <a:ext cx="1057043" cy="924912"/>
            </a:xfrm>
            <a:prstGeom prst="rect">
              <a:avLst/>
            </a:prstGeom>
            <a:effectLst>
              <a:outerShdw blurRad="50800" dist="38100" dir="2700000" algn="tl" rotWithShape="0">
                <a:schemeClr val="accent4">
                  <a:alpha val="40000"/>
                </a:schemeClr>
              </a:outerShdw>
            </a:effectLst>
          </p:spPr>
        </p:pic>
      </p:grpSp>
      <p:grpSp>
        <p:nvGrpSpPr>
          <p:cNvPr id="44" name="กลุ่ม 43"/>
          <p:cNvGrpSpPr/>
          <p:nvPr userDrawn="1"/>
        </p:nvGrpSpPr>
        <p:grpSpPr>
          <a:xfrm>
            <a:off x="551315" y="860648"/>
            <a:ext cx="11085525" cy="4997409"/>
            <a:chOff x="413486" y="645485"/>
            <a:chExt cx="8314144"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415465" y="287632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8207223"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147565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2138890" y="115244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19630" y="345102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611560"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8" name="ตัวแทนรูปภาพ 97"/>
          <p:cNvSpPr>
            <a:spLocks noGrp="1"/>
          </p:cNvSpPr>
          <p:nvPr>
            <p:ph type="pic" sz="quarter" idx="13"/>
          </p:nvPr>
        </p:nvSpPr>
        <p:spPr>
          <a:xfrm>
            <a:off x="1329267" y="2097618"/>
            <a:ext cx="3898900" cy="2216149"/>
          </a:xfrm>
        </p:spPr>
        <p:txBody>
          <a:bodyPr/>
          <a:lstStyle/>
          <a:p>
            <a:endParaRPr lang="th-TH"/>
          </a:p>
        </p:txBody>
      </p:sp>
      <p:sp>
        <p:nvSpPr>
          <p:cNvPr id="99" name="ตัวแทนข้อความ 3"/>
          <p:cNvSpPr>
            <a:spLocks noGrp="1"/>
          </p:cNvSpPr>
          <p:nvPr>
            <p:ph type="body" sz="half" idx="2"/>
          </p:nvPr>
        </p:nvSpPr>
        <p:spPr>
          <a:xfrm>
            <a:off x="6750128" y="2490163"/>
            <a:ext cx="4363901" cy="804863"/>
          </a:xfrm>
        </p:spPr>
        <p:txBody>
          <a:bodyPr>
            <a:normAutofit/>
          </a:bodyPr>
          <a:lstStyle>
            <a:lvl1pPr marL="0" indent="0">
              <a:buNone/>
              <a:defRPr sz="4800">
                <a:solidFill>
                  <a:schemeClr val="accent4">
                    <a:lumMod val="75000"/>
                  </a:schemeClr>
                </a:solidFill>
                <a:effectLst>
                  <a:outerShdw blurRad="63500" sx="102000" sy="102000" algn="ctr" rotWithShape="0">
                    <a:schemeClr val="accent4">
                      <a:alpha val="40000"/>
                    </a:schemeClr>
                  </a:outerShdw>
                </a:effectLs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
        <p:nvSpPr>
          <p:cNvPr id="100" name="ตัวแทนข้อความ 3"/>
          <p:cNvSpPr>
            <a:spLocks noGrp="1"/>
          </p:cNvSpPr>
          <p:nvPr>
            <p:ph type="body" sz="half" idx="14"/>
          </p:nvPr>
        </p:nvSpPr>
        <p:spPr>
          <a:xfrm>
            <a:off x="6769725" y="3962998"/>
            <a:ext cx="4300352" cy="553924"/>
          </a:xfrm>
        </p:spPr>
        <p:txBody>
          <a:bodyPr>
            <a:noAutofit/>
          </a:bodyPr>
          <a:lstStyle>
            <a:lvl1pPr marL="0" indent="0">
              <a:buNone/>
              <a:defRPr sz="2400">
                <a:solidFill>
                  <a:schemeClr val="accent4">
                    <a:lumMod val="75000"/>
                  </a:schemeClr>
                </a:solidFill>
                <a:latin typeface="can_NongAor" pitchFamily="2" charset="0"/>
                <a:cs typeface="can_NongAor"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2589264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8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534159"/>
            <a:ext cx="10972800" cy="1143000"/>
          </a:xfrm>
        </p:spPr>
        <p:txBody>
          <a:bodyPr>
            <a:normAutofit/>
          </a:bodyPr>
          <a:lstStyle>
            <a:lvl1pPr>
              <a:defRPr sz="5333">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grpSp>
        <p:nvGrpSpPr>
          <p:cNvPr id="57" name="กลุ่ม 56"/>
          <p:cNvGrpSpPr/>
          <p:nvPr userDrawn="1"/>
        </p:nvGrpSpPr>
        <p:grpSpPr>
          <a:xfrm>
            <a:off x="8701374"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0222468" y="-1406939"/>
            <a:ext cx="4005304" cy="2900781"/>
            <a:chOff x="7666851" y="-1055204"/>
            <a:chExt cx="3003978" cy="2175586"/>
          </a:xfrm>
        </p:grpSpPr>
        <p:sp>
          <p:nvSpPr>
            <p:cNvPr id="63" name="เมฆ 62"/>
            <p:cNvSpPr/>
            <p:nvPr/>
          </p:nvSpPr>
          <p:spPr>
            <a:xfrm rot="12665460" flipH="1">
              <a:off x="7666851" y="-1055204"/>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224061" y="91726"/>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48302" y="489028"/>
              <a:ext cx="202448" cy="225000"/>
            </a:xfrm>
            <a:prstGeom prst="rect">
              <a:avLst/>
            </a:prstGeom>
          </p:spPr>
        </p:pic>
      </p:grpSp>
      <p:grpSp>
        <p:nvGrpSpPr>
          <p:cNvPr id="66" name="กลุ่ม 65"/>
          <p:cNvGrpSpPr/>
          <p:nvPr userDrawn="1"/>
        </p:nvGrpSpPr>
        <p:grpSpPr>
          <a:xfrm>
            <a:off x="-1862779" y="-1645995"/>
            <a:ext cx="2900781" cy="4005304"/>
            <a:chOff x="-1397084" y="-1234496"/>
            <a:chExt cx="2175586" cy="3003978"/>
          </a:xfrm>
        </p:grpSpPr>
        <p:sp>
          <p:nvSpPr>
            <p:cNvPr id="67" name="เมฆ 66"/>
            <p:cNvSpPr/>
            <p:nvPr/>
          </p:nvSpPr>
          <p:spPr>
            <a:xfrm rot="7772184" flipH="1">
              <a:off x="-1811280" y="-820300"/>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35" y="423066"/>
              <a:ext cx="344876" cy="370235"/>
            </a:xfrm>
            <a:prstGeom prst="rect">
              <a:avLst/>
            </a:prstGeom>
          </p:spPr>
        </p:pic>
        <p:pic>
          <p:nvPicPr>
            <p:cNvPr id="69" name="รูปภาพ 68"/>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24601" y="106867"/>
              <a:ext cx="152400" cy="169377"/>
            </a:xfrm>
            <a:prstGeom prst="rect">
              <a:avLst/>
            </a:prstGeom>
          </p:spPr>
        </p:pic>
      </p:grpSp>
      <p:pic>
        <p:nvPicPr>
          <p:cNvPr id="70" name="รูปภาพ 6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5420" y="5818415"/>
            <a:ext cx="1710760" cy="978935"/>
          </a:xfrm>
          <a:prstGeom prst="rect">
            <a:avLst/>
          </a:prstGeom>
          <a:effectLst>
            <a:outerShdw blurRad="50800" dist="25400" algn="l" rotWithShape="0">
              <a:schemeClr val="accent4">
                <a:alpha val="40000"/>
              </a:schemeClr>
            </a:outerShdw>
          </a:effectLst>
        </p:spPr>
      </p:pic>
      <p:sp>
        <p:nvSpPr>
          <p:cNvPr id="73" name="ตัวแทนเนื้อหา 3"/>
          <p:cNvSpPr>
            <a:spLocks noGrp="1"/>
          </p:cNvSpPr>
          <p:nvPr>
            <p:ph sz="half" idx="13"/>
          </p:nvPr>
        </p:nvSpPr>
        <p:spPr>
          <a:xfrm>
            <a:off x="7960269" y="2276872"/>
            <a:ext cx="3608340" cy="3410541"/>
          </a:xfrm>
        </p:spPr>
        <p:txBody>
          <a:bodyPr/>
          <a:lstStyle>
            <a:lvl1pPr marL="0" indent="0">
              <a:buNone/>
              <a:defRPr sz="3733"/>
            </a:lvl1pPr>
            <a:lvl2pPr marL="609585" marR="0" indent="0" algn="l" defTabSz="121917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85" marR="0" lvl="1" indent="0" algn="l" defTabSz="121917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4" name="ตัวแทนเนื้อหา 3"/>
          <p:cNvSpPr>
            <a:spLocks noGrp="1"/>
          </p:cNvSpPr>
          <p:nvPr>
            <p:ph sz="half" idx="14"/>
          </p:nvPr>
        </p:nvSpPr>
        <p:spPr>
          <a:xfrm>
            <a:off x="4211098" y="2276872"/>
            <a:ext cx="3608340" cy="3410541"/>
          </a:xfrm>
        </p:spPr>
        <p:txBody>
          <a:bodyPr/>
          <a:lstStyle>
            <a:lvl1pPr marL="0" indent="0">
              <a:buNone/>
              <a:defRPr sz="3733"/>
            </a:lvl1pPr>
            <a:lvl2pPr marL="609585" marR="0" indent="0" algn="l" defTabSz="121917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85" marR="0" lvl="1" indent="0" algn="l" defTabSz="121917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5" name="ตัวแทนเนื้อหา 3"/>
          <p:cNvSpPr>
            <a:spLocks noGrp="1"/>
          </p:cNvSpPr>
          <p:nvPr>
            <p:ph sz="half" idx="15"/>
          </p:nvPr>
        </p:nvSpPr>
        <p:spPr>
          <a:xfrm>
            <a:off x="461929" y="2276872"/>
            <a:ext cx="3608340" cy="3410541"/>
          </a:xfrm>
        </p:spPr>
        <p:txBody>
          <a:bodyPr/>
          <a:lstStyle>
            <a:lvl1pPr marL="0" indent="0">
              <a:buNone/>
              <a:defRPr sz="3733"/>
            </a:lvl1pPr>
            <a:lvl2pPr marL="609585" marR="0" indent="0" algn="l" defTabSz="121917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85" marR="0" lvl="1" indent="0" algn="l" defTabSz="121917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Tree>
    <p:extLst>
      <p:ext uri="{BB962C8B-B14F-4D97-AF65-F5344CB8AC3E}">
        <p14:creationId xmlns:p14="http://schemas.microsoft.com/office/powerpoint/2010/main" val="3644397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9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735491"/>
            <a:ext cx="10972800" cy="1143000"/>
          </a:xfrm>
        </p:spPr>
        <p:txBody>
          <a:bodyPr>
            <a:normAutofit/>
          </a:bodyPr>
          <a:lstStyle>
            <a:lvl1pPr>
              <a:defRPr sz="4800"/>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grpSp>
        <p:nvGrpSpPr>
          <p:cNvPr id="57" name="กลุ่ม 56"/>
          <p:cNvGrpSpPr/>
          <p:nvPr userDrawn="1"/>
        </p:nvGrpSpPr>
        <p:grpSpPr>
          <a:xfrm>
            <a:off x="8618771" y="7832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47992" y="5752523"/>
            <a:ext cx="4005304" cy="2900781"/>
            <a:chOff x="-1085994" y="4314392"/>
            <a:chExt cx="3003978" cy="2175586"/>
          </a:xfrm>
        </p:grpSpPr>
        <p:sp>
          <p:nvSpPr>
            <p:cNvPr id="63" name="เมฆ 62"/>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66" name="กลุ่ม 65"/>
          <p:cNvGrpSpPr/>
          <p:nvPr userDrawn="1"/>
        </p:nvGrpSpPr>
        <p:grpSpPr>
          <a:xfrm>
            <a:off x="-1723468" y="-1726009"/>
            <a:ext cx="4005304" cy="3202933"/>
            <a:chOff x="-1292601" y="-1294507"/>
            <a:chExt cx="3003978" cy="2402200"/>
          </a:xfrm>
        </p:grpSpPr>
        <p:sp>
          <p:nvSpPr>
            <p:cNvPr id="67" name="เมฆ 66"/>
            <p:cNvSpPr/>
            <p:nvPr/>
          </p:nvSpPr>
          <p:spPr>
            <a:xfrm rot="8398626" flipH="1">
              <a:off x="-1292601" y="-1294507"/>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96950" flipH="1" flipV="1">
              <a:off x="175863" y="13552"/>
              <a:ext cx="1088830" cy="1094141"/>
            </a:xfrm>
            <a:prstGeom prst="rect">
              <a:avLst/>
            </a:prstGeom>
            <a:effectLst>
              <a:outerShdw blurRad="50800" dist="38100" dir="2700000" algn="tl" rotWithShape="0">
                <a:schemeClr val="accent4">
                  <a:alpha val="40000"/>
                </a:schemeClr>
              </a:outerShdw>
            </a:effectLst>
          </p:spPr>
        </p:pic>
        <p:pic>
          <p:nvPicPr>
            <p:cNvPr id="69" name="รูปภาพ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8" y="79692"/>
              <a:ext cx="249423" cy="267763"/>
            </a:xfrm>
            <a:prstGeom prst="rect">
              <a:avLst/>
            </a:prstGeom>
          </p:spPr>
        </p:pic>
      </p:grpSp>
      <p:pic>
        <p:nvPicPr>
          <p:cNvPr id="70" name="รูปภาพ 6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25196" y="5863401"/>
            <a:ext cx="1710760" cy="978935"/>
          </a:xfrm>
          <a:prstGeom prst="rect">
            <a:avLst/>
          </a:prstGeom>
          <a:effectLst>
            <a:outerShdw blurRad="50800" dist="25400" algn="l" rotWithShape="0">
              <a:schemeClr val="accent4">
                <a:alpha val="40000"/>
              </a:schemeClr>
            </a:outerShdw>
          </a:effectLst>
        </p:spPr>
      </p:pic>
      <p:pic>
        <p:nvPicPr>
          <p:cNvPr id="71" name="รูปภาพ 70"/>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795724" y="5602920"/>
            <a:ext cx="269931" cy="300000"/>
          </a:xfrm>
          <a:prstGeom prst="rect">
            <a:avLst/>
          </a:prstGeom>
        </p:spPr>
      </p:pic>
    </p:spTree>
    <p:extLst>
      <p:ext uri="{BB962C8B-B14F-4D97-AF65-F5344CB8AC3E}">
        <p14:creationId xmlns:p14="http://schemas.microsoft.com/office/powerpoint/2010/main" val="3488108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0_เค้าโครงแบบกำหนดเอง">
    <p:spTree>
      <p:nvGrpSpPr>
        <p:cNvPr id="1" name=""/>
        <p:cNvGrpSpPr/>
        <p:nvPr/>
      </p:nvGrpSpPr>
      <p:grpSpPr>
        <a:xfrm>
          <a:off x="0" y="0"/>
          <a:ext cx="0" cy="0"/>
          <a:chOff x="0" y="0"/>
          <a:chExt cx="0" cy="0"/>
        </a:xfrm>
      </p:grpSpPr>
      <p:sp>
        <p:nvSpPr>
          <p:cNvPr id="57" name="สี่เหลี่ยมผืนผ้า 56"/>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dirty="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335359" y="356659"/>
            <a:ext cx="11425271" cy="6124221"/>
            <a:chOff x="-29030" y="17128"/>
            <a:chExt cx="9151241" cy="5109244"/>
          </a:xfrm>
        </p:grpSpPr>
        <p:grpSp>
          <p:nvGrpSpPr>
            <p:cNvPr id="59" name="กลุ่ม 58"/>
            <p:cNvGrpSpPr/>
            <p:nvPr/>
          </p:nvGrpSpPr>
          <p:grpSpPr>
            <a:xfrm>
              <a:off x="187436" y="17128"/>
              <a:ext cx="8652652" cy="5109244"/>
              <a:chOff x="187436" y="17128"/>
              <a:chExt cx="8652652" cy="5109244"/>
            </a:xfrm>
          </p:grpSpPr>
          <p:cxnSp>
            <p:nvCxnSpPr>
              <p:cNvPr id="7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กลุ่ม 59"/>
            <p:cNvGrpSpPr/>
            <p:nvPr/>
          </p:nvGrpSpPr>
          <p:grpSpPr>
            <a:xfrm>
              <a:off x="-29030" y="263553"/>
              <a:ext cx="9151241" cy="4703748"/>
              <a:chOff x="-29030" y="263553"/>
              <a:chExt cx="9151241" cy="4703748"/>
            </a:xfrm>
          </p:grpSpPr>
          <p:cxnSp>
            <p:nvCxnSpPr>
              <p:cNvPr id="6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94" name="กลุ่ม 93"/>
          <p:cNvGrpSpPr/>
          <p:nvPr userDrawn="1"/>
        </p:nvGrpSpPr>
        <p:grpSpPr>
          <a:xfrm>
            <a:off x="3525911" y="1875262"/>
            <a:ext cx="5140179" cy="2252071"/>
            <a:chOff x="2205592" y="313868"/>
            <a:chExt cx="4637366" cy="1229602"/>
          </a:xfrm>
        </p:grpSpPr>
        <p:sp>
          <p:nvSpPr>
            <p:cNvPr id="95" name="TextBox 94"/>
            <p:cNvSpPr txBox="1"/>
            <p:nvPr/>
          </p:nvSpPr>
          <p:spPr>
            <a:xfrm>
              <a:off x="2205592" y="343141"/>
              <a:ext cx="4599337" cy="1200329"/>
            </a:xfrm>
            <a:prstGeom prst="rect">
              <a:avLst/>
            </a:prstGeom>
            <a:noFill/>
          </p:spPr>
          <p:txBody>
            <a:bodyPr wrap="non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8F77AD"/>
                  </a:solidFill>
                  <a:effectLst/>
                  <a:uLnTx/>
                  <a:uFillTx/>
                  <a:latin typeface="milk tea Med" pitchFamily="2" charset="-34"/>
                  <a:ea typeface="+mn-ea"/>
                  <a:cs typeface="milk tea Med" pitchFamily="2" charset="-34"/>
                </a:rPr>
                <a:t>THANK YOU</a:t>
              </a:r>
            </a:p>
          </p:txBody>
        </p:sp>
        <p:sp>
          <p:nvSpPr>
            <p:cNvPr id="96" name="TextBox 95"/>
            <p:cNvSpPr txBox="1"/>
            <p:nvPr/>
          </p:nvSpPr>
          <p:spPr>
            <a:xfrm>
              <a:off x="2243621" y="313868"/>
              <a:ext cx="4599337" cy="1200329"/>
            </a:xfrm>
            <a:prstGeom prst="rect">
              <a:avLst/>
            </a:prstGeom>
            <a:noFill/>
          </p:spPr>
          <p:txBody>
            <a:bodyPr wrap="non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D44B"/>
                  </a:solidFill>
                  <a:effectLst/>
                  <a:uLnTx/>
                  <a:uFillTx/>
                  <a:latin typeface="milk tea Med" pitchFamily="2" charset="-34"/>
                  <a:ea typeface="+mn-ea"/>
                  <a:cs typeface="milk tea Med" pitchFamily="2" charset="-34"/>
                </a:rPr>
                <a:t>THANK YOU</a:t>
              </a:r>
            </a:p>
          </p:txBody>
        </p:sp>
      </p:grpSp>
      <p:grpSp>
        <p:nvGrpSpPr>
          <p:cNvPr id="97" name="กลุ่ม 96"/>
          <p:cNvGrpSpPr/>
          <p:nvPr userDrawn="1"/>
        </p:nvGrpSpPr>
        <p:grpSpPr>
          <a:xfrm>
            <a:off x="8366603" y="-4045709"/>
            <a:ext cx="1139859" cy="3468232"/>
            <a:chOff x="7440136" y="733697"/>
            <a:chExt cx="854894" cy="2601174"/>
          </a:xfrm>
        </p:grpSpPr>
        <p:sp>
          <p:nvSpPr>
            <p:cNvPr id="98" name="รูปแบบอิสระ 9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99" name="กลุ่ม 98"/>
            <p:cNvGrpSpPr/>
            <p:nvPr/>
          </p:nvGrpSpPr>
          <p:grpSpPr>
            <a:xfrm>
              <a:off x="7440136" y="733697"/>
              <a:ext cx="854894" cy="956811"/>
              <a:chOff x="7340993" y="492494"/>
              <a:chExt cx="1113723" cy="1253001"/>
            </a:xfrm>
          </p:grpSpPr>
          <p:sp>
            <p:nvSpPr>
              <p:cNvPr id="100" name="หัวใจ 99"/>
              <p:cNvSpPr/>
              <p:nvPr/>
            </p:nvSpPr>
            <p:spPr>
              <a:xfrm rot="10800000">
                <a:off x="7812360" y="1601479"/>
                <a:ext cx="144016" cy="144016"/>
              </a:xfrm>
              <a:prstGeom prst="heart">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7340993" y="492494"/>
                <a:ext cx="1113723" cy="1149794"/>
              </a:xfrm>
              <a:prstGeom prst="ellipse">
                <a:avLst/>
              </a:prstGeom>
              <a:solidFill>
                <a:srgbClr val="FFE5E5"/>
              </a:solidFill>
              <a:ln>
                <a:noFill/>
              </a:ln>
              <a:effectLst>
                <a:innerShdw blurRad="63500" dist="190500" dir="2700000">
                  <a:srgbClr val="FFBDB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หัวใจ 10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04" name="กลุ่ม 103"/>
          <p:cNvGrpSpPr/>
          <p:nvPr userDrawn="1"/>
        </p:nvGrpSpPr>
        <p:grpSpPr>
          <a:xfrm>
            <a:off x="1826808" y="-4536477"/>
            <a:ext cx="1139859" cy="3729271"/>
            <a:chOff x="7440136" y="733697"/>
            <a:chExt cx="854894" cy="2601174"/>
          </a:xfrm>
        </p:grpSpPr>
        <p:sp>
          <p:nvSpPr>
            <p:cNvPr id="105" name="รูปแบบอิสระ 104"/>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A8C7C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06" name="กลุ่ม 105"/>
            <p:cNvGrpSpPr/>
            <p:nvPr/>
          </p:nvGrpSpPr>
          <p:grpSpPr>
            <a:xfrm>
              <a:off x="7440136" y="733697"/>
              <a:ext cx="854894" cy="956811"/>
              <a:chOff x="7340993" y="492494"/>
              <a:chExt cx="1113723" cy="1253001"/>
            </a:xfrm>
          </p:grpSpPr>
          <p:sp>
            <p:nvSpPr>
              <p:cNvPr id="107" name="หัวใจ 106"/>
              <p:cNvSpPr/>
              <p:nvPr/>
            </p:nvSpPr>
            <p:spPr>
              <a:xfrm rot="10800000">
                <a:off x="7812360" y="1601479"/>
                <a:ext cx="144016" cy="144016"/>
              </a:xfrm>
              <a:prstGeom prst="hear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8" name="วงรี 107"/>
              <p:cNvSpPr/>
              <p:nvPr/>
            </p:nvSpPr>
            <p:spPr>
              <a:xfrm>
                <a:off x="7340993" y="492494"/>
                <a:ext cx="1113723" cy="1149794"/>
              </a:xfrm>
              <a:prstGeom prst="ellipse">
                <a:avLst/>
              </a:prstGeom>
              <a:solidFill>
                <a:srgbClr val="B8D2D6"/>
              </a:solidFill>
              <a:ln>
                <a:noFill/>
              </a:ln>
              <a:effectLst>
                <a:innerShdw blurRad="63500" dist="190500" dir="2700000">
                  <a:schemeClr val="accent5">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9" name="หัวใจ 108"/>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0" name="วงรี 109"/>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11" name="กลุ่ม 110"/>
          <p:cNvGrpSpPr/>
          <p:nvPr userDrawn="1"/>
        </p:nvGrpSpPr>
        <p:grpSpPr>
          <a:xfrm>
            <a:off x="405609" y="56659"/>
            <a:ext cx="3015709" cy="600000"/>
            <a:chOff x="3289945" y="3405879"/>
            <a:chExt cx="2261782" cy="450000"/>
          </a:xfrm>
        </p:grpSpPr>
        <p:sp>
          <p:nvSpPr>
            <p:cNvPr id="112" name="วงรี 111"/>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3" name="วงรี 112"/>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4" name="วงรี 113"/>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5" name="วงรี 114"/>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16" name="รูปภาพ 1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9137" y="2400697"/>
            <a:ext cx="1757561" cy="3889513"/>
          </a:xfrm>
          <a:prstGeom prst="rect">
            <a:avLst/>
          </a:prstGeom>
        </p:spPr>
      </p:pic>
      <p:pic>
        <p:nvPicPr>
          <p:cNvPr id="117" name="รูปภาพ 1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486614" flipH="1">
            <a:off x="10260988" y="5090975"/>
            <a:ext cx="2023933" cy="2033807"/>
          </a:xfrm>
          <a:prstGeom prst="rect">
            <a:avLst/>
          </a:prstGeom>
          <a:effectLst>
            <a:outerShdw blurRad="50800" dist="38100" dir="2700000" algn="tl" rotWithShape="0">
              <a:schemeClr val="accent4">
                <a:alpha val="40000"/>
              </a:schemeClr>
            </a:outerShdw>
          </a:effectLst>
        </p:spPr>
      </p:pic>
      <p:sp>
        <p:nvSpPr>
          <p:cNvPr id="118" name="คำบรรยายภาพแบบเมฆ 1"/>
          <p:cNvSpPr/>
          <p:nvPr userDrawn="1"/>
        </p:nvSpPr>
        <p:spPr>
          <a:xfrm>
            <a:off x="2258498" y="3268809"/>
            <a:ext cx="3015937" cy="13999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2260371 w 1897956"/>
              <a:gd name="connsiteY0" fmla="*/ 1025461 h 1000313"/>
              <a:gd name="connsiteX1" fmla="*/ 2232585 w 1897956"/>
              <a:gd name="connsiteY1" fmla="*/ 1053247 h 1000313"/>
              <a:gd name="connsiteX2" fmla="*/ 2204799 w 1897956"/>
              <a:gd name="connsiteY2" fmla="*/ 1025461 h 1000313"/>
              <a:gd name="connsiteX3" fmla="*/ 2232585 w 1897956"/>
              <a:gd name="connsiteY3" fmla="*/ 997675 h 1000313"/>
              <a:gd name="connsiteX4" fmla="*/ 2260371 w 1897956"/>
              <a:gd name="connsiteY4" fmla="*/ 1025461 h 1000313"/>
              <a:gd name="connsiteX0" fmla="*/ 2127283 w 1897956"/>
              <a:gd name="connsiteY0" fmla="*/ 959624 h 1000313"/>
              <a:gd name="connsiteX1" fmla="*/ 2071710 w 1897956"/>
              <a:gd name="connsiteY1" fmla="*/ 1015197 h 1000313"/>
              <a:gd name="connsiteX2" fmla="*/ 2016137 w 1897956"/>
              <a:gd name="connsiteY2" fmla="*/ 959624 h 1000313"/>
              <a:gd name="connsiteX3" fmla="*/ 2071710 w 1897956"/>
              <a:gd name="connsiteY3" fmla="*/ 904051 h 1000313"/>
              <a:gd name="connsiteX4" fmla="*/ 2127283 w 1897956"/>
              <a:gd name="connsiteY4" fmla="*/ 959624 h 1000313"/>
              <a:gd name="connsiteX0" fmla="*/ 1942762 w 1897956"/>
              <a:gd name="connsiteY0" fmla="*/ 872739 h 1000313"/>
              <a:gd name="connsiteX1" fmla="*/ 1859403 w 1897956"/>
              <a:gd name="connsiteY1" fmla="*/ 956098 h 1000313"/>
              <a:gd name="connsiteX2" fmla="*/ 1776044 w 1897956"/>
              <a:gd name="connsiteY2" fmla="*/ 872739 h 1000313"/>
              <a:gd name="connsiteX3" fmla="*/ 1859403 w 1897956"/>
              <a:gd name="connsiteY3" fmla="*/ 789380 h 1000313"/>
              <a:gd name="connsiteX4" fmla="*/ 1942762 w 1897956"/>
              <a:gd name="connsiteY4" fmla="*/ 872739 h 100031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4729 w 51485"/>
              <a:gd name="connsiteY0" fmla="*/ 26036 h 45345"/>
              <a:gd name="connsiteX1" fmla="*/ 2196 w 51485"/>
              <a:gd name="connsiteY1" fmla="*/ 25239 h 45345"/>
              <a:gd name="connsiteX2" fmla="*/ 6964 w 51485"/>
              <a:gd name="connsiteY2" fmla="*/ 34758 h 45345"/>
              <a:gd name="connsiteX3" fmla="*/ 5856 w 51485"/>
              <a:gd name="connsiteY3" fmla="*/ 35139 h 45345"/>
              <a:gd name="connsiteX4" fmla="*/ 16514 w 51485"/>
              <a:gd name="connsiteY4" fmla="*/ 38949 h 45345"/>
              <a:gd name="connsiteX5" fmla="*/ 15846 w 51485"/>
              <a:gd name="connsiteY5" fmla="*/ 37209 h 45345"/>
              <a:gd name="connsiteX6" fmla="*/ 28863 w 51485"/>
              <a:gd name="connsiteY6" fmla="*/ 34610 h 45345"/>
              <a:gd name="connsiteX7" fmla="*/ 28596 w 51485"/>
              <a:gd name="connsiteY7" fmla="*/ 36519 h 45345"/>
              <a:gd name="connsiteX8" fmla="*/ 41834 w 51485"/>
              <a:gd name="connsiteY8" fmla="*/ 15213 h 45345"/>
              <a:gd name="connsiteX9" fmla="*/ 40386 w 51485"/>
              <a:gd name="connsiteY9" fmla="*/ 17889 h 45345"/>
              <a:gd name="connsiteX10" fmla="*/ 38360 w 51485"/>
              <a:gd name="connsiteY10" fmla="*/ 5285 h 45345"/>
              <a:gd name="connsiteX11" fmla="*/ 38436 w 51485"/>
              <a:gd name="connsiteY11" fmla="*/ 6549 h 45345"/>
              <a:gd name="connsiteX12" fmla="*/ 29114 w 51485"/>
              <a:gd name="connsiteY12" fmla="*/ 3811 h 45345"/>
              <a:gd name="connsiteX13" fmla="*/ 29856 w 51485"/>
              <a:gd name="connsiteY13" fmla="*/ 2199 h 45345"/>
              <a:gd name="connsiteX14" fmla="*/ 22177 w 51485"/>
              <a:gd name="connsiteY14" fmla="*/ 4579 h 45345"/>
              <a:gd name="connsiteX15" fmla="*/ 22536 w 51485"/>
              <a:gd name="connsiteY15" fmla="*/ 3189 h 45345"/>
              <a:gd name="connsiteX16" fmla="*/ 14036 w 51485"/>
              <a:gd name="connsiteY16" fmla="*/ 5051 h 45345"/>
              <a:gd name="connsiteX17" fmla="*/ 15336 w 51485"/>
              <a:gd name="connsiteY17" fmla="*/ 6399 h 45345"/>
              <a:gd name="connsiteX18" fmla="*/ 4163 w 51485"/>
              <a:gd name="connsiteY18" fmla="*/ 15648 h 45345"/>
              <a:gd name="connsiteX19" fmla="*/ 3936 w 51485"/>
              <a:gd name="connsiteY19" fmla="*/ 14229 h 45345"/>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6964 w 51485"/>
              <a:gd name="connsiteY0" fmla="*/ 34758 h 45345"/>
              <a:gd name="connsiteX1" fmla="*/ 5856 w 51485"/>
              <a:gd name="connsiteY1" fmla="*/ 35139 h 45345"/>
              <a:gd name="connsiteX2" fmla="*/ 16514 w 51485"/>
              <a:gd name="connsiteY2" fmla="*/ 38949 h 45345"/>
              <a:gd name="connsiteX3" fmla="*/ 15846 w 51485"/>
              <a:gd name="connsiteY3" fmla="*/ 37209 h 45345"/>
              <a:gd name="connsiteX4" fmla="*/ 28863 w 51485"/>
              <a:gd name="connsiteY4" fmla="*/ 34610 h 45345"/>
              <a:gd name="connsiteX5" fmla="*/ 28596 w 51485"/>
              <a:gd name="connsiteY5" fmla="*/ 36519 h 45345"/>
              <a:gd name="connsiteX6" fmla="*/ 41834 w 51485"/>
              <a:gd name="connsiteY6" fmla="*/ 15213 h 45345"/>
              <a:gd name="connsiteX7" fmla="*/ 40386 w 51485"/>
              <a:gd name="connsiteY7" fmla="*/ 17889 h 45345"/>
              <a:gd name="connsiteX8" fmla="*/ 38360 w 51485"/>
              <a:gd name="connsiteY8" fmla="*/ 5285 h 45345"/>
              <a:gd name="connsiteX9" fmla="*/ 38436 w 51485"/>
              <a:gd name="connsiteY9" fmla="*/ 6549 h 45345"/>
              <a:gd name="connsiteX10" fmla="*/ 29114 w 51485"/>
              <a:gd name="connsiteY10" fmla="*/ 3811 h 45345"/>
              <a:gd name="connsiteX11" fmla="*/ 29856 w 51485"/>
              <a:gd name="connsiteY11" fmla="*/ 2199 h 45345"/>
              <a:gd name="connsiteX12" fmla="*/ 22177 w 51485"/>
              <a:gd name="connsiteY12" fmla="*/ 4579 h 45345"/>
              <a:gd name="connsiteX13" fmla="*/ 22536 w 51485"/>
              <a:gd name="connsiteY13" fmla="*/ 3189 h 45345"/>
              <a:gd name="connsiteX14" fmla="*/ 14036 w 51485"/>
              <a:gd name="connsiteY14" fmla="*/ 5051 h 45345"/>
              <a:gd name="connsiteX15" fmla="*/ 15336 w 51485"/>
              <a:gd name="connsiteY15" fmla="*/ 6399 h 45345"/>
              <a:gd name="connsiteX16" fmla="*/ 4163 w 51485"/>
              <a:gd name="connsiteY16" fmla="*/ 15648 h 45345"/>
              <a:gd name="connsiteX17" fmla="*/ 3936 w 51485"/>
              <a:gd name="connsiteY17" fmla="*/ 14229 h 4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485" h="4534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261953" h="1049982">
                <a:moveTo>
                  <a:pt x="2261953" y="1022196"/>
                </a:moveTo>
                <a:cubicBezTo>
                  <a:pt x="2261953" y="1037542"/>
                  <a:pt x="2249513" y="1049982"/>
                  <a:pt x="2234167" y="1049982"/>
                </a:cubicBezTo>
                <a:cubicBezTo>
                  <a:pt x="2218821" y="1049982"/>
                  <a:pt x="2206381" y="1037542"/>
                  <a:pt x="2206381" y="1022196"/>
                </a:cubicBezTo>
                <a:cubicBezTo>
                  <a:pt x="2206381" y="1006850"/>
                  <a:pt x="2218821" y="994410"/>
                  <a:pt x="2234167" y="994410"/>
                </a:cubicBezTo>
                <a:cubicBezTo>
                  <a:pt x="2249513" y="994410"/>
                  <a:pt x="2261953" y="1006850"/>
                  <a:pt x="2261953" y="1022196"/>
                </a:cubicBezTo>
                <a:close/>
              </a:path>
              <a:path w="2261953" h="1049982">
                <a:moveTo>
                  <a:pt x="2128865" y="956359"/>
                </a:moveTo>
                <a:cubicBezTo>
                  <a:pt x="2128865" y="987051"/>
                  <a:pt x="2103984" y="1011932"/>
                  <a:pt x="2073292" y="1011932"/>
                </a:cubicBezTo>
                <a:cubicBezTo>
                  <a:pt x="2042600" y="1011932"/>
                  <a:pt x="2017719" y="987051"/>
                  <a:pt x="2017719" y="956359"/>
                </a:cubicBezTo>
                <a:cubicBezTo>
                  <a:pt x="2017719" y="925667"/>
                  <a:pt x="2042600" y="900786"/>
                  <a:pt x="2073292" y="900786"/>
                </a:cubicBezTo>
                <a:cubicBezTo>
                  <a:pt x="2103984" y="900786"/>
                  <a:pt x="2128865" y="925667"/>
                  <a:pt x="2128865" y="956359"/>
                </a:cubicBezTo>
                <a:close/>
              </a:path>
              <a:path w="2261953" h="1049982">
                <a:moveTo>
                  <a:pt x="1944344" y="869474"/>
                </a:moveTo>
                <a:cubicBezTo>
                  <a:pt x="1944344" y="915512"/>
                  <a:pt x="1907023" y="952833"/>
                  <a:pt x="1860985" y="952833"/>
                </a:cubicBezTo>
                <a:cubicBezTo>
                  <a:pt x="1814947" y="952833"/>
                  <a:pt x="1777626" y="915512"/>
                  <a:pt x="1777626" y="869474"/>
                </a:cubicBezTo>
                <a:cubicBezTo>
                  <a:pt x="1777626" y="823436"/>
                  <a:pt x="1814947" y="786115"/>
                  <a:pt x="1860985" y="786115"/>
                </a:cubicBezTo>
                <a:cubicBezTo>
                  <a:pt x="1907023" y="786115"/>
                  <a:pt x="1944344" y="823436"/>
                  <a:pt x="1944344" y="869474"/>
                </a:cubicBezTo>
                <a:close/>
              </a:path>
              <a:path w="51485" h="45345"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5">
              <a:lumMod val="20000"/>
              <a:lumOff val="80000"/>
            </a:schemeClr>
          </a:solidFill>
          <a:ln w="38100" cap="rnd">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20" name="กลุ่ม 119"/>
          <p:cNvGrpSpPr/>
          <p:nvPr userDrawn="1"/>
        </p:nvGrpSpPr>
        <p:grpSpPr>
          <a:xfrm>
            <a:off x="10528709" y="-3936385"/>
            <a:ext cx="1139859" cy="3468232"/>
            <a:chOff x="7440136" y="733697"/>
            <a:chExt cx="854894" cy="2601174"/>
          </a:xfrm>
        </p:grpSpPr>
        <p:sp>
          <p:nvSpPr>
            <p:cNvPr id="121" name="รูปแบบอิสระ 120"/>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2" name="กลุ่ม 121"/>
            <p:cNvGrpSpPr/>
            <p:nvPr/>
          </p:nvGrpSpPr>
          <p:grpSpPr>
            <a:xfrm>
              <a:off x="7440136" y="733697"/>
              <a:ext cx="854894" cy="956811"/>
              <a:chOff x="7340993" y="492494"/>
              <a:chExt cx="1113723" cy="1253001"/>
            </a:xfrm>
          </p:grpSpPr>
          <p:sp>
            <p:nvSpPr>
              <p:cNvPr id="123" name="หัวใจ 122"/>
              <p:cNvSpPr/>
              <p:nvPr/>
            </p:nvSpPr>
            <p:spPr>
              <a:xfrm rot="10800000">
                <a:off x="7812360" y="1601479"/>
                <a:ext cx="144016" cy="144016"/>
              </a:xfrm>
              <a:prstGeom prst="hear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4" name="วงรี 123"/>
              <p:cNvSpPr/>
              <p:nvPr/>
            </p:nvSpPr>
            <p:spPr>
              <a:xfrm>
                <a:off x="7340993" y="492494"/>
                <a:ext cx="1113723" cy="1149794"/>
              </a:xfrm>
              <a:prstGeom prst="ellipse">
                <a:avLst/>
              </a:prstGeom>
              <a:solidFill>
                <a:schemeClr val="accent4">
                  <a:lumMod val="40000"/>
                  <a:lumOff val="60000"/>
                </a:schemeClr>
              </a:solidFill>
              <a:ln>
                <a:noFill/>
              </a:ln>
              <a:effectLst>
                <a:innerShdw blurRad="63500" dist="190500" dir="2700000">
                  <a:schemeClr val="accent4">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5" name="หัวใจ 124"/>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6" name="วงรี 125"/>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27" name="กลุ่ม 126"/>
          <p:cNvGrpSpPr/>
          <p:nvPr userDrawn="1"/>
        </p:nvGrpSpPr>
        <p:grpSpPr>
          <a:xfrm>
            <a:off x="945920" y="-3916825"/>
            <a:ext cx="1139859" cy="3468232"/>
            <a:chOff x="7440136" y="733697"/>
            <a:chExt cx="854894" cy="2601174"/>
          </a:xfrm>
        </p:grpSpPr>
        <p:sp>
          <p:nvSpPr>
            <p:cNvPr id="128" name="รูปแบบอิสระ 12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DFB3C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9" name="กลุ่ม 128"/>
            <p:cNvGrpSpPr/>
            <p:nvPr/>
          </p:nvGrpSpPr>
          <p:grpSpPr>
            <a:xfrm>
              <a:off x="7440136" y="733697"/>
              <a:ext cx="854894" cy="956811"/>
              <a:chOff x="7340993" y="492494"/>
              <a:chExt cx="1113723" cy="1253001"/>
            </a:xfrm>
          </p:grpSpPr>
          <p:sp>
            <p:nvSpPr>
              <p:cNvPr id="130" name="หัวใจ 129"/>
              <p:cNvSpPr/>
              <p:nvPr/>
            </p:nvSpPr>
            <p:spPr>
              <a:xfrm rot="10800000">
                <a:off x="7812360" y="1601479"/>
                <a:ext cx="144016" cy="144016"/>
              </a:xfrm>
              <a:prstGeom prst="heart">
                <a:avLst/>
              </a:prstGeom>
              <a:solidFill>
                <a:srgbClr val="DFB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7340993" y="492494"/>
                <a:ext cx="1113723" cy="1149794"/>
              </a:xfrm>
              <a:prstGeom prst="ellipse">
                <a:avLst/>
              </a:prstGeom>
              <a:solidFill>
                <a:srgbClr val="E8C6D2"/>
              </a:solidFill>
              <a:ln>
                <a:noFill/>
              </a:ln>
              <a:effectLst>
                <a:innerShdw blurRad="63500" dist="190500" dir="2700000">
                  <a:srgbClr val="DFB3C4">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หัวใจ 13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sp>
        <p:nvSpPr>
          <p:cNvPr id="134" name="TextBox 133"/>
          <p:cNvSpPr txBox="1"/>
          <p:nvPr userDrawn="1"/>
        </p:nvSpPr>
        <p:spPr>
          <a:xfrm rot="1351072">
            <a:off x="4588571" y="1103722"/>
            <a:ext cx="423514" cy="66678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5" name="TextBox 134"/>
          <p:cNvSpPr txBox="1"/>
          <p:nvPr userDrawn="1"/>
        </p:nvSpPr>
        <p:spPr>
          <a:xfrm rot="21389866">
            <a:off x="7102452" y="2106015"/>
            <a:ext cx="423514" cy="66678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6" name="สามเหลี่ยมหน้าจั่ว 135"/>
          <p:cNvSpPr/>
          <p:nvPr userDrawn="1"/>
        </p:nvSpPr>
        <p:spPr>
          <a:xfrm rot="20089558">
            <a:off x="7250928" y="868369"/>
            <a:ext cx="316405" cy="240348"/>
          </a:xfrm>
          <a:prstGeom prst="triangl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7" name="สามเหลี่ยมหน้าจั่ว 136"/>
          <p:cNvSpPr/>
          <p:nvPr userDrawn="1"/>
        </p:nvSpPr>
        <p:spPr>
          <a:xfrm rot="1772264">
            <a:off x="4733535" y="2390365"/>
            <a:ext cx="230683" cy="190347"/>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8" name="วงรี 137"/>
          <p:cNvSpPr/>
          <p:nvPr userDrawn="1"/>
        </p:nvSpPr>
        <p:spPr>
          <a:xfrm>
            <a:off x="3413890" y="1473543"/>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9" name="วงรี 138"/>
          <p:cNvSpPr/>
          <p:nvPr userDrawn="1"/>
        </p:nvSpPr>
        <p:spPr>
          <a:xfrm>
            <a:off x="5664233" y="964828"/>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userDrawn="1"/>
        </p:nvSpPr>
        <p:spPr>
          <a:xfrm>
            <a:off x="7659957" y="2586297"/>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วงรี 140"/>
          <p:cNvSpPr/>
          <p:nvPr userDrawn="1"/>
        </p:nvSpPr>
        <p:spPr>
          <a:xfrm>
            <a:off x="8902031" y="1504412"/>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2" name="TextBox 141"/>
          <p:cNvSpPr txBox="1"/>
          <p:nvPr userDrawn="1"/>
        </p:nvSpPr>
        <p:spPr>
          <a:xfrm rot="21389866">
            <a:off x="9479913" y="2891507"/>
            <a:ext cx="423514" cy="66678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grpSp>
        <p:nvGrpSpPr>
          <p:cNvPr id="143" name="กลุ่ม 142"/>
          <p:cNvGrpSpPr/>
          <p:nvPr userDrawn="1"/>
        </p:nvGrpSpPr>
        <p:grpSpPr>
          <a:xfrm>
            <a:off x="-1447992" y="5752523"/>
            <a:ext cx="4005304" cy="2900781"/>
            <a:chOff x="-1085994" y="4314392"/>
            <a:chExt cx="3003978" cy="2175586"/>
          </a:xfrm>
        </p:grpSpPr>
        <p:sp>
          <p:nvSpPr>
            <p:cNvPr id="144" name="เมฆ 143"/>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5" name="รูปภาพ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46" name="รูปภาพ 14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147" name="กลุ่ม 146"/>
          <p:cNvGrpSpPr/>
          <p:nvPr userDrawn="1"/>
        </p:nvGrpSpPr>
        <p:grpSpPr>
          <a:xfrm>
            <a:off x="10194989" y="-1564488"/>
            <a:ext cx="4005304" cy="2900781"/>
            <a:chOff x="7646242" y="-1173366"/>
            <a:chExt cx="3003978" cy="2175586"/>
          </a:xfrm>
        </p:grpSpPr>
        <p:sp>
          <p:nvSpPr>
            <p:cNvPr id="148" name="เมฆ 147"/>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254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9" name="รูปภาพ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50" name="รูปภาพ 14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151" name="ตัวแทนข้อความ 3"/>
          <p:cNvSpPr>
            <a:spLocks noGrp="1"/>
          </p:cNvSpPr>
          <p:nvPr>
            <p:ph type="body" sz="half" idx="2"/>
          </p:nvPr>
        </p:nvSpPr>
        <p:spPr>
          <a:xfrm>
            <a:off x="2449140" y="3540590"/>
            <a:ext cx="2252464" cy="804863"/>
          </a:xfrm>
        </p:spPr>
        <p:txBody>
          <a:bodyPr>
            <a:normAutofit/>
          </a:bodyPr>
          <a:lstStyle>
            <a:lvl1pPr marL="0" indent="0">
              <a:buNone/>
              <a:defRPr sz="2133">
                <a:solidFill>
                  <a:schemeClr val="accent5"/>
                </a:solidFill>
                <a:effectLs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a:p>
            <a:pPr lvl="0"/>
            <a:endParaRPr lang="th-TH" dirty="0"/>
          </a:p>
        </p:txBody>
      </p:sp>
      <p:pic>
        <p:nvPicPr>
          <p:cNvPr id="119" name="Picture 11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3086812" y="-151489"/>
            <a:ext cx="2914996" cy="2586929"/>
          </a:xfrm>
          <a:prstGeom prst="rect">
            <a:avLst/>
          </a:prstGeom>
        </p:spPr>
      </p:pic>
      <p:pic>
        <p:nvPicPr>
          <p:cNvPr id="152" name="Picture 15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415603" y="7343259"/>
            <a:ext cx="2432012" cy="2184722"/>
          </a:xfrm>
          <a:prstGeom prst="rect">
            <a:avLst/>
          </a:prstGeom>
        </p:spPr>
      </p:pic>
      <p:sp>
        <p:nvSpPr>
          <p:cNvPr id="153" name="TextBox 3">
            <a:extLst>
              <a:ext uri="{FF2B5EF4-FFF2-40B4-BE49-F238E27FC236}">
                <a16:creationId xmlns:a16="http://schemas.microsoft.com/office/drawing/2014/main" id="{29EA2F57-C96A-966D-50AE-CA599802F3D7}"/>
              </a:ext>
            </a:extLst>
          </p:cNvPr>
          <p:cNvSpPr txBox="1"/>
          <p:nvPr userDrawn="1"/>
        </p:nvSpPr>
        <p:spPr>
          <a:xfrm>
            <a:off x="2324761" y="8600892"/>
            <a:ext cx="8304245" cy="97411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2">
                  <a:extLst>
                    <a:ext uri="{A12FA001-AC4F-418D-AE19-62706E023703}">
                      <ahyp:hlinkClr xmlns:ahyp="http://schemas.microsoft.com/office/drawing/2018/hyperlinkcolor" xmlns="" val="tx"/>
                    </a:ext>
                  </a:extLst>
                </a:hlinkClick>
              </a:rPr>
              <a:t>MĂNG NON- TÀI LIỆU TIỂU HỌC | Facebook</a:t>
            </a:r>
            <a:endParaRPr kumimoji="0" lang="en-US" sz="191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4" name="Title 1">
            <a:extLst>
              <a:ext uri="{FF2B5EF4-FFF2-40B4-BE49-F238E27FC236}">
                <a16:creationId xmlns:a16="http://schemas.microsoft.com/office/drawing/2014/main" id="{839CB496-B064-1976-8A73-F5C96C8179F1}"/>
              </a:ext>
            </a:extLst>
          </p:cNvPr>
          <p:cNvSpPr txBox="1">
            <a:spLocks/>
          </p:cNvSpPr>
          <p:nvPr userDrawn="1"/>
        </p:nvSpPr>
        <p:spPr>
          <a:xfrm>
            <a:off x="-852403"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155" name="Title 1">
            <a:extLst>
              <a:ext uri="{FF2B5EF4-FFF2-40B4-BE49-F238E27FC236}">
                <a16:creationId xmlns:a16="http://schemas.microsoft.com/office/drawing/2014/main" id="{67CE625A-7EB5-37D6-AA98-E6F10E173EFB}"/>
              </a:ext>
            </a:extLst>
          </p:cNvPr>
          <p:cNvSpPr txBox="1">
            <a:spLocks/>
          </p:cNvSpPr>
          <p:nvPr userDrawn="1"/>
        </p:nvSpPr>
        <p:spPr>
          <a:xfrm>
            <a:off x="8381616" y="5716324"/>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191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56" name="TextBox 155">
            <a:extLst>
              <a:ext uri="{FF2B5EF4-FFF2-40B4-BE49-F238E27FC236}">
                <a16:creationId xmlns:a16="http://schemas.microsoft.com/office/drawing/2014/main" id="{A9185F81-9F4C-9E1A-DA28-FF4DF54F9336}"/>
              </a:ext>
            </a:extLst>
          </p:cNvPr>
          <p:cNvSpPr txBox="1"/>
          <p:nvPr userDrawn="1"/>
        </p:nvSpPr>
        <p:spPr>
          <a:xfrm>
            <a:off x="-4019180" y="2468440"/>
            <a:ext cx="4434780" cy="582339"/>
          </a:xfrm>
          <a:prstGeom prst="rect">
            <a:avLst/>
          </a:prstGeom>
          <a:noFill/>
        </p:spPr>
        <p:txBody>
          <a:bodyPr wrap="square" rtlCol="0">
            <a:spAutoFit/>
          </a:bodyPr>
          <a:lstStyle/>
          <a:p>
            <a:pPr marL="0" marR="0" lvl="0" indent="0" algn="ctr" defTabSz="82990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57" name="TextBox 156">
            <a:extLst>
              <a:ext uri="{FF2B5EF4-FFF2-40B4-BE49-F238E27FC236}">
                <a16:creationId xmlns:a16="http://schemas.microsoft.com/office/drawing/2014/main" id="{6BE93520-6E9F-4C6B-1BDC-F5F4B404C88B}"/>
              </a:ext>
            </a:extLst>
          </p:cNvPr>
          <p:cNvSpPr txBox="1"/>
          <p:nvPr userDrawn="1"/>
        </p:nvSpPr>
        <p:spPr>
          <a:xfrm>
            <a:off x="605095" y="9963313"/>
            <a:ext cx="11725451" cy="533351"/>
          </a:xfrm>
          <a:prstGeom prst="rect">
            <a:avLst/>
          </a:prstGeom>
          <a:noFill/>
        </p:spPr>
        <p:txBody>
          <a:bodyPr wrap="square">
            <a:spAutoFit/>
          </a:bodyPr>
          <a:lstStyle/>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58" name="Title 1">
            <a:extLst>
              <a:ext uri="{FF2B5EF4-FFF2-40B4-BE49-F238E27FC236}">
                <a16:creationId xmlns:a16="http://schemas.microsoft.com/office/drawing/2014/main" id="{6108D78E-8090-455C-81F2-F57D8860EAC5}"/>
              </a:ext>
            </a:extLst>
          </p:cNvPr>
          <p:cNvSpPr txBox="1">
            <a:spLocks/>
          </p:cNvSpPr>
          <p:nvPr userDrawn="1"/>
        </p:nvSpPr>
        <p:spPr>
          <a:xfrm>
            <a:off x="3454400"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SVN-Appleberry" panose="02040603050506020204" pitchFamily="18" charset="0"/>
              </a:rPr>
              <a:t>By </a:t>
            </a:r>
            <a:r>
              <a:rPr lang="en-US" sz="2800" b="0" dirty="0" err="1" smtClean="0">
                <a:solidFill>
                  <a:schemeClr val="accent6">
                    <a:lumMod val="50000"/>
                  </a:schemeClr>
                </a:solidFill>
                <a:latin typeface="SVN-Appleberry" panose="02040603050506020204" pitchFamily="18" charset="0"/>
              </a:rPr>
              <a:t>Phước</a:t>
            </a:r>
            <a:r>
              <a:rPr lang="en-US" sz="2800" b="0" baseline="0" dirty="0" smtClean="0">
                <a:solidFill>
                  <a:schemeClr val="accent6">
                    <a:lumMod val="50000"/>
                  </a:schemeClr>
                </a:solidFill>
                <a:latin typeface="SVN-Appleberry" panose="02040603050506020204" pitchFamily="18" charset="0"/>
              </a:rPr>
              <a:t> </a:t>
            </a:r>
            <a:r>
              <a:rPr lang="en-US" sz="2800" b="0" baseline="0" dirty="0" err="1" smtClean="0">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3460313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1000"/>
                                        <p:tgtEl>
                                          <p:spTgt spid="94"/>
                                        </p:tgtEl>
                                      </p:cBhvr>
                                    </p:animEffect>
                                  </p:childTnLst>
                                </p:cTn>
                              </p:par>
                              <p:par>
                                <p:cTn id="8" presetID="1" presetClass="entr" presetSubtype="0" fill="hold" grpId="0" nodeType="withEffect">
                                  <p:stCondLst>
                                    <p:cond delay="200"/>
                                  </p:stCondLst>
                                  <p:childTnLst>
                                    <p:set>
                                      <p:cBhvr>
                                        <p:cTn id="9" dur="1" fill="hold">
                                          <p:stCondLst>
                                            <p:cond delay="0"/>
                                          </p:stCondLst>
                                        </p:cTn>
                                        <p:tgtEl>
                                          <p:spTgt spid="134"/>
                                        </p:tgtEl>
                                        <p:attrNameLst>
                                          <p:attrName>style.visibility</p:attrName>
                                        </p:attrNameLst>
                                      </p:cBhvr>
                                      <p:to>
                                        <p:strVal val="visible"/>
                                      </p:to>
                                    </p:set>
                                  </p:childTnLst>
                                </p:cTn>
                              </p:par>
                              <p:par>
                                <p:cTn id="10" presetID="1" presetClass="entr" presetSubtype="0" fill="hold" grpId="0" nodeType="withEffect">
                                  <p:stCondLst>
                                    <p:cond delay="400"/>
                                  </p:stCondLst>
                                  <p:childTnLst>
                                    <p:set>
                                      <p:cBhvr>
                                        <p:cTn id="11" dur="1" fill="hold">
                                          <p:stCondLst>
                                            <p:cond delay="0"/>
                                          </p:stCondLst>
                                        </p:cTn>
                                        <p:tgtEl>
                                          <p:spTgt spid="135"/>
                                        </p:tgtEl>
                                        <p:attrNameLst>
                                          <p:attrName>style.visibility</p:attrName>
                                        </p:attrNameLst>
                                      </p:cBhvr>
                                      <p:to>
                                        <p:strVal val="visible"/>
                                      </p:to>
                                    </p:set>
                                  </p:childTnLst>
                                </p:cTn>
                              </p:par>
                              <p:par>
                                <p:cTn id="12" presetID="1" presetClass="entr" presetSubtype="0" fill="hold" grpId="0" nodeType="withEffect">
                                  <p:stCondLst>
                                    <p:cond delay="600"/>
                                  </p:stCondLst>
                                  <p:childTnLst>
                                    <p:set>
                                      <p:cBhvr>
                                        <p:cTn id="13" dur="1" fill="hold">
                                          <p:stCondLst>
                                            <p:cond delay="0"/>
                                          </p:stCondLst>
                                        </p:cTn>
                                        <p:tgtEl>
                                          <p:spTgt spid="136"/>
                                        </p:tgtEl>
                                        <p:attrNameLst>
                                          <p:attrName>style.visibility</p:attrName>
                                        </p:attrNameLst>
                                      </p:cBhvr>
                                      <p:to>
                                        <p:strVal val="visible"/>
                                      </p:to>
                                    </p:set>
                                  </p:childTnLst>
                                </p:cTn>
                              </p:par>
                              <p:par>
                                <p:cTn id="14" presetID="1" presetClass="entr" presetSubtype="0" fill="hold" grpId="0" nodeType="withEffect">
                                  <p:stCondLst>
                                    <p:cond delay="800"/>
                                  </p:stCondLst>
                                  <p:childTnLst>
                                    <p:set>
                                      <p:cBhvr>
                                        <p:cTn id="15" dur="1" fill="hold">
                                          <p:stCondLst>
                                            <p:cond delay="0"/>
                                          </p:stCondLst>
                                        </p:cTn>
                                        <p:tgtEl>
                                          <p:spTgt spid="137"/>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38"/>
                                        </p:tgtEl>
                                        <p:attrNameLst>
                                          <p:attrName>style.visibility</p:attrName>
                                        </p:attrNameLst>
                                      </p:cBhvr>
                                      <p:to>
                                        <p:strVal val="visible"/>
                                      </p:to>
                                    </p:set>
                                  </p:childTnLst>
                                </p:cTn>
                              </p:par>
                              <p:par>
                                <p:cTn id="18" presetID="1" presetClass="entr" presetSubtype="0" fill="hold" grpId="0" nodeType="withEffect">
                                  <p:stCondLst>
                                    <p:cond delay="1200"/>
                                  </p:stCondLst>
                                  <p:childTnLst>
                                    <p:set>
                                      <p:cBhvr>
                                        <p:cTn id="19" dur="1" fill="hold">
                                          <p:stCondLst>
                                            <p:cond delay="0"/>
                                          </p:stCondLst>
                                        </p:cTn>
                                        <p:tgtEl>
                                          <p:spTgt spid="139"/>
                                        </p:tgtEl>
                                        <p:attrNameLst>
                                          <p:attrName>style.visibility</p:attrName>
                                        </p:attrNameLst>
                                      </p:cBhvr>
                                      <p:to>
                                        <p:strVal val="visible"/>
                                      </p:to>
                                    </p:set>
                                  </p:childTnLst>
                                </p:cTn>
                              </p:par>
                              <p:par>
                                <p:cTn id="20" presetID="1" presetClass="entr" presetSubtype="0" fill="hold" grpId="0" nodeType="withEffect">
                                  <p:stCondLst>
                                    <p:cond delay="1400"/>
                                  </p:stCondLst>
                                  <p:childTnLst>
                                    <p:set>
                                      <p:cBhvr>
                                        <p:cTn id="21" dur="1" fill="hold">
                                          <p:stCondLst>
                                            <p:cond delay="0"/>
                                          </p:stCondLst>
                                        </p:cTn>
                                        <p:tgtEl>
                                          <p:spTgt spid="140"/>
                                        </p:tgtEl>
                                        <p:attrNameLst>
                                          <p:attrName>style.visibility</p:attrName>
                                        </p:attrNameLst>
                                      </p:cBhvr>
                                      <p:to>
                                        <p:strVal val="visible"/>
                                      </p:to>
                                    </p:set>
                                  </p:childTnLst>
                                </p:cTn>
                              </p:par>
                              <p:par>
                                <p:cTn id="22" presetID="1" presetClass="entr" presetSubtype="0" fill="hold" grpId="0" nodeType="withEffect">
                                  <p:stCondLst>
                                    <p:cond delay="1600"/>
                                  </p:stCondLst>
                                  <p:childTnLst>
                                    <p:set>
                                      <p:cBhvr>
                                        <p:cTn id="23" dur="1" fill="hold">
                                          <p:stCondLst>
                                            <p:cond delay="0"/>
                                          </p:stCondLst>
                                        </p:cTn>
                                        <p:tgtEl>
                                          <p:spTgt spid="141"/>
                                        </p:tgtEl>
                                        <p:attrNameLst>
                                          <p:attrName>style.visibility</p:attrName>
                                        </p:attrNameLst>
                                      </p:cBhvr>
                                      <p:to>
                                        <p:strVal val="visible"/>
                                      </p:to>
                                    </p:set>
                                  </p:childTnLst>
                                </p:cTn>
                              </p:par>
                              <p:par>
                                <p:cTn id="24" presetID="1" presetClass="entr" presetSubtype="0" fill="hold" grpId="0" nodeType="withEffect">
                                  <p:stCondLst>
                                    <p:cond delay="1800"/>
                                  </p:stCondLst>
                                  <p:childTnLst>
                                    <p:set>
                                      <p:cBhvr>
                                        <p:cTn id="25" dur="1" fill="hold">
                                          <p:stCondLst>
                                            <p:cond delay="0"/>
                                          </p:stCondLst>
                                        </p:cTn>
                                        <p:tgtEl>
                                          <p:spTgt spid="142"/>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 0 L 0 0.25 E" pathEditMode="relative" ptsTypes="">
                                      <p:cBhvr>
                                        <p:cTn id="27" dur="2000" fill="hold"/>
                                        <p:tgtEl>
                                          <p:spTgt spid="117"/>
                                        </p:tgtEl>
                                        <p:attrNameLst>
                                          <p:attrName>ppt_x</p:attrName>
                                          <p:attrName>ppt_y</p:attrName>
                                        </p:attrNameLst>
                                      </p:cBhvr>
                                    </p:animMotion>
                                  </p:childTnLst>
                                </p:cTn>
                              </p:par>
                            </p:childTnLst>
                          </p:cTn>
                        </p:par>
                        <p:par>
                          <p:cTn id="28" fill="hold">
                            <p:stCondLst>
                              <p:cond delay="2000"/>
                            </p:stCondLst>
                            <p:childTnLst>
                              <p:par>
                                <p:cTn id="29" presetID="64" presetClass="path" presetSubtype="0" accel="50000" decel="50000" fill="hold" nodeType="afterEffect">
                                  <p:stCondLst>
                                    <p:cond delay="0"/>
                                  </p:stCondLst>
                                  <p:childTnLst>
                                    <p:animMotion origin="layout" path="M -2.77778E-6 0.19765 L -0.00052 -1.27084 " pathEditMode="relative" rAng="0" ptsTypes="AA">
                                      <p:cBhvr>
                                        <p:cTn id="30" dur="2000" fill="hold"/>
                                        <p:tgtEl>
                                          <p:spTgt spid="117"/>
                                        </p:tgtEl>
                                        <p:attrNameLst>
                                          <p:attrName>ppt_x</p:attrName>
                                          <p:attrName>ppt_y</p:attrName>
                                        </p:attrNameLst>
                                      </p:cBhvr>
                                      <p:rCtr x="-35" y="-73440"/>
                                    </p:animMotion>
                                  </p:childTnLst>
                                </p:cTn>
                              </p:par>
                            </p:childTnLst>
                          </p:cTn>
                        </p:par>
                        <p:par>
                          <p:cTn id="31" fill="hold">
                            <p:stCondLst>
                              <p:cond delay="4000"/>
                            </p:stCondLst>
                            <p:childTnLst>
                              <p:par>
                                <p:cTn id="32" presetID="59" presetClass="path" presetSubtype="0" accel="50000" decel="50000" fill="hold" nodeType="afterEffect">
                                  <p:stCondLst>
                                    <p:cond delay="0"/>
                                  </p:stCondLst>
                                  <p:childTnLst>
                                    <p:animMotion origin="layout" path="M -5.55556E-7 3.74961E-6 C 0.01962 0.00246 0.03108 0.09528 0.02708 0.20166 C 0.02222 0.31452 0.00365 0.40086 -0.01615 0.39839 C -0.03576 0.39593 -0.05451 0.48381 -0.05885 0.59512 C -0.06302 0.70428 -0.05191 0.79648 -0.03212 0.79895 " pathEditMode="relative" rAng="5644820" ptsTypes="fffff">
                                      <p:cBhvr>
                                        <p:cTn id="33" dur="3000" fill="hold"/>
                                        <p:tgtEl>
                                          <p:spTgt spid="120"/>
                                        </p:tgtEl>
                                        <p:attrNameLst>
                                          <p:attrName>ppt_x</p:attrName>
                                          <p:attrName>ppt_y</p:attrName>
                                        </p:attrNameLst>
                                      </p:cBhvr>
                                      <p:rCtr x="-1597" y="39963"/>
                                    </p:animMotion>
                                  </p:childTnLst>
                                </p:cTn>
                              </p:par>
                              <p:par>
                                <p:cTn id="34" presetID="39" presetClass="path" presetSubtype="0" accel="50000" decel="50000" fill="hold" nodeType="withEffect">
                                  <p:stCondLst>
                                    <p:cond delay="500"/>
                                  </p:stCondLst>
                                  <p:childTnLst>
                                    <p:animMotion origin="layout" path="M 4.44444E-6 -0.60988 C -0.0198 -0.60988 -0.0349 -0.43549 -0.0349 -0.22377 C -0.0349 -0.00617 -0.0198 0.1679 4.44444E-6 0.1679 C 0.01979 0.1679 0.03489 0.34444 0.03489 0.55957 C 0.03489 0.7713 0.01979 0.94568 4.44444E-6 0.94568 " pathEditMode="relative" rAng="5400000" ptsTypes="fffff">
                                      <p:cBhvr>
                                        <p:cTn id="35" dur="3000" fill="hold"/>
                                        <p:tgtEl>
                                          <p:spTgt spid="127"/>
                                        </p:tgtEl>
                                        <p:attrNameLst>
                                          <p:attrName>ppt_x</p:attrName>
                                          <p:attrName>ppt_y</p:attrName>
                                        </p:attrNameLst>
                                      </p:cBhvr>
                                      <p:rCtr x="0" y="77778"/>
                                    </p:animMotion>
                                  </p:childTnLst>
                                </p:cTn>
                              </p:par>
                              <p:par>
                                <p:cTn id="36" presetID="59" presetClass="path" presetSubtype="0" accel="50000" decel="50000" fill="hold" nodeType="withEffect">
                                  <p:stCondLst>
                                    <p:cond delay="2200"/>
                                  </p:stCondLst>
                                  <p:childTnLst>
                                    <p:animMotion origin="layout" path="M 2.22222E-6 -0.50926 C 0.01962 -0.50926 0.03472 -0.36234 0.03507 -0.18827 C 0.03472 -0.00493 0.01962 0.1392 -0.00018 0.1392 C -0.01997 0.1392 -0.03507 0.28488 -0.0349 0.46389 C -0.03472 0.64352 -0.01997 0.78951 -0.00018 0.78951 " pathEditMode="relative" rAng="5400000" ptsTypes="fffff">
                                      <p:cBhvr>
                                        <p:cTn id="37" dur="3000" fill="hold"/>
                                        <p:tgtEl>
                                          <p:spTgt spid="104"/>
                                        </p:tgtEl>
                                        <p:attrNameLst>
                                          <p:attrName>ppt_x</p:attrName>
                                          <p:attrName>ppt_y</p:attrName>
                                        </p:attrNameLst>
                                      </p:cBhvr>
                                      <p:rCtr x="0" y="64938"/>
                                    </p:animMotion>
                                  </p:childTnLst>
                                </p:cTn>
                              </p:par>
                              <p:par>
                                <p:cTn id="38" presetID="39" presetClass="path" presetSubtype="0" accel="50000" decel="50000" fill="hold" nodeType="withEffect">
                                  <p:stCondLst>
                                    <p:cond delay="1200"/>
                                  </p:stCondLst>
                                  <p:childTnLst>
                                    <p:animMotion origin="layout" path="M 0.01458 -0.54702 C -0.01493 -0.54702 -0.03646 -0.35985 -0.03646 -0.13351 C -0.03646 0.09868 -0.01493 0.28431 0.01458 0.28431 C 0.04357 0.28431 0.06632 0.4721 0.06632 0.70244 C 0.06632 0.92877 0.04357 1.11595 0.01458 1.11595 " pathEditMode="relative" rAng="5400000" ptsTypes="fffff">
                                      <p:cBhvr>
                                        <p:cTn id="39" dur="3000" fill="hold"/>
                                        <p:tgtEl>
                                          <p:spTgt spid="97"/>
                                        </p:tgtEl>
                                        <p:attrNameLst>
                                          <p:attrName>ppt_x</p:attrName>
                                          <p:attrName>ppt_y</p:attrName>
                                        </p:attrNameLst>
                                      </p:cBhvr>
                                      <p:rCtr x="35" y="83164"/>
                                    </p:animMotion>
                                  </p:childTnLst>
                                </p:cTn>
                              </p:par>
                              <p:par>
                                <p:cTn id="40" presetID="53" presetClass="entr" presetSubtype="16" fill="hold" grpId="1" nodeType="withEffect">
                                  <p:stCondLst>
                                    <p:cond delay="0"/>
                                  </p:stCondLst>
                                  <p:childTnLst>
                                    <p:set>
                                      <p:cBhvr>
                                        <p:cTn id="41" dur="1" fill="hold">
                                          <p:stCondLst>
                                            <p:cond delay="0"/>
                                          </p:stCondLst>
                                        </p:cTn>
                                        <p:tgtEl>
                                          <p:spTgt spid="156"/>
                                        </p:tgtEl>
                                        <p:attrNameLst>
                                          <p:attrName>style.visibility</p:attrName>
                                        </p:attrNameLst>
                                      </p:cBhvr>
                                      <p:to>
                                        <p:strVal val="visible"/>
                                      </p:to>
                                    </p:set>
                                    <p:anim calcmode="lin" valueType="num">
                                      <p:cBhvr>
                                        <p:cTn id="42" dur="1750" fill="hold"/>
                                        <p:tgtEl>
                                          <p:spTgt spid="156"/>
                                        </p:tgtEl>
                                        <p:attrNameLst>
                                          <p:attrName>ppt_w</p:attrName>
                                        </p:attrNameLst>
                                      </p:cBhvr>
                                      <p:tavLst>
                                        <p:tav tm="0">
                                          <p:val>
                                            <p:fltVal val="0"/>
                                          </p:val>
                                        </p:tav>
                                        <p:tav tm="100000">
                                          <p:val>
                                            <p:strVal val="#ppt_w"/>
                                          </p:val>
                                        </p:tav>
                                      </p:tavLst>
                                    </p:anim>
                                    <p:anim calcmode="lin" valueType="num">
                                      <p:cBhvr>
                                        <p:cTn id="43" dur="1750" fill="hold"/>
                                        <p:tgtEl>
                                          <p:spTgt spid="156"/>
                                        </p:tgtEl>
                                        <p:attrNameLst>
                                          <p:attrName>ppt_h</p:attrName>
                                        </p:attrNameLst>
                                      </p:cBhvr>
                                      <p:tavLst>
                                        <p:tav tm="0">
                                          <p:val>
                                            <p:fltVal val="0"/>
                                          </p:val>
                                        </p:tav>
                                        <p:tav tm="100000">
                                          <p:val>
                                            <p:strVal val="#ppt_h"/>
                                          </p:val>
                                        </p:tav>
                                      </p:tavLst>
                                    </p:anim>
                                    <p:animEffect transition="in" filter="fade">
                                      <p:cBhvr>
                                        <p:cTn id="44" dur="1750"/>
                                        <p:tgtEl>
                                          <p:spTgt spid="156"/>
                                        </p:tgtEl>
                                      </p:cBhvr>
                                    </p:animEffect>
                                  </p:childTnLst>
                                </p:cTn>
                              </p:par>
                              <p:par>
                                <p:cTn id="45" presetID="6" presetClass="emph" presetSubtype="0" repeatCount="indefinite" accel="7000" decel="14000" autoRev="1" fill="hold" grpId="0" nodeType="withEffect">
                                  <p:stCondLst>
                                    <p:cond delay="0"/>
                                  </p:stCondLst>
                                  <p:childTnLst>
                                    <p:animScale>
                                      <p:cBhvr>
                                        <p:cTn id="46" dur="1050" fill="hold"/>
                                        <p:tgtEl>
                                          <p:spTgt spid="15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animBg="1"/>
      <p:bldP spid="137" grpId="0" animBg="1"/>
      <p:bldP spid="138" grpId="0" animBg="1"/>
      <p:bldP spid="139" grpId="0" animBg="1"/>
      <p:bldP spid="140" grpId="0" animBg="1"/>
      <p:bldP spid="141" grpId="0" animBg="1"/>
      <p:bldP spid="142" grpId="0"/>
      <p:bldP spid="156" grpId="0"/>
      <p:bldP spid="156" grpId="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7" y="860648"/>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513697"/>
            <a:ext cx="10972800" cy="1143000"/>
          </a:xfr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grpSp>
        <p:nvGrpSpPr>
          <p:cNvPr id="57" name="กลุ่ม 56"/>
          <p:cNvGrpSpPr/>
          <p:nvPr userDrawn="1"/>
        </p:nvGrpSpPr>
        <p:grpSpPr>
          <a:xfrm>
            <a:off x="8701374"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533752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59" y="356659"/>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7" y="860648"/>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4" name="ตัวแทนท้ายกระดาษ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5" name="ตัวแทนหมายเลขภาพนิ่ง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pic>
        <p:nvPicPr>
          <p:cNvPr id="57" name="Picture 5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3086812" y="-151489"/>
            <a:ext cx="2914996" cy="2586929"/>
          </a:xfrm>
          <a:prstGeom prst="rect">
            <a:avLst/>
          </a:prstGeom>
        </p:spPr>
      </p:pic>
      <p:pic>
        <p:nvPicPr>
          <p:cNvPr id="58" name="Picture 5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415603" y="7343259"/>
            <a:ext cx="2432012" cy="2184722"/>
          </a:xfrm>
          <a:prstGeom prst="rect">
            <a:avLst/>
          </a:prstGeom>
        </p:spPr>
      </p:pic>
      <p:sp>
        <p:nvSpPr>
          <p:cNvPr id="59" name="TextBox 3">
            <a:extLst>
              <a:ext uri="{FF2B5EF4-FFF2-40B4-BE49-F238E27FC236}">
                <a16:creationId xmlns:a16="http://schemas.microsoft.com/office/drawing/2014/main" id="{29EA2F57-C96A-966D-50AE-CA599802F3D7}"/>
              </a:ext>
            </a:extLst>
          </p:cNvPr>
          <p:cNvSpPr txBox="1"/>
          <p:nvPr userDrawn="1"/>
        </p:nvSpPr>
        <p:spPr>
          <a:xfrm>
            <a:off x="2324761" y="8600892"/>
            <a:ext cx="8304245" cy="97411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91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60" name="Title 1">
            <a:extLst>
              <a:ext uri="{FF2B5EF4-FFF2-40B4-BE49-F238E27FC236}">
                <a16:creationId xmlns:a16="http://schemas.microsoft.com/office/drawing/2014/main" id="{839CB496-B064-1976-8A73-F5C96C8179F1}"/>
              </a:ext>
            </a:extLst>
          </p:cNvPr>
          <p:cNvSpPr txBox="1">
            <a:spLocks/>
          </p:cNvSpPr>
          <p:nvPr userDrawn="1"/>
        </p:nvSpPr>
        <p:spPr>
          <a:xfrm>
            <a:off x="-852403"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61" name="Title 1">
            <a:extLst>
              <a:ext uri="{FF2B5EF4-FFF2-40B4-BE49-F238E27FC236}">
                <a16:creationId xmlns:a16="http://schemas.microsoft.com/office/drawing/2014/main" id="{67CE625A-7EB5-37D6-AA98-E6F10E173EFB}"/>
              </a:ext>
            </a:extLst>
          </p:cNvPr>
          <p:cNvSpPr txBox="1">
            <a:spLocks/>
          </p:cNvSpPr>
          <p:nvPr userDrawn="1"/>
        </p:nvSpPr>
        <p:spPr>
          <a:xfrm>
            <a:off x="8381616" y="5716324"/>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191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62" name="TextBox 61">
            <a:extLst>
              <a:ext uri="{FF2B5EF4-FFF2-40B4-BE49-F238E27FC236}">
                <a16:creationId xmlns:a16="http://schemas.microsoft.com/office/drawing/2014/main" id="{A9185F81-9F4C-9E1A-DA28-FF4DF54F9336}"/>
              </a:ext>
            </a:extLst>
          </p:cNvPr>
          <p:cNvSpPr txBox="1"/>
          <p:nvPr userDrawn="1"/>
        </p:nvSpPr>
        <p:spPr>
          <a:xfrm>
            <a:off x="-4019180" y="2468440"/>
            <a:ext cx="4434780" cy="582339"/>
          </a:xfrm>
          <a:prstGeom prst="rect">
            <a:avLst/>
          </a:prstGeom>
          <a:noFill/>
        </p:spPr>
        <p:txBody>
          <a:bodyPr wrap="square" rtlCol="0">
            <a:spAutoFit/>
          </a:bodyPr>
          <a:lstStyle/>
          <a:p>
            <a:pPr marL="0" marR="0" lvl="0" indent="0" algn="ctr" defTabSz="82990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63" name="TextBox 62">
            <a:extLst>
              <a:ext uri="{FF2B5EF4-FFF2-40B4-BE49-F238E27FC236}">
                <a16:creationId xmlns:a16="http://schemas.microsoft.com/office/drawing/2014/main" id="{6BE93520-6E9F-4C6B-1BDC-F5F4B404C88B}"/>
              </a:ext>
            </a:extLst>
          </p:cNvPr>
          <p:cNvSpPr txBox="1"/>
          <p:nvPr userDrawn="1"/>
        </p:nvSpPr>
        <p:spPr>
          <a:xfrm>
            <a:off x="605095" y="9963313"/>
            <a:ext cx="11725451" cy="533351"/>
          </a:xfrm>
          <a:prstGeom prst="rect">
            <a:avLst/>
          </a:prstGeom>
          <a:noFill/>
        </p:spPr>
        <p:txBody>
          <a:bodyPr wrap="square">
            <a:spAutoFit/>
          </a:bodyPr>
          <a:lstStyle/>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64" name="Title 1">
            <a:extLst>
              <a:ext uri="{FF2B5EF4-FFF2-40B4-BE49-F238E27FC236}">
                <a16:creationId xmlns:a16="http://schemas.microsoft.com/office/drawing/2014/main" id="{6108D78E-8090-455C-81F2-F57D8860EAC5}"/>
              </a:ext>
            </a:extLst>
          </p:cNvPr>
          <p:cNvSpPr txBox="1">
            <a:spLocks/>
          </p:cNvSpPr>
          <p:nvPr userDrawn="1"/>
        </p:nvSpPr>
        <p:spPr>
          <a:xfrm>
            <a:off x="3454400"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SVN-Appleberry" panose="02040603050506020204" pitchFamily="18" charset="0"/>
              </a:rPr>
              <a:t>By </a:t>
            </a:r>
            <a:r>
              <a:rPr lang="en-US" sz="2800" b="0" dirty="0" err="1" smtClean="0">
                <a:solidFill>
                  <a:schemeClr val="accent6">
                    <a:lumMod val="50000"/>
                  </a:schemeClr>
                </a:solidFill>
                <a:latin typeface="SVN-Appleberry" panose="02040603050506020204" pitchFamily="18" charset="0"/>
              </a:rPr>
              <a:t>Phước</a:t>
            </a:r>
            <a:r>
              <a:rPr lang="en-US" sz="2800" b="0" baseline="0" dirty="0" smtClean="0">
                <a:solidFill>
                  <a:schemeClr val="accent6">
                    <a:lumMod val="50000"/>
                  </a:schemeClr>
                </a:solidFill>
                <a:latin typeface="SVN-Appleberry" panose="02040603050506020204" pitchFamily="18" charset="0"/>
              </a:rPr>
              <a:t> </a:t>
            </a:r>
            <a:r>
              <a:rPr lang="en-US" sz="2800" b="0" baseline="0" dirty="0" err="1" smtClean="0">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3071141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1750" fill="hold"/>
                                        <p:tgtEl>
                                          <p:spTgt spid="62"/>
                                        </p:tgtEl>
                                        <p:attrNameLst>
                                          <p:attrName>ppt_w</p:attrName>
                                        </p:attrNameLst>
                                      </p:cBhvr>
                                      <p:tavLst>
                                        <p:tav tm="0">
                                          <p:val>
                                            <p:fltVal val="0"/>
                                          </p:val>
                                        </p:tav>
                                        <p:tav tm="100000">
                                          <p:val>
                                            <p:strVal val="#ppt_w"/>
                                          </p:val>
                                        </p:tav>
                                      </p:tavLst>
                                    </p:anim>
                                    <p:anim calcmode="lin" valueType="num">
                                      <p:cBhvr>
                                        <p:cTn id="8" dur="1750" fill="hold"/>
                                        <p:tgtEl>
                                          <p:spTgt spid="62"/>
                                        </p:tgtEl>
                                        <p:attrNameLst>
                                          <p:attrName>ppt_h</p:attrName>
                                        </p:attrNameLst>
                                      </p:cBhvr>
                                      <p:tavLst>
                                        <p:tav tm="0">
                                          <p:val>
                                            <p:fltVal val="0"/>
                                          </p:val>
                                        </p:tav>
                                        <p:tav tm="100000">
                                          <p:val>
                                            <p:strVal val="#ppt_h"/>
                                          </p:val>
                                        </p:tav>
                                      </p:tavLst>
                                    </p:anim>
                                    <p:animEffect transition="in" filter="fade">
                                      <p:cBhvr>
                                        <p:cTn id="9" dur="1750"/>
                                        <p:tgtEl>
                                          <p:spTgt spid="6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6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2" grpId="1"/>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3006551477"/>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829909"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srgbClr val="513632"/>
              </a:solidFill>
              <a:effectLst/>
              <a:uLnTx/>
              <a:uFillTx/>
              <a:latin typeface="Arial"/>
              <a:ea typeface="+mn-ea"/>
              <a:cs typeface="+mn-cs"/>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829909"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srgbClr val="513632"/>
              </a:solidFill>
              <a:effectLst/>
              <a:uLnTx/>
              <a:uFillTx/>
              <a:latin typeface="Arial"/>
              <a:ea typeface="+mn-ea"/>
              <a:cs typeface="+mn-cs"/>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829909"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srgbClr val="513632"/>
              </a:solidFill>
              <a:effectLst/>
              <a:uLnTx/>
              <a:uFillTx/>
              <a:latin typeface="Arial"/>
              <a:ea typeface="+mn-ea"/>
              <a:cs typeface="+mn-cs"/>
            </a:endParaRPr>
          </a:p>
        </p:txBody>
      </p:sp>
      <p:sp>
        <p:nvSpPr>
          <p:cNvPr id="987" name="Google Shape;987;p14"/>
          <p:cNvSpPr/>
          <p:nvPr/>
        </p:nvSpPr>
        <p:spPr>
          <a:xfrm>
            <a:off x="11432701"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829909"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srgbClr val="513632"/>
              </a:solidFill>
              <a:effectLst/>
              <a:uLnTx/>
              <a:uFillTx/>
              <a:latin typeface="Arial"/>
              <a:ea typeface="+mn-ea"/>
              <a:cs typeface="+mn-cs"/>
            </a:endParaRPr>
          </a:p>
        </p:txBody>
      </p:sp>
    </p:spTree>
    <p:extLst>
      <p:ext uri="{BB962C8B-B14F-4D97-AF65-F5344CB8AC3E}">
        <p14:creationId xmlns:p14="http://schemas.microsoft.com/office/powerpoint/2010/main" val="148482259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10" name="สี่เหลี่ยมผืนผ้า 9"/>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1" name="กลุ่ม 10"/>
          <p:cNvGrpSpPr/>
          <p:nvPr userDrawn="1"/>
        </p:nvGrpSpPr>
        <p:grpSpPr>
          <a:xfrm>
            <a:off x="335359" y="356659"/>
            <a:ext cx="11425271" cy="6124221"/>
            <a:chOff x="-29030" y="17128"/>
            <a:chExt cx="9151241" cy="5109244"/>
          </a:xfrm>
        </p:grpSpPr>
        <p:grpSp>
          <p:nvGrpSpPr>
            <p:cNvPr id="12" name="กลุ่ม 11"/>
            <p:cNvGrpSpPr/>
            <p:nvPr/>
          </p:nvGrpSpPr>
          <p:grpSpPr>
            <a:xfrm>
              <a:off x="187436" y="17128"/>
              <a:ext cx="8652652" cy="5109244"/>
              <a:chOff x="187436" y="17128"/>
              <a:chExt cx="8652652" cy="5109244"/>
            </a:xfrm>
          </p:grpSpPr>
          <p:cxnSp>
            <p:nvCxnSpPr>
              <p:cNvPr id="26"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กลุ่ม 12"/>
            <p:cNvGrpSpPr/>
            <p:nvPr/>
          </p:nvGrpSpPr>
          <p:grpSpPr>
            <a:xfrm>
              <a:off x="-29030" y="263553"/>
              <a:ext cx="9151241" cy="4703748"/>
              <a:chOff x="-29030" y="263553"/>
              <a:chExt cx="9151241" cy="4703748"/>
            </a:xfrm>
          </p:grpSpPr>
          <p:cxnSp>
            <p:nvCxnSpPr>
              <p:cNvPr id="14"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60" name="กลุ่ม 59"/>
          <p:cNvGrpSpPr/>
          <p:nvPr userDrawn="1"/>
        </p:nvGrpSpPr>
        <p:grpSpPr>
          <a:xfrm>
            <a:off x="417020" y="56659"/>
            <a:ext cx="3015709" cy="600000"/>
            <a:chOff x="3289945" y="3405879"/>
            <a:chExt cx="2261782" cy="450000"/>
          </a:xfrm>
        </p:grpSpPr>
        <p:sp>
          <p:nvSpPr>
            <p:cNvPr id="61" name="วงรี 6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5" name="เมฆ 64"/>
          <p:cNvSpPr/>
          <p:nvPr userDrawn="1"/>
        </p:nvSpPr>
        <p:spPr>
          <a:xfrm rot="18660748" flipH="1">
            <a:off x="9974905" y="503048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76418" y="5240623"/>
            <a:ext cx="1561941" cy="1569560"/>
          </a:xfrm>
          <a:prstGeom prst="rect">
            <a:avLst/>
          </a:prstGeom>
          <a:effectLst>
            <a:outerShdw blurRad="50800" dist="38100" dir="2700000" algn="tl" rotWithShape="0">
              <a:schemeClr val="accent4">
                <a:alpha val="40000"/>
              </a:schemeClr>
            </a:outerShdw>
          </a:effectLst>
        </p:spPr>
      </p:pic>
      <p:grpSp>
        <p:nvGrpSpPr>
          <p:cNvPr id="67" name="กลุ่ม 66"/>
          <p:cNvGrpSpPr/>
          <p:nvPr userDrawn="1"/>
        </p:nvGrpSpPr>
        <p:grpSpPr>
          <a:xfrm>
            <a:off x="10189347" y="-1498904"/>
            <a:ext cx="4005304" cy="2900781"/>
            <a:chOff x="7642010" y="-1124178"/>
            <a:chExt cx="3003978" cy="2175586"/>
          </a:xfrm>
        </p:grpSpPr>
        <p:sp>
          <p:nvSpPr>
            <p:cNvPr id="68" name="เมฆ 67"/>
            <p:cNvSpPr/>
            <p:nvPr/>
          </p:nvSpPr>
          <p:spPr>
            <a:xfrm rot="13012439" flipH="1">
              <a:off x="7642010" y="-1124178"/>
              <a:ext cx="3003978" cy="2175586"/>
            </a:xfrm>
            <a:prstGeom prst="cloud">
              <a:avLst/>
            </a:prstGeom>
            <a:solidFill>
              <a:schemeClr val="accent4">
                <a:lumMod val="60000"/>
                <a:lumOff val="40000"/>
              </a:schemeClr>
            </a:solidFill>
            <a:ln>
              <a:noFill/>
            </a:ln>
            <a:effectLst>
              <a:outerShdw blurRad="50800" dist="38100" dir="13500000" algn="b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70" name="รูปภาพ 6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7" y="352276"/>
              <a:ext cx="325391" cy="361638"/>
            </a:xfrm>
            <a:prstGeom prst="rect">
              <a:avLst/>
            </a:prstGeom>
          </p:spPr>
        </p:pic>
      </p:grpSp>
      <p:grpSp>
        <p:nvGrpSpPr>
          <p:cNvPr id="71" name="กลุ่ม 70"/>
          <p:cNvGrpSpPr/>
          <p:nvPr userDrawn="1"/>
        </p:nvGrpSpPr>
        <p:grpSpPr>
          <a:xfrm>
            <a:off x="26940" y="5439264"/>
            <a:ext cx="1718201" cy="1446121"/>
            <a:chOff x="20204" y="4079447"/>
            <a:chExt cx="1288651" cy="1084591"/>
          </a:xfrm>
        </p:grpSpPr>
        <p:pic>
          <p:nvPicPr>
            <p:cNvPr id="72" name="รูปภาพ 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73" name="รูปภาพ 72"/>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grpSp>
        <p:nvGrpSpPr>
          <p:cNvPr id="47" name="กลุ่ม 46"/>
          <p:cNvGrpSpPr/>
          <p:nvPr userDrawn="1"/>
        </p:nvGrpSpPr>
        <p:grpSpPr>
          <a:xfrm>
            <a:off x="1295467" y="860648"/>
            <a:ext cx="9957331" cy="4997409"/>
            <a:chOff x="971600" y="645485"/>
            <a:chExt cx="7467998" cy="3748057"/>
          </a:xfrm>
        </p:grpSpPr>
        <p:sp>
          <p:nvSpPr>
            <p:cNvPr id="48" name="บวก 47"/>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บวก 49"/>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บวก 50"/>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วงรี 52"/>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วงรี 53"/>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สามเหลี่ยมหน้าจั่ว 56"/>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8" name="สามเหลี่ยมหน้าจั่ว 57"/>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p:spPr>
        <p:txBody>
          <a:bodyPr/>
          <a:lstStyle>
            <a:lvl1pPr>
              <a:defRPr/>
            </a:lvl1pPr>
          </a:lstStyle>
          <a:p>
            <a:r>
              <a:rPr lang="th-TH"/>
              <a:t>คลิกเพื่อแก้ไขลักษณะชื่อเรื่องต้นแบบ</a:t>
            </a:r>
          </a:p>
        </p:txBody>
      </p:sp>
      <p:sp>
        <p:nvSpPr>
          <p:cNvPr id="3" name="ตัวแทนข้อความ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th-TH"/>
              <a:t>คลิกเพื่อแก้ไขลักษณะของข้อความต้นแบบ</a:t>
            </a:r>
          </a:p>
        </p:txBody>
      </p:sp>
      <p:sp>
        <p:nvSpPr>
          <p:cNvPr id="4" name="ตัวแทนเนื้อหา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ข้อความ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th-TH"/>
              <a:t>คลิกเพื่อแก้ไขลักษณะของข้อความต้นแบบ</a:t>
            </a:r>
          </a:p>
        </p:txBody>
      </p:sp>
      <p:sp>
        <p:nvSpPr>
          <p:cNvPr id="6" name="ตัวแทนเนื้อหา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ตัวแทนวันที่ 6"/>
          <p:cNvSpPr>
            <a:spLocks noGrp="1"/>
          </p:cNvSpPr>
          <p:nvPr>
            <p:ph type="dt" sz="half" idx="10"/>
          </p:nvPr>
        </p:nvSpPr>
        <p:spPr/>
        <p:txBody>
          <a:bodyPr/>
          <a:lstStyle/>
          <a:p>
            <a:pPr defTabSz="1219170"/>
            <a:fld id="{D32242DE-F0EE-4C77-B9C6-2A34B17B2D30}" type="datetimeFigureOut">
              <a:rPr lang="th-TH" smtClean="0">
                <a:solidFill>
                  <a:prstClr val="black">
                    <a:tint val="75000"/>
                  </a:prstClr>
                </a:solidFill>
              </a:rPr>
              <a:pPr defTabSz="1219170"/>
              <a:t>18/10/66</a:t>
            </a:fld>
            <a:endParaRPr lang="th-TH">
              <a:solidFill>
                <a:prstClr val="black">
                  <a:tint val="75000"/>
                </a:prstClr>
              </a:solidFill>
            </a:endParaRPr>
          </a:p>
        </p:txBody>
      </p:sp>
      <p:sp>
        <p:nvSpPr>
          <p:cNvPr id="8" name="ตัวแทนท้ายกระดาษ 7"/>
          <p:cNvSpPr>
            <a:spLocks noGrp="1"/>
          </p:cNvSpPr>
          <p:nvPr>
            <p:ph type="ftr" sz="quarter" idx="11"/>
          </p:nvPr>
        </p:nvSpPr>
        <p:spPr/>
        <p:txBody>
          <a:bodyPr/>
          <a:lstStyle/>
          <a:p>
            <a:pPr defTabSz="1219170"/>
            <a:endParaRPr lang="th-TH">
              <a:solidFill>
                <a:prstClr val="black">
                  <a:tint val="75000"/>
                </a:prstClr>
              </a:solidFill>
            </a:endParaRPr>
          </a:p>
        </p:txBody>
      </p:sp>
      <p:sp>
        <p:nvSpPr>
          <p:cNvPr id="9" name="ตัวแทนหมายเลขภาพนิ่ง 8"/>
          <p:cNvSpPr>
            <a:spLocks noGrp="1"/>
          </p:cNvSpPr>
          <p:nvPr>
            <p:ph type="sldNum" sz="quarter" idx="12"/>
          </p:nvPr>
        </p:nvSpPr>
        <p:spPr/>
        <p:txBody>
          <a:bodyPr/>
          <a:lstStyle/>
          <a:p>
            <a:pPr defTabSz="1219170"/>
            <a:fld id="{87FAD50B-2507-4EF4-85F2-259190485B3F}" type="slidenum">
              <a:rPr lang="th-TH" smtClean="0">
                <a:solidFill>
                  <a:prstClr val="black">
                    <a:tint val="75000"/>
                  </a:prstClr>
                </a:solidFill>
              </a:rPr>
              <a:pPr defTabSz="1219170"/>
              <a:t>‹#›</a:t>
            </a:fld>
            <a:endParaRPr lang="th-TH">
              <a:solidFill>
                <a:prstClr val="black">
                  <a:tint val="75000"/>
                </a:prstClr>
              </a:solidFill>
            </a:endParaRPr>
          </a:p>
        </p:txBody>
      </p:sp>
    </p:spTree>
    <p:extLst>
      <p:ext uri="{BB962C8B-B14F-4D97-AF65-F5344CB8AC3E}">
        <p14:creationId xmlns:p14="http://schemas.microsoft.com/office/powerpoint/2010/main" val="3441254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เนื้อหาพร้อมคำอธิบายภาพ">
    <p:spTree>
      <p:nvGrpSpPr>
        <p:cNvPr id="1" name=""/>
        <p:cNvGrpSpPr/>
        <p:nvPr/>
      </p:nvGrpSpPr>
      <p:grpSpPr>
        <a:xfrm>
          <a:off x="0" y="0"/>
          <a:ext cx="0" cy="0"/>
          <a:chOff x="0" y="0"/>
          <a:chExt cx="0" cy="0"/>
        </a:xfrm>
      </p:grpSpPr>
      <p:sp>
        <p:nvSpPr>
          <p:cNvPr id="48" name="สี่เหลี่ยมผืนผ้า 47"/>
          <p:cNvSpPr/>
          <p:nvPr userDrawn="1"/>
        </p:nvSpPr>
        <p:spPr>
          <a:xfrm>
            <a:off x="0" y="-24662"/>
            <a:ext cx="12192000" cy="688266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สี่เหลี่ยมผืนผ้า 48"/>
          <p:cNvSpPr/>
          <p:nvPr userDrawn="1"/>
        </p:nvSpPr>
        <p:spPr>
          <a:xfrm>
            <a:off x="335360" y="356659"/>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335359" y="356659"/>
            <a:ext cx="11425271" cy="6124221"/>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86" name="กลุ่ม 85"/>
          <p:cNvGrpSpPr/>
          <p:nvPr userDrawn="1"/>
        </p:nvGrpSpPr>
        <p:grpSpPr>
          <a:xfrm>
            <a:off x="1295467" y="860648"/>
            <a:ext cx="9957331" cy="4997409"/>
            <a:chOff x="971600" y="645485"/>
            <a:chExt cx="7467998" cy="3748057"/>
          </a:xfrm>
        </p:grpSpPr>
        <p:sp>
          <p:nvSpPr>
            <p:cNvPr id="87" name="บวก 86"/>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9" name="กลุ่ม 98"/>
          <p:cNvGrpSpPr/>
          <p:nvPr userDrawn="1"/>
        </p:nvGrpSpPr>
        <p:grpSpPr>
          <a:xfrm>
            <a:off x="8701374" y="6180880"/>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04" name="กลุ่ม 103"/>
          <p:cNvGrpSpPr/>
          <p:nvPr userDrawn="1"/>
        </p:nvGrpSpPr>
        <p:grpSpPr>
          <a:xfrm>
            <a:off x="9965935" y="-1707059"/>
            <a:ext cx="4005304" cy="2900781"/>
            <a:chOff x="7474451" y="-1280294"/>
            <a:chExt cx="3003978" cy="2175586"/>
          </a:xfrm>
        </p:grpSpPr>
        <p:sp>
          <p:nvSpPr>
            <p:cNvPr id="105" name="เมฆ 104"/>
            <p:cNvSpPr/>
            <p:nvPr/>
          </p:nvSpPr>
          <p:spPr>
            <a:xfrm rot="13496139">
              <a:off x="7474451" y="-128029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6" name="รูปภาพ 1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107" name="รูปภาพ 10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769085" y="406136"/>
              <a:ext cx="325391" cy="361638"/>
            </a:xfrm>
            <a:prstGeom prst="rect">
              <a:avLst/>
            </a:prstGeom>
          </p:spPr>
        </p:pic>
      </p:grpSp>
      <p:grpSp>
        <p:nvGrpSpPr>
          <p:cNvPr id="108" name="กลุ่ม 107"/>
          <p:cNvGrpSpPr/>
          <p:nvPr userDrawn="1"/>
        </p:nvGrpSpPr>
        <p:grpSpPr>
          <a:xfrm>
            <a:off x="-1447992" y="5080541"/>
            <a:ext cx="4005304" cy="3572763"/>
            <a:chOff x="-1085994" y="3810406"/>
            <a:chExt cx="3003978" cy="2679572"/>
          </a:xfrm>
        </p:grpSpPr>
        <p:sp>
          <p:nvSpPr>
            <p:cNvPr id="109" name="เมฆ 108"/>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0" name="รูปภาพ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9" y="4554189"/>
              <a:ext cx="279821" cy="297874"/>
            </a:xfrm>
            <a:prstGeom prst="rect">
              <a:avLst/>
            </a:prstGeom>
          </p:spPr>
        </p:pic>
        <p:pic>
          <p:nvPicPr>
            <p:cNvPr id="111" name="รูปภาพ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64329" flipV="1">
              <a:off x="342292" y="3807205"/>
              <a:ext cx="1312801" cy="1319204"/>
            </a:xfrm>
            <a:prstGeom prst="rect">
              <a:avLst/>
            </a:prstGeom>
            <a:effectLst>
              <a:outerShdw blurRad="50800" dist="38100" dir="8100000" algn="tr" rotWithShape="0">
                <a:schemeClr val="accent4">
                  <a:alpha val="40000"/>
                </a:schemeClr>
              </a:outerShdw>
            </a:effectLst>
          </p:spPr>
        </p:pic>
        <p:pic>
          <p:nvPicPr>
            <p:cNvPr id="112" name="รูปภาพ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420" y="4948014"/>
              <a:ext cx="125445" cy="134669"/>
            </a:xfrm>
            <a:prstGeom prst="rect">
              <a:avLst/>
            </a:prstGeom>
          </p:spPr>
        </p:pic>
      </p:grpSp>
      <p:grpSp>
        <p:nvGrpSpPr>
          <p:cNvPr id="113" name="กลุ่ม 112"/>
          <p:cNvGrpSpPr/>
          <p:nvPr userDrawn="1"/>
        </p:nvGrpSpPr>
        <p:grpSpPr>
          <a:xfrm flipH="1">
            <a:off x="-1667293" y="-1563973"/>
            <a:ext cx="4005304" cy="3377081"/>
            <a:chOff x="-237568" y="-1513798"/>
            <a:chExt cx="3003978" cy="2532811"/>
          </a:xfrm>
          <a:effectLst>
            <a:outerShdw blurRad="50800" dist="38100" dir="8100000" algn="tr" rotWithShape="0">
              <a:schemeClr val="accent4">
                <a:alpha val="40000"/>
              </a:schemeClr>
            </a:outerShdw>
          </a:effectLst>
        </p:grpSpPr>
        <p:sp>
          <p:nvSpPr>
            <p:cNvPr id="114" name="เมฆ 113"/>
            <p:cNvSpPr/>
            <p:nvPr/>
          </p:nvSpPr>
          <p:spPr>
            <a:xfrm rot="13496139">
              <a:off x="-237568" y="-1513798"/>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5" name="รูปภาพ 1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391" y="-170175"/>
              <a:ext cx="250890" cy="269338"/>
            </a:xfrm>
            <a:prstGeom prst="rect">
              <a:avLst/>
            </a:prstGeom>
          </p:spPr>
        </p:pic>
        <p:pic>
          <p:nvPicPr>
            <p:cNvPr id="116" name="รูปภาพ 11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57066" y="172632"/>
              <a:ext cx="325391" cy="361638"/>
            </a:xfrm>
            <a:prstGeom prst="rect">
              <a:avLst/>
            </a:prstGeom>
          </p:spPr>
        </p:pic>
        <p:pic>
          <p:nvPicPr>
            <p:cNvPr id="117" name="รูปภาพ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58" y="112285"/>
              <a:ext cx="1036261" cy="906728"/>
            </a:xfrm>
            <a:prstGeom prst="rect">
              <a:avLst/>
            </a:prstGeom>
            <a:effectLst>
              <a:outerShdw blurRad="50800" dist="38100" dir="2700000" algn="tl" rotWithShape="0">
                <a:schemeClr val="accent4">
                  <a:lumMod val="60000"/>
                  <a:lumOff val="40000"/>
                  <a:alpha val="40000"/>
                </a:schemeClr>
              </a:outerShdw>
            </a:effectLst>
          </p:spPr>
        </p:pic>
      </p:grpSp>
      <p:sp>
        <p:nvSpPr>
          <p:cNvPr id="5" name="ตัวแทนวันที่ 4"/>
          <p:cNvSpPr>
            <a:spLocks noGrp="1"/>
          </p:cNvSpPr>
          <p:nvPr>
            <p:ph type="dt" sz="half" idx="10"/>
          </p:nvPr>
        </p:nvSpPr>
        <p:spPr/>
        <p:txBody>
          <a:bodyPr/>
          <a:lstStyle/>
          <a:p>
            <a:pPr defTabSz="1219170"/>
            <a:fld id="{D32242DE-F0EE-4C77-B9C6-2A34B17B2D30}" type="datetimeFigureOut">
              <a:rPr lang="th-TH" smtClean="0">
                <a:solidFill>
                  <a:prstClr val="black">
                    <a:tint val="75000"/>
                  </a:prstClr>
                </a:solidFill>
              </a:rPr>
              <a:pPr defTabSz="1219170"/>
              <a:t>18/10/66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p:txBody>
          <a:bodyPr/>
          <a:lstStyle/>
          <a:p>
            <a:pPr defTabSz="121917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p:txBody>
          <a:bodyPr/>
          <a:lstStyle/>
          <a:p>
            <a:pPr defTabSz="1219170"/>
            <a:fld id="{87FAD50B-2507-4EF4-85F2-259190485B3F}" type="slidenum">
              <a:rPr lang="th-TH" smtClean="0">
                <a:solidFill>
                  <a:prstClr val="black">
                    <a:tint val="75000"/>
                  </a:prstClr>
                </a:solidFill>
              </a:rPr>
              <a:pPr defTabSz="1219170"/>
              <a:t>‹#›</a:t>
            </a:fld>
            <a:endParaRPr lang="th-TH">
              <a:solidFill>
                <a:prstClr val="black">
                  <a:tint val="75000"/>
                </a:prstClr>
              </a:solidFill>
            </a:endParaRPr>
          </a:p>
        </p:txBody>
      </p:sp>
      <p:sp>
        <p:nvSpPr>
          <p:cNvPr id="2" name="ชื่อเรื่อง 1"/>
          <p:cNvSpPr>
            <a:spLocks noGrp="1"/>
          </p:cNvSpPr>
          <p:nvPr>
            <p:ph type="title"/>
          </p:nvPr>
        </p:nvSpPr>
        <p:spPr>
          <a:xfrm>
            <a:off x="2802959" y="473577"/>
            <a:ext cx="8957671" cy="1339531"/>
          </a:xfrm>
        </p:spPr>
        <p:txBody>
          <a:bodyPr anchor="b">
            <a:noAutofit/>
          </a:bodyPr>
          <a:lstStyle>
            <a:lvl1pPr algn="l">
              <a:defRPr sz="4800" b="1">
                <a:solidFill>
                  <a:srgbClr val="FFD757"/>
                </a:solidFill>
              </a:defRPr>
            </a:lvl1p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766734" y="1988841"/>
            <a:ext cx="6712260" cy="960107"/>
          </a:xfr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4" name="ตัวแทนข้อความ 3"/>
          <p:cNvSpPr>
            <a:spLocks noGrp="1"/>
          </p:cNvSpPr>
          <p:nvPr>
            <p:ph type="body" sz="half" idx="2"/>
          </p:nvPr>
        </p:nvSpPr>
        <p:spPr>
          <a:xfrm>
            <a:off x="609602" y="1988841"/>
            <a:ext cx="3950228" cy="960107"/>
          </a:xfrm>
        </p:spPr>
        <p:txBody>
          <a:bodyPr>
            <a:noAutofit/>
          </a:bodyPr>
          <a:lstStyle>
            <a:lvl1pPr marL="0" indent="0">
              <a:buNone/>
              <a:defRPr sz="320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p:txBody>
      </p:sp>
      <p:sp>
        <p:nvSpPr>
          <p:cNvPr id="118" name="ตัวแทนเนื้อหา 2"/>
          <p:cNvSpPr>
            <a:spLocks noGrp="1"/>
          </p:cNvSpPr>
          <p:nvPr>
            <p:ph idx="13"/>
          </p:nvPr>
        </p:nvSpPr>
        <p:spPr>
          <a:xfrm>
            <a:off x="4798455" y="3080488"/>
            <a:ext cx="6712260" cy="960107"/>
          </a:xfr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19" name="ตัวแทนข้อความ 3"/>
          <p:cNvSpPr>
            <a:spLocks noGrp="1"/>
          </p:cNvSpPr>
          <p:nvPr>
            <p:ph type="body" sz="half" idx="14"/>
          </p:nvPr>
        </p:nvSpPr>
        <p:spPr>
          <a:xfrm>
            <a:off x="641323" y="3080488"/>
            <a:ext cx="3950228" cy="960107"/>
          </a:xfrm>
        </p:spPr>
        <p:txBody>
          <a:bodyPr>
            <a:noAutofit/>
          </a:bodyPr>
          <a:lstStyle>
            <a:lvl1pPr marL="0" indent="0">
              <a:buNone/>
              <a:defRPr sz="320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p:txBody>
      </p:sp>
      <p:sp>
        <p:nvSpPr>
          <p:cNvPr id="120" name="ตัวแทนเนื้อหา 2"/>
          <p:cNvSpPr>
            <a:spLocks noGrp="1"/>
          </p:cNvSpPr>
          <p:nvPr>
            <p:ph idx="15"/>
          </p:nvPr>
        </p:nvSpPr>
        <p:spPr>
          <a:xfrm>
            <a:off x="4824262" y="4219324"/>
            <a:ext cx="6712260" cy="960107"/>
          </a:xfr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21" name="ตัวแทนข้อความ 3"/>
          <p:cNvSpPr>
            <a:spLocks noGrp="1"/>
          </p:cNvSpPr>
          <p:nvPr>
            <p:ph type="body" sz="half" idx="16"/>
          </p:nvPr>
        </p:nvSpPr>
        <p:spPr>
          <a:xfrm>
            <a:off x="667130" y="4219324"/>
            <a:ext cx="3950228" cy="960107"/>
          </a:xfrm>
        </p:spPr>
        <p:txBody>
          <a:bodyPr>
            <a:noAutofit/>
          </a:bodyPr>
          <a:lstStyle>
            <a:lvl1pPr marL="0" indent="0">
              <a:buNone/>
              <a:defRPr sz="320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th-TH" dirty="0"/>
              <a:t>คลิกเพื่อแก้ไขลักษณะของข้อความต้นแบบ</a:t>
            </a:r>
          </a:p>
        </p:txBody>
      </p:sp>
    </p:spTree>
    <p:extLst>
      <p:ext uri="{BB962C8B-B14F-4D97-AF65-F5344CB8AC3E}">
        <p14:creationId xmlns:p14="http://schemas.microsoft.com/office/powerpoint/2010/main" val="2555955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heme" Target="../theme/theme2.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hyperlink" Target="https://www.facebook.com/groups/629898828017053" TargetMode="Externa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image" Target="../media/image2.png"/><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theme" Target="../theme/theme3.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hyperlink" Target="https://www.facebook.com/groups/629898828017053" TargetMode="Externa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image" Target="../media/image2.png"/><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7" Type="http://schemas.openxmlformats.org/officeDocument/2006/relationships/image" Target="../media/image57.png"/><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ตัวแทนชื่อเรื่อง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4" name="ตัวแทนวันที่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latin typeface="Times New Roman" panose="02020603050405020304" pitchFamily="18" charset="0"/>
                <a:ea typeface="Cambria" panose="02040503050406030204" pitchFamily="18" charset="0"/>
                <a:cs typeface="Times New Roman" panose="02020603050405020304" pitchFamily="18" charset="0"/>
              </a:defRPr>
            </a:lvl1pPr>
          </a:lstStyle>
          <a:p>
            <a:pPr defTabSz="1219170"/>
            <a:fld id="{D32242DE-F0EE-4C77-B9C6-2A34B17B2D30}" type="datetimeFigureOut">
              <a:rPr lang="th-TH" smtClean="0">
                <a:solidFill>
                  <a:prstClr val="black">
                    <a:tint val="75000"/>
                  </a:prstClr>
                </a:solidFill>
              </a:rPr>
              <a:pPr defTabSz="1219170"/>
              <a:t>18/10/66</a:t>
            </a:fld>
            <a:endParaRPr lang="th-TH">
              <a:solidFill>
                <a:prstClr val="black">
                  <a:tint val="75000"/>
                </a:prstClr>
              </a:solidFill>
            </a:endParaRPr>
          </a:p>
        </p:txBody>
      </p:sp>
      <p:sp>
        <p:nvSpPr>
          <p:cNvPr id="5" name="ตัวแทนท้ายกระดาษ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latin typeface="Times New Roman" panose="02020603050405020304" pitchFamily="18" charset="0"/>
                <a:ea typeface="Cambria" panose="02040503050406030204" pitchFamily="18" charset="0"/>
                <a:cs typeface="Times New Roman" panose="02020603050405020304" pitchFamily="18" charset="0"/>
              </a:defRPr>
            </a:lvl1pPr>
          </a:lstStyle>
          <a:p>
            <a:pPr defTabSz="1219170"/>
            <a:endParaRPr lang="th-TH">
              <a:solidFill>
                <a:prstClr val="black">
                  <a:tint val="75000"/>
                </a:prstClr>
              </a:solidFill>
            </a:endParaRPr>
          </a:p>
        </p:txBody>
      </p:sp>
      <p:sp>
        <p:nvSpPr>
          <p:cNvPr id="6" name="ตัวแทนหมายเลขภาพนิ่ง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latin typeface="Times New Roman" panose="02020603050405020304" pitchFamily="18" charset="0"/>
                <a:ea typeface="Cambria" panose="02040503050406030204" pitchFamily="18" charset="0"/>
                <a:cs typeface="Times New Roman" panose="02020603050405020304" pitchFamily="18" charset="0"/>
              </a:defRPr>
            </a:lvl1pPr>
          </a:lstStyle>
          <a:p>
            <a:pPr defTabSz="1219170"/>
            <a:fld id="{87FAD50B-2507-4EF4-85F2-259190485B3F}" type="slidenum">
              <a:rPr lang="th-TH" smtClean="0">
                <a:solidFill>
                  <a:prstClr val="black">
                    <a:tint val="75000"/>
                  </a:prstClr>
                </a:solidFill>
              </a:rPr>
              <a:pPr defTabSz="1219170"/>
              <a:t>‹#›</a:t>
            </a:fld>
            <a:endParaRPr lang="th-TH">
              <a:solidFill>
                <a:prstClr val="black">
                  <a:tint val="75000"/>
                </a:prstClr>
              </a:solidFill>
            </a:endParaRPr>
          </a:p>
        </p:txBody>
      </p:sp>
      <p:pic>
        <p:nvPicPr>
          <p:cNvPr id="14" name="Picture 1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7" cstate="hqprint">
            <a:extLst>
              <a:ext uri="{28A0092B-C50C-407E-A947-70E740481C1C}">
                <a14:useLocalDpi xmlns:a14="http://schemas.microsoft.com/office/drawing/2010/main" val="0"/>
              </a:ext>
            </a:extLst>
          </a:blip>
          <a:srcRect t="37667"/>
          <a:stretch/>
        </p:blipFill>
        <p:spPr>
          <a:xfrm>
            <a:off x="-3086812" y="-151489"/>
            <a:ext cx="2914996" cy="2586929"/>
          </a:xfrm>
          <a:prstGeom prst="rect">
            <a:avLst/>
          </a:prstGeom>
        </p:spPr>
      </p:pic>
      <p:pic>
        <p:nvPicPr>
          <p:cNvPr id="15" name="Picture 1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8" cstate="print">
            <a:extLst>
              <a:ext uri="{28A0092B-C50C-407E-A947-70E740481C1C}">
                <a14:useLocalDpi xmlns:a14="http://schemas.microsoft.com/office/drawing/2010/main" val="0"/>
              </a:ext>
            </a:extLst>
          </a:blip>
          <a:srcRect t="38142"/>
          <a:stretch/>
        </p:blipFill>
        <p:spPr>
          <a:xfrm>
            <a:off x="415603" y="7343259"/>
            <a:ext cx="2432012" cy="2184722"/>
          </a:xfrm>
          <a:prstGeom prst="rect">
            <a:avLst/>
          </a:prstGeom>
        </p:spPr>
      </p:pic>
      <p:sp>
        <p:nvSpPr>
          <p:cNvPr id="16" name="TextBox 3">
            <a:extLst>
              <a:ext uri="{FF2B5EF4-FFF2-40B4-BE49-F238E27FC236}">
                <a16:creationId xmlns:a16="http://schemas.microsoft.com/office/drawing/2014/main" id="{29EA2F57-C96A-966D-50AE-CA599802F3D7}"/>
              </a:ext>
            </a:extLst>
          </p:cNvPr>
          <p:cNvSpPr txBox="1"/>
          <p:nvPr userDrawn="1"/>
        </p:nvSpPr>
        <p:spPr>
          <a:xfrm>
            <a:off x="2324761" y="8600892"/>
            <a:ext cx="8304245" cy="97411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9">
                  <a:extLst>
                    <a:ext uri="{A12FA001-AC4F-418D-AE19-62706E023703}">
                      <ahyp:hlinkClr xmlns:ahyp="http://schemas.microsoft.com/office/drawing/2018/hyperlinkcolor" xmlns="" val="tx"/>
                    </a:ext>
                  </a:extLst>
                </a:hlinkClick>
              </a:rPr>
              <a:t>MĂNG NON- TÀI LIỆU TIỂU HỌC | Facebook</a:t>
            </a:r>
            <a:endParaRPr kumimoji="0" lang="en-US" sz="191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id="{839CB496-B064-1976-8A73-F5C96C8179F1}"/>
              </a:ext>
            </a:extLst>
          </p:cNvPr>
          <p:cNvSpPr txBox="1">
            <a:spLocks/>
          </p:cNvSpPr>
          <p:nvPr userDrawn="1"/>
        </p:nvSpPr>
        <p:spPr>
          <a:xfrm>
            <a:off x="-852403"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18" name="Title 1">
            <a:extLst>
              <a:ext uri="{FF2B5EF4-FFF2-40B4-BE49-F238E27FC236}">
                <a16:creationId xmlns:a16="http://schemas.microsoft.com/office/drawing/2014/main" id="{67CE625A-7EB5-37D6-AA98-E6F10E173EFB}"/>
              </a:ext>
            </a:extLst>
          </p:cNvPr>
          <p:cNvSpPr txBox="1">
            <a:spLocks/>
          </p:cNvSpPr>
          <p:nvPr userDrawn="1"/>
        </p:nvSpPr>
        <p:spPr>
          <a:xfrm>
            <a:off x="8381616" y="5716324"/>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191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9" name="TextBox 18">
            <a:extLst>
              <a:ext uri="{FF2B5EF4-FFF2-40B4-BE49-F238E27FC236}">
                <a16:creationId xmlns:a16="http://schemas.microsoft.com/office/drawing/2014/main" id="{A9185F81-9F4C-9E1A-DA28-FF4DF54F9336}"/>
              </a:ext>
            </a:extLst>
          </p:cNvPr>
          <p:cNvSpPr txBox="1"/>
          <p:nvPr userDrawn="1"/>
        </p:nvSpPr>
        <p:spPr>
          <a:xfrm>
            <a:off x="-4019180" y="2468440"/>
            <a:ext cx="4434780" cy="582339"/>
          </a:xfrm>
          <a:prstGeom prst="rect">
            <a:avLst/>
          </a:prstGeom>
          <a:noFill/>
        </p:spPr>
        <p:txBody>
          <a:bodyPr wrap="square" rtlCol="0">
            <a:spAutoFit/>
          </a:bodyPr>
          <a:lstStyle/>
          <a:p>
            <a:pPr marL="0" marR="0" lvl="0" indent="0" algn="ctr" defTabSz="82990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id="{6BE93520-6E9F-4C6B-1BDC-F5F4B404C88B}"/>
              </a:ext>
            </a:extLst>
          </p:cNvPr>
          <p:cNvSpPr txBox="1"/>
          <p:nvPr userDrawn="1"/>
        </p:nvSpPr>
        <p:spPr>
          <a:xfrm>
            <a:off x="605095" y="9963313"/>
            <a:ext cx="11725451" cy="533351"/>
          </a:xfrm>
          <a:prstGeom prst="rect">
            <a:avLst/>
          </a:prstGeom>
          <a:noFill/>
        </p:spPr>
        <p:txBody>
          <a:bodyPr wrap="square">
            <a:spAutoFit/>
          </a:bodyPr>
          <a:lstStyle/>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21" name="Title 1">
            <a:extLst>
              <a:ext uri="{FF2B5EF4-FFF2-40B4-BE49-F238E27FC236}">
                <a16:creationId xmlns:a16="http://schemas.microsoft.com/office/drawing/2014/main" id="{6108D78E-8090-455C-81F2-F57D8860EAC5}"/>
              </a:ext>
            </a:extLst>
          </p:cNvPr>
          <p:cNvSpPr txBox="1">
            <a:spLocks/>
          </p:cNvSpPr>
          <p:nvPr userDrawn="1"/>
        </p:nvSpPr>
        <p:spPr>
          <a:xfrm>
            <a:off x="3454400"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UTM Aquarelle" panose="02040603050506020204" pitchFamily="18" charset="0"/>
              </a:rPr>
              <a:t>By </a:t>
            </a:r>
            <a:r>
              <a:rPr lang="en-US" sz="2800" b="0" dirty="0" err="1" smtClean="0">
                <a:solidFill>
                  <a:schemeClr val="accent6">
                    <a:lumMod val="50000"/>
                  </a:schemeClr>
                </a:solidFill>
                <a:latin typeface="UTM Aquarelle" panose="02040603050506020204" pitchFamily="18" charset="0"/>
              </a:rPr>
              <a:t>Phước</a:t>
            </a:r>
            <a:r>
              <a:rPr lang="en-US" sz="2800" b="0" baseline="0" dirty="0" smtClean="0">
                <a:solidFill>
                  <a:schemeClr val="accent6">
                    <a:lumMod val="50000"/>
                  </a:schemeClr>
                </a:solidFill>
                <a:latin typeface="UTM Aquarelle" panose="02040603050506020204" pitchFamily="18" charset="0"/>
              </a:rPr>
              <a:t> </a:t>
            </a:r>
            <a:r>
              <a:rPr lang="en-US" sz="2800" b="0" baseline="0" dirty="0" err="1" smtClean="0">
                <a:solidFill>
                  <a:schemeClr val="accent6">
                    <a:lumMod val="50000"/>
                  </a:schemeClr>
                </a:solidFill>
                <a:latin typeface="UTM Aquarelle" panose="02040603050506020204" pitchFamily="18" charset="0"/>
              </a:rPr>
              <a:t>Trang</a:t>
            </a:r>
            <a:endParaRPr lang="en-US" sz="2800" b="0" dirty="0">
              <a:solidFill>
                <a:schemeClr val="accent6">
                  <a:lumMod val="50000"/>
                </a:schemeClr>
              </a:solidFill>
              <a:latin typeface="UTM Aquarelle" panose="02040603050506020204" pitchFamily="18" charset="0"/>
            </a:endParaRPr>
          </a:p>
        </p:txBody>
      </p:sp>
    </p:spTree>
    <p:extLst>
      <p:ext uri="{BB962C8B-B14F-4D97-AF65-F5344CB8AC3E}">
        <p14:creationId xmlns:p14="http://schemas.microsoft.com/office/powerpoint/2010/main" val="8596291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txStyles>
    <p:titleStyle>
      <a:lvl1pPr algn="ctr" defTabSz="1219170" rtl="0" eaLnBrk="1" latinLnBrk="0" hangingPunct="1">
        <a:spcBef>
          <a:spcPct val="0"/>
        </a:spcBef>
        <a:buNone/>
        <a:defRPr sz="58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p:titleStyle>
    <p:bodyStyle>
      <a:lvl1pPr marL="457189" indent="-457189" algn="l" defTabSz="1219170" rtl="0" eaLnBrk="1" latinLnBrk="0" hangingPunct="1">
        <a:spcBef>
          <a:spcPct val="20000"/>
        </a:spcBef>
        <a:buFont typeface="Arial" pitchFamily="34" charset="0"/>
        <a:buChar char="•"/>
        <a:defRPr sz="42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a:lvl2pPr marL="990575" indent="-380990" algn="l" defTabSz="1219170" rtl="0" eaLnBrk="1" latinLnBrk="0" hangingPunct="1">
        <a:spcBef>
          <a:spcPct val="20000"/>
        </a:spcBef>
        <a:buFont typeface="Arial" pitchFamily="34" charset="0"/>
        <a:buChar char="–"/>
        <a:defRPr sz="3733"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2pPr>
      <a:lvl3pPr marL="1523962" indent="-304792" algn="l" defTabSz="1219170" rtl="0" eaLnBrk="1" latinLnBrk="0" hangingPunct="1">
        <a:spcBef>
          <a:spcPct val="20000"/>
        </a:spcBef>
        <a:buFont typeface="Arial" pitchFamily="34" charset="0"/>
        <a:buChar char="•"/>
        <a:defRPr sz="3200"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3pPr>
      <a:lvl4pPr marL="2133547" indent="-304792" algn="l" defTabSz="121917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4pPr>
      <a:lvl5pPr marL="2743131" indent="-304792" algn="l" defTabSz="121917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th-TH"/>
      </a:defPPr>
      <a:lvl1pPr marL="0" algn="l" defTabSz="1219170" rtl="0" eaLnBrk="1" latinLnBrk="0" hangingPunct="1">
        <a:defRPr sz="3733" kern="1200">
          <a:solidFill>
            <a:schemeClr val="tx1"/>
          </a:solidFill>
          <a:latin typeface="+mn-lt"/>
          <a:ea typeface="+mn-ea"/>
          <a:cs typeface="+mn-cs"/>
        </a:defRPr>
      </a:lvl1pPr>
      <a:lvl2pPr marL="609585" algn="l" defTabSz="1219170" rtl="0" eaLnBrk="1" latinLnBrk="0" hangingPunct="1">
        <a:defRPr sz="3733" kern="1200">
          <a:solidFill>
            <a:schemeClr val="tx1"/>
          </a:solidFill>
          <a:latin typeface="+mn-lt"/>
          <a:ea typeface="+mn-ea"/>
          <a:cs typeface="+mn-cs"/>
        </a:defRPr>
      </a:lvl2pPr>
      <a:lvl3pPr marL="1219170" algn="l" defTabSz="1219170" rtl="0" eaLnBrk="1" latinLnBrk="0" hangingPunct="1">
        <a:defRPr sz="3733" kern="1200">
          <a:solidFill>
            <a:schemeClr val="tx1"/>
          </a:solidFill>
          <a:latin typeface="+mn-lt"/>
          <a:ea typeface="+mn-ea"/>
          <a:cs typeface="+mn-cs"/>
        </a:defRPr>
      </a:lvl3pPr>
      <a:lvl4pPr marL="1828754" algn="l" defTabSz="1219170" rtl="0" eaLnBrk="1" latinLnBrk="0" hangingPunct="1">
        <a:defRPr sz="3733" kern="1200">
          <a:solidFill>
            <a:schemeClr val="tx1"/>
          </a:solidFill>
          <a:latin typeface="+mn-lt"/>
          <a:ea typeface="+mn-ea"/>
          <a:cs typeface="+mn-cs"/>
        </a:defRPr>
      </a:lvl4pPr>
      <a:lvl5pPr marL="2438339" algn="l" defTabSz="1219170" rtl="0" eaLnBrk="1" latinLnBrk="0" hangingPunct="1">
        <a:defRPr sz="3733" kern="1200">
          <a:solidFill>
            <a:schemeClr val="tx1"/>
          </a:solidFill>
          <a:latin typeface="+mn-lt"/>
          <a:ea typeface="+mn-ea"/>
          <a:cs typeface="+mn-cs"/>
        </a:defRPr>
      </a:lvl5pPr>
      <a:lvl6pPr marL="3047924" algn="l" defTabSz="1219170" rtl="0" eaLnBrk="1" latinLnBrk="0" hangingPunct="1">
        <a:defRPr sz="3733" kern="1200">
          <a:solidFill>
            <a:schemeClr val="tx1"/>
          </a:solidFill>
          <a:latin typeface="+mn-lt"/>
          <a:ea typeface="+mn-ea"/>
          <a:cs typeface="+mn-cs"/>
        </a:defRPr>
      </a:lvl6pPr>
      <a:lvl7pPr marL="3657509" algn="l" defTabSz="1219170" rtl="0" eaLnBrk="1" latinLnBrk="0" hangingPunct="1">
        <a:defRPr sz="3733" kern="1200">
          <a:solidFill>
            <a:schemeClr val="tx1"/>
          </a:solidFill>
          <a:latin typeface="+mn-lt"/>
          <a:ea typeface="+mn-ea"/>
          <a:cs typeface="+mn-cs"/>
        </a:defRPr>
      </a:lvl7pPr>
      <a:lvl8pPr marL="4267093" algn="l" defTabSz="1219170" rtl="0" eaLnBrk="1" latinLnBrk="0" hangingPunct="1">
        <a:defRPr sz="3733" kern="1200">
          <a:solidFill>
            <a:schemeClr val="tx1"/>
          </a:solidFill>
          <a:latin typeface="+mn-lt"/>
          <a:ea typeface="+mn-ea"/>
          <a:cs typeface="+mn-cs"/>
        </a:defRPr>
      </a:lvl8pPr>
      <a:lvl9pPr marL="4876678" algn="l" defTabSz="1219170" rtl="0" eaLnBrk="1" latinLnBrk="0" hangingPunct="1">
        <a:defRPr sz="37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ตัวแทนชื่อเรื่อง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4" name="ตัวแทนวันที่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5" name="ตัวแทนท้ายกระดาษ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sp>
        <p:nvSpPr>
          <p:cNvPr id="6" name="ตัวแทนหมายเลขภาพนิ่ง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endParaRPr>
          </a:p>
        </p:txBody>
      </p:sp>
      <p:pic>
        <p:nvPicPr>
          <p:cNvPr id="8" name="Picture 7">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7" cstate="hqprint">
            <a:extLst>
              <a:ext uri="{28A0092B-C50C-407E-A947-70E740481C1C}">
                <a14:useLocalDpi xmlns:a14="http://schemas.microsoft.com/office/drawing/2010/main" val="0"/>
              </a:ext>
            </a:extLst>
          </a:blip>
          <a:srcRect t="37667"/>
          <a:stretch/>
        </p:blipFill>
        <p:spPr>
          <a:xfrm>
            <a:off x="-3086812" y="-151489"/>
            <a:ext cx="2914996" cy="2586929"/>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8" cstate="print">
            <a:extLst>
              <a:ext uri="{28A0092B-C50C-407E-A947-70E740481C1C}">
                <a14:useLocalDpi xmlns:a14="http://schemas.microsoft.com/office/drawing/2010/main" val="0"/>
              </a:ext>
            </a:extLst>
          </a:blip>
          <a:srcRect t="38142"/>
          <a:stretch/>
        </p:blipFill>
        <p:spPr>
          <a:xfrm>
            <a:off x="415603" y="7343259"/>
            <a:ext cx="2432012" cy="2184722"/>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1" y="8600892"/>
            <a:ext cx="8304245" cy="97411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9">
                  <a:extLst>
                    <a:ext uri="{A12FA001-AC4F-418D-AE19-62706E023703}">
                      <ahyp:hlinkClr xmlns:ahyp="http://schemas.microsoft.com/office/drawing/2018/hyperlinkcolor" xmlns="" val="tx"/>
                    </a:ext>
                  </a:extLst>
                </a:hlinkClick>
              </a:rPr>
              <a:t>MĂNG NON- TÀI LIỆU TIỂU HỌC | Facebook</a:t>
            </a:r>
            <a:endParaRPr kumimoji="0" lang="en-US" sz="191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852403"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8381616" y="5716324"/>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191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4019180" y="2468440"/>
            <a:ext cx="4434780" cy="582339"/>
          </a:xfrm>
          <a:prstGeom prst="rect">
            <a:avLst/>
          </a:prstGeom>
          <a:noFill/>
        </p:spPr>
        <p:txBody>
          <a:bodyPr wrap="square" rtlCol="0">
            <a:spAutoFit/>
          </a:bodyPr>
          <a:lstStyle/>
          <a:p>
            <a:pPr marL="0" marR="0" lvl="0" indent="0" algn="ctr" defTabSz="82990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605095" y="9963313"/>
            <a:ext cx="11725451" cy="533351"/>
          </a:xfrm>
          <a:prstGeom prst="rect">
            <a:avLst/>
          </a:prstGeom>
          <a:noFill/>
        </p:spPr>
        <p:txBody>
          <a:bodyPr wrap="square">
            <a:spAutoFit/>
          </a:bodyPr>
          <a:lstStyle/>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3454400"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SVN-Appleberry" panose="02040603050506020204" pitchFamily="18" charset="0"/>
              </a:rPr>
              <a:t>By </a:t>
            </a:r>
            <a:r>
              <a:rPr lang="en-US" sz="2800" b="0" dirty="0" err="1" smtClean="0">
                <a:solidFill>
                  <a:schemeClr val="accent6">
                    <a:lumMod val="50000"/>
                  </a:schemeClr>
                </a:solidFill>
                <a:latin typeface="SVN-Appleberry" panose="02040603050506020204" pitchFamily="18" charset="0"/>
              </a:rPr>
              <a:t>Phước</a:t>
            </a:r>
            <a:r>
              <a:rPr lang="en-US" sz="2800" b="0" baseline="0" dirty="0" smtClean="0">
                <a:solidFill>
                  <a:schemeClr val="accent6">
                    <a:lumMod val="50000"/>
                  </a:schemeClr>
                </a:solidFill>
                <a:latin typeface="SVN-Appleberry" panose="02040603050506020204" pitchFamily="18" charset="0"/>
              </a:rPr>
              <a:t> </a:t>
            </a:r>
            <a:r>
              <a:rPr lang="en-US" sz="2800" b="0" baseline="0" dirty="0" err="1" smtClean="0">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154938601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txStyles>
    <p:titleStyle>
      <a:lvl1pPr algn="ctr" defTabSz="1219170" rtl="0" eaLnBrk="1" latinLnBrk="0" hangingPunct="1">
        <a:spcBef>
          <a:spcPct val="0"/>
        </a:spcBef>
        <a:buNone/>
        <a:defRPr sz="5867" kern="1200">
          <a:solidFill>
            <a:schemeClr val="accent4"/>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accent4"/>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accent4"/>
          </a:solidFill>
          <a:latin typeface="can_NongAor" pitchFamily="2" charset="0"/>
          <a:ea typeface="+mn-ea"/>
          <a:cs typeface="can_NongAor" pitchFamily="2" charset="0"/>
        </a:defRPr>
      </a:lvl2pPr>
      <a:lvl3pPr marL="1523962" indent="-304792" algn="l" defTabSz="1219170" rtl="0" eaLnBrk="1" latinLnBrk="0" hangingPunct="1">
        <a:spcBef>
          <a:spcPct val="20000"/>
        </a:spcBef>
        <a:buFont typeface="Arial" pitchFamily="34" charset="0"/>
        <a:buChar char="•"/>
        <a:defRPr sz="3200" kern="1200">
          <a:solidFill>
            <a:schemeClr val="accent4"/>
          </a:solidFill>
          <a:latin typeface="can_NongAor" pitchFamily="2" charset="0"/>
          <a:ea typeface="+mn-ea"/>
          <a:cs typeface="can_NongAor" pitchFamily="2" charset="0"/>
        </a:defRPr>
      </a:lvl3pPr>
      <a:lvl4pPr marL="2133547" indent="-304792" algn="l" defTabSz="1219170" rtl="0" eaLnBrk="1" latinLnBrk="0" hangingPunct="1">
        <a:spcBef>
          <a:spcPct val="20000"/>
        </a:spcBef>
        <a:buFont typeface="Arial" pitchFamily="34" charset="0"/>
        <a:buChar char="–"/>
        <a:defRPr sz="2667" kern="1200">
          <a:solidFill>
            <a:schemeClr val="accent4"/>
          </a:solidFill>
          <a:latin typeface="can_NongAor" pitchFamily="2" charset="0"/>
          <a:ea typeface="+mn-ea"/>
          <a:cs typeface="can_NongAor" pitchFamily="2" charset="0"/>
        </a:defRPr>
      </a:lvl4pPr>
      <a:lvl5pPr marL="2743131" indent="-304792" algn="l" defTabSz="1219170" rtl="0" eaLnBrk="1" latinLnBrk="0" hangingPunct="1">
        <a:spcBef>
          <a:spcPct val="20000"/>
        </a:spcBef>
        <a:buFont typeface="Arial" pitchFamily="34" charset="0"/>
        <a:buChar char="»"/>
        <a:defRPr sz="2667" kern="1200">
          <a:solidFill>
            <a:schemeClr val="accent4"/>
          </a:solidFill>
          <a:latin typeface="can_NongAor" pitchFamily="2" charset="0"/>
          <a:ea typeface="+mn-ea"/>
          <a:cs typeface="can_NongAor" pitchFamily="2"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th-TH"/>
      </a:defPPr>
      <a:lvl1pPr marL="0" algn="l" defTabSz="1219170" rtl="0" eaLnBrk="1" latinLnBrk="0" hangingPunct="1">
        <a:defRPr sz="3733" kern="1200">
          <a:solidFill>
            <a:schemeClr val="tx1"/>
          </a:solidFill>
          <a:latin typeface="+mn-lt"/>
          <a:ea typeface="+mn-ea"/>
          <a:cs typeface="+mn-cs"/>
        </a:defRPr>
      </a:lvl1pPr>
      <a:lvl2pPr marL="609585" algn="l" defTabSz="1219170" rtl="0" eaLnBrk="1" latinLnBrk="0" hangingPunct="1">
        <a:defRPr sz="3733" kern="1200">
          <a:solidFill>
            <a:schemeClr val="tx1"/>
          </a:solidFill>
          <a:latin typeface="+mn-lt"/>
          <a:ea typeface="+mn-ea"/>
          <a:cs typeface="+mn-cs"/>
        </a:defRPr>
      </a:lvl2pPr>
      <a:lvl3pPr marL="1219170" algn="l" defTabSz="1219170" rtl="0" eaLnBrk="1" latinLnBrk="0" hangingPunct="1">
        <a:defRPr sz="3733" kern="1200">
          <a:solidFill>
            <a:schemeClr val="tx1"/>
          </a:solidFill>
          <a:latin typeface="+mn-lt"/>
          <a:ea typeface="+mn-ea"/>
          <a:cs typeface="+mn-cs"/>
        </a:defRPr>
      </a:lvl3pPr>
      <a:lvl4pPr marL="1828754" algn="l" defTabSz="1219170" rtl="0" eaLnBrk="1" latinLnBrk="0" hangingPunct="1">
        <a:defRPr sz="3733" kern="1200">
          <a:solidFill>
            <a:schemeClr val="tx1"/>
          </a:solidFill>
          <a:latin typeface="+mn-lt"/>
          <a:ea typeface="+mn-ea"/>
          <a:cs typeface="+mn-cs"/>
        </a:defRPr>
      </a:lvl4pPr>
      <a:lvl5pPr marL="2438339" algn="l" defTabSz="1219170" rtl="0" eaLnBrk="1" latinLnBrk="0" hangingPunct="1">
        <a:defRPr sz="3733" kern="1200">
          <a:solidFill>
            <a:schemeClr val="tx1"/>
          </a:solidFill>
          <a:latin typeface="+mn-lt"/>
          <a:ea typeface="+mn-ea"/>
          <a:cs typeface="+mn-cs"/>
        </a:defRPr>
      </a:lvl5pPr>
      <a:lvl6pPr marL="3047924" algn="l" defTabSz="1219170" rtl="0" eaLnBrk="1" latinLnBrk="0" hangingPunct="1">
        <a:defRPr sz="3733" kern="1200">
          <a:solidFill>
            <a:schemeClr val="tx1"/>
          </a:solidFill>
          <a:latin typeface="+mn-lt"/>
          <a:ea typeface="+mn-ea"/>
          <a:cs typeface="+mn-cs"/>
        </a:defRPr>
      </a:lvl6pPr>
      <a:lvl7pPr marL="3657509" algn="l" defTabSz="1219170" rtl="0" eaLnBrk="1" latinLnBrk="0" hangingPunct="1">
        <a:defRPr sz="3733" kern="1200">
          <a:solidFill>
            <a:schemeClr val="tx1"/>
          </a:solidFill>
          <a:latin typeface="+mn-lt"/>
          <a:ea typeface="+mn-ea"/>
          <a:cs typeface="+mn-cs"/>
        </a:defRPr>
      </a:lvl7pPr>
      <a:lvl8pPr marL="4267093" algn="l" defTabSz="1219170" rtl="0" eaLnBrk="1" latinLnBrk="0" hangingPunct="1">
        <a:defRPr sz="3733" kern="1200">
          <a:solidFill>
            <a:schemeClr val="tx1"/>
          </a:solidFill>
          <a:latin typeface="+mn-lt"/>
          <a:ea typeface="+mn-ea"/>
          <a:cs typeface="+mn-cs"/>
        </a:defRPr>
      </a:lvl8pPr>
      <a:lvl9pPr marL="4876678" algn="l" defTabSz="1219170" rtl="0" eaLnBrk="1" latinLnBrk="0" hangingPunct="1">
        <a:defRPr sz="37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ตัวแทนชื่อเรื่อง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4" name="ตัวแทนวันที่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D32242DE-F0EE-4C77-B9C6-2A34B17B2D30}" type="datetimeFigureOut">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l" defTabSz="1219170" rtl="0" eaLnBrk="1" fontAlgn="auto" latinLnBrk="0" hangingPunct="1">
                <a:lnSpc>
                  <a:spcPct val="100000"/>
                </a:lnSpc>
                <a:spcBef>
                  <a:spcPts val="0"/>
                </a:spcBef>
                <a:spcAft>
                  <a:spcPts val="0"/>
                </a:spcAft>
                <a:buClrTx/>
                <a:buSzTx/>
                <a:buFontTx/>
                <a:buNone/>
                <a:tabLst/>
                <a:defRPr/>
              </a:pPr>
              <a:t>18/10/66</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5" name="ตัวแทนท้ายกระดาษ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sp>
        <p:nvSpPr>
          <p:cNvPr id="6" name="ตัวแทนหมายเลขภาพนิ่ง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87FAD50B-2507-4EF4-85F2-259190485B3F}" type="slidenum">
              <a:rPr kumimoji="0" lang="th-TH" sz="1600" b="0" i="0" u="none" strike="noStrike" kern="1200" cap="none" spc="0" normalizeH="0" baseline="0" noProof="0" smtClean="0">
                <a:ln>
                  <a:noFill/>
                </a:ln>
                <a:solidFill>
                  <a:prstClr val="black">
                    <a:tint val="75000"/>
                  </a:prstClr>
                </a:solidFill>
                <a:effectLst/>
                <a:uLnTx/>
                <a:uFillTx/>
                <a:latin typeface="FC Onigiri Outline"/>
                <a:ea typeface="+mn-ea"/>
                <a:cs typeface="FC Onigiri Outline"/>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th-TH" sz="1600" b="0" i="0" u="none" strike="noStrike" kern="1200" cap="none" spc="0" normalizeH="0" baseline="0" noProof="0">
              <a:ln>
                <a:noFill/>
              </a:ln>
              <a:solidFill>
                <a:prstClr val="black">
                  <a:tint val="75000"/>
                </a:prstClr>
              </a:solidFill>
              <a:effectLst/>
              <a:uLnTx/>
              <a:uFillTx/>
              <a:latin typeface="FC Onigiri Outline"/>
              <a:ea typeface="+mn-ea"/>
              <a:cs typeface="FC Onigiri Outline"/>
            </a:endParaRPr>
          </a:p>
        </p:txBody>
      </p:sp>
      <p:pic>
        <p:nvPicPr>
          <p:cNvPr id="8" name="Picture 7">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7" cstate="hqprint">
            <a:extLst>
              <a:ext uri="{28A0092B-C50C-407E-A947-70E740481C1C}">
                <a14:useLocalDpi xmlns:a14="http://schemas.microsoft.com/office/drawing/2010/main" val="0"/>
              </a:ext>
            </a:extLst>
          </a:blip>
          <a:srcRect t="37667"/>
          <a:stretch/>
        </p:blipFill>
        <p:spPr>
          <a:xfrm>
            <a:off x="-3086812" y="-151489"/>
            <a:ext cx="2914996" cy="2586929"/>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8" cstate="print">
            <a:extLst>
              <a:ext uri="{28A0092B-C50C-407E-A947-70E740481C1C}">
                <a14:useLocalDpi xmlns:a14="http://schemas.microsoft.com/office/drawing/2010/main" val="0"/>
              </a:ext>
            </a:extLst>
          </a:blip>
          <a:srcRect t="38142"/>
          <a:stretch/>
        </p:blipFill>
        <p:spPr>
          <a:xfrm>
            <a:off x="415603" y="7343259"/>
            <a:ext cx="2432012" cy="2184722"/>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1" y="8600892"/>
            <a:ext cx="8304245" cy="97411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9">
                  <a:extLst>
                    <a:ext uri="{A12FA001-AC4F-418D-AE19-62706E023703}">
                      <ahyp:hlinkClr xmlns:ahyp="http://schemas.microsoft.com/office/drawing/2018/hyperlinkcolor" xmlns="" val="tx"/>
                    </a:ext>
                  </a:extLst>
                </a:hlinkClick>
              </a:rPr>
              <a:t>MĂNG NON- TÀI LIỆU TIỂU HỌC | Facebook</a:t>
            </a:r>
            <a:endParaRPr kumimoji="0" lang="en-US" sz="191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852403"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8381616" y="5716324"/>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191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4019180" y="2468440"/>
            <a:ext cx="4434780" cy="582339"/>
          </a:xfrm>
          <a:prstGeom prst="rect">
            <a:avLst/>
          </a:prstGeom>
          <a:noFill/>
        </p:spPr>
        <p:txBody>
          <a:bodyPr wrap="square" rtlCol="0">
            <a:spAutoFit/>
          </a:bodyPr>
          <a:lstStyle/>
          <a:p>
            <a:pPr marL="0" marR="0" lvl="0" indent="0" algn="ctr" defTabSz="82990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605095" y="9963313"/>
            <a:ext cx="11725451" cy="533351"/>
          </a:xfrm>
          <a:prstGeom prst="rect">
            <a:avLst/>
          </a:prstGeom>
          <a:noFill/>
        </p:spPr>
        <p:txBody>
          <a:bodyPr wrap="square">
            <a:spAutoFit/>
          </a:bodyPr>
          <a:lstStyle/>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3454400"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SVN-Appleberry" panose="02040603050506020204" pitchFamily="18" charset="0"/>
              </a:rPr>
              <a:t>By </a:t>
            </a:r>
            <a:r>
              <a:rPr lang="en-US" sz="2800" b="0" dirty="0" err="1" smtClean="0">
                <a:solidFill>
                  <a:schemeClr val="accent6">
                    <a:lumMod val="50000"/>
                  </a:schemeClr>
                </a:solidFill>
                <a:latin typeface="SVN-Appleberry" panose="02040603050506020204" pitchFamily="18" charset="0"/>
              </a:rPr>
              <a:t>Phước</a:t>
            </a:r>
            <a:r>
              <a:rPr lang="en-US" sz="2800" b="0" baseline="0" dirty="0" smtClean="0">
                <a:solidFill>
                  <a:schemeClr val="accent6">
                    <a:lumMod val="50000"/>
                  </a:schemeClr>
                </a:solidFill>
                <a:latin typeface="SVN-Appleberry" panose="02040603050506020204" pitchFamily="18" charset="0"/>
              </a:rPr>
              <a:t> </a:t>
            </a:r>
            <a:r>
              <a:rPr lang="en-US" sz="2800" b="0" baseline="0" dirty="0" err="1" smtClean="0">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161377569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txStyles>
    <p:titleStyle>
      <a:lvl1pPr algn="ctr" defTabSz="1219170" rtl="0" eaLnBrk="1" latinLnBrk="0" hangingPunct="1">
        <a:spcBef>
          <a:spcPct val="0"/>
        </a:spcBef>
        <a:buNone/>
        <a:defRPr sz="5867" kern="1200">
          <a:solidFill>
            <a:schemeClr val="accent4"/>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accent4"/>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accent4"/>
          </a:solidFill>
          <a:latin typeface="can_NongAor" pitchFamily="2" charset="0"/>
          <a:ea typeface="+mn-ea"/>
          <a:cs typeface="can_NongAor" pitchFamily="2" charset="0"/>
        </a:defRPr>
      </a:lvl2pPr>
      <a:lvl3pPr marL="1523962" indent="-304792" algn="l" defTabSz="1219170" rtl="0" eaLnBrk="1" latinLnBrk="0" hangingPunct="1">
        <a:spcBef>
          <a:spcPct val="20000"/>
        </a:spcBef>
        <a:buFont typeface="Arial" pitchFamily="34" charset="0"/>
        <a:buChar char="•"/>
        <a:defRPr sz="3200" kern="1200">
          <a:solidFill>
            <a:schemeClr val="accent4"/>
          </a:solidFill>
          <a:latin typeface="can_NongAor" pitchFamily="2" charset="0"/>
          <a:ea typeface="+mn-ea"/>
          <a:cs typeface="can_NongAor" pitchFamily="2" charset="0"/>
        </a:defRPr>
      </a:lvl3pPr>
      <a:lvl4pPr marL="2133547" indent="-304792" algn="l" defTabSz="1219170" rtl="0" eaLnBrk="1" latinLnBrk="0" hangingPunct="1">
        <a:spcBef>
          <a:spcPct val="20000"/>
        </a:spcBef>
        <a:buFont typeface="Arial" pitchFamily="34" charset="0"/>
        <a:buChar char="–"/>
        <a:defRPr sz="2667" kern="1200">
          <a:solidFill>
            <a:schemeClr val="accent4"/>
          </a:solidFill>
          <a:latin typeface="can_NongAor" pitchFamily="2" charset="0"/>
          <a:ea typeface="+mn-ea"/>
          <a:cs typeface="can_NongAor" pitchFamily="2" charset="0"/>
        </a:defRPr>
      </a:lvl4pPr>
      <a:lvl5pPr marL="2743131" indent="-304792" algn="l" defTabSz="1219170" rtl="0" eaLnBrk="1" latinLnBrk="0" hangingPunct="1">
        <a:spcBef>
          <a:spcPct val="20000"/>
        </a:spcBef>
        <a:buFont typeface="Arial" pitchFamily="34" charset="0"/>
        <a:buChar char="»"/>
        <a:defRPr sz="2667" kern="1200">
          <a:solidFill>
            <a:schemeClr val="accent4"/>
          </a:solidFill>
          <a:latin typeface="can_NongAor" pitchFamily="2" charset="0"/>
          <a:ea typeface="+mn-ea"/>
          <a:cs typeface="can_NongAor" pitchFamily="2"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th-TH"/>
      </a:defPPr>
      <a:lvl1pPr marL="0" algn="l" defTabSz="1219170" rtl="0" eaLnBrk="1" latinLnBrk="0" hangingPunct="1">
        <a:defRPr sz="3733" kern="1200">
          <a:solidFill>
            <a:schemeClr val="tx1"/>
          </a:solidFill>
          <a:latin typeface="+mn-lt"/>
          <a:ea typeface="+mn-ea"/>
          <a:cs typeface="+mn-cs"/>
        </a:defRPr>
      </a:lvl1pPr>
      <a:lvl2pPr marL="609585" algn="l" defTabSz="1219170" rtl="0" eaLnBrk="1" latinLnBrk="0" hangingPunct="1">
        <a:defRPr sz="3733" kern="1200">
          <a:solidFill>
            <a:schemeClr val="tx1"/>
          </a:solidFill>
          <a:latin typeface="+mn-lt"/>
          <a:ea typeface="+mn-ea"/>
          <a:cs typeface="+mn-cs"/>
        </a:defRPr>
      </a:lvl2pPr>
      <a:lvl3pPr marL="1219170" algn="l" defTabSz="1219170" rtl="0" eaLnBrk="1" latinLnBrk="0" hangingPunct="1">
        <a:defRPr sz="3733" kern="1200">
          <a:solidFill>
            <a:schemeClr val="tx1"/>
          </a:solidFill>
          <a:latin typeface="+mn-lt"/>
          <a:ea typeface="+mn-ea"/>
          <a:cs typeface="+mn-cs"/>
        </a:defRPr>
      </a:lvl3pPr>
      <a:lvl4pPr marL="1828754" algn="l" defTabSz="1219170" rtl="0" eaLnBrk="1" latinLnBrk="0" hangingPunct="1">
        <a:defRPr sz="3733" kern="1200">
          <a:solidFill>
            <a:schemeClr val="tx1"/>
          </a:solidFill>
          <a:latin typeface="+mn-lt"/>
          <a:ea typeface="+mn-ea"/>
          <a:cs typeface="+mn-cs"/>
        </a:defRPr>
      </a:lvl4pPr>
      <a:lvl5pPr marL="2438339" algn="l" defTabSz="1219170" rtl="0" eaLnBrk="1" latinLnBrk="0" hangingPunct="1">
        <a:defRPr sz="3733" kern="1200">
          <a:solidFill>
            <a:schemeClr val="tx1"/>
          </a:solidFill>
          <a:latin typeface="+mn-lt"/>
          <a:ea typeface="+mn-ea"/>
          <a:cs typeface="+mn-cs"/>
        </a:defRPr>
      </a:lvl5pPr>
      <a:lvl6pPr marL="3047924" algn="l" defTabSz="1219170" rtl="0" eaLnBrk="1" latinLnBrk="0" hangingPunct="1">
        <a:defRPr sz="3733" kern="1200">
          <a:solidFill>
            <a:schemeClr val="tx1"/>
          </a:solidFill>
          <a:latin typeface="+mn-lt"/>
          <a:ea typeface="+mn-ea"/>
          <a:cs typeface="+mn-cs"/>
        </a:defRPr>
      </a:lvl6pPr>
      <a:lvl7pPr marL="3657509" algn="l" defTabSz="1219170" rtl="0" eaLnBrk="1" latinLnBrk="0" hangingPunct="1">
        <a:defRPr sz="3733" kern="1200">
          <a:solidFill>
            <a:schemeClr val="tx1"/>
          </a:solidFill>
          <a:latin typeface="+mn-lt"/>
          <a:ea typeface="+mn-ea"/>
          <a:cs typeface="+mn-cs"/>
        </a:defRPr>
      </a:lvl7pPr>
      <a:lvl8pPr marL="4267093" algn="l" defTabSz="1219170" rtl="0" eaLnBrk="1" latinLnBrk="0" hangingPunct="1">
        <a:defRPr sz="3733" kern="1200">
          <a:solidFill>
            <a:schemeClr val="tx1"/>
          </a:solidFill>
          <a:latin typeface="+mn-lt"/>
          <a:ea typeface="+mn-ea"/>
          <a:cs typeface="+mn-cs"/>
        </a:defRPr>
      </a:lvl8pPr>
      <a:lvl9pPr marL="4876678" algn="l" defTabSz="1219170" rtl="0" eaLnBrk="1" latinLnBrk="0" hangingPunct="1">
        <a:defRPr sz="37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061">
                <a:solidFill>
                  <a:schemeClr val="dk2"/>
                </a:solidFill>
              </a:defRPr>
            </a:lvl1pPr>
            <a:lvl2pPr lvl="1" algn="r">
              <a:buNone/>
              <a:defRPr sz="1061">
                <a:solidFill>
                  <a:schemeClr val="dk2"/>
                </a:solidFill>
              </a:defRPr>
            </a:lvl2pPr>
            <a:lvl3pPr lvl="2" algn="r">
              <a:buNone/>
              <a:defRPr sz="1061">
                <a:solidFill>
                  <a:schemeClr val="dk2"/>
                </a:solidFill>
              </a:defRPr>
            </a:lvl3pPr>
            <a:lvl4pPr lvl="3" algn="r">
              <a:buNone/>
              <a:defRPr sz="1061">
                <a:solidFill>
                  <a:schemeClr val="dk2"/>
                </a:solidFill>
              </a:defRPr>
            </a:lvl4pPr>
            <a:lvl5pPr lvl="4" algn="r">
              <a:buNone/>
              <a:defRPr sz="1061">
                <a:solidFill>
                  <a:schemeClr val="dk2"/>
                </a:solidFill>
              </a:defRPr>
            </a:lvl5pPr>
            <a:lvl6pPr lvl="5" algn="r">
              <a:buNone/>
              <a:defRPr sz="1061">
                <a:solidFill>
                  <a:schemeClr val="dk2"/>
                </a:solidFill>
              </a:defRPr>
            </a:lvl6pPr>
            <a:lvl7pPr lvl="6" algn="r">
              <a:buNone/>
              <a:defRPr sz="1061">
                <a:solidFill>
                  <a:schemeClr val="dk2"/>
                </a:solidFill>
              </a:defRPr>
            </a:lvl7pPr>
            <a:lvl8pPr lvl="7" algn="r">
              <a:buNone/>
              <a:defRPr sz="1061">
                <a:solidFill>
                  <a:schemeClr val="dk2"/>
                </a:solidFill>
              </a:defRPr>
            </a:lvl8pPr>
            <a:lvl9pPr lvl="8" algn="r">
              <a:buNone/>
              <a:defRPr sz="1061">
                <a:solidFill>
                  <a:schemeClr val="dk2"/>
                </a:solidFill>
              </a:defRPr>
            </a:lvl9pPr>
          </a:lstStyle>
          <a:p>
            <a:pPr defTabSz="829909"/>
            <a:fld id="{00000000-1234-1234-1234-123412341234}" type="slidenum">
              <a:rPr lang="en" smtClean="0">
                <a:solidFill>
                  <a:srgbClr val="FFFFFF"/>
                </a:solidFill>
              </a:rPr>
              <a:pPr defTabSz="829909"/>
              <a:t>‹#›</a:t>
            </a:fld>
            <a:endParaRPr lang="en">
              <a:solidFill>
                <a:srgbClr val="FFFFFF"/>
              </a:solidFill>
            </a:endParaRPr>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3086812" y="-151489"/>
            <a:ext cx="2914996" cy="2586929"/>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3" y="7343259"/>
            <a:ext cx="2432012" cy="2184722"/>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1" y="8600892"/>
            <a:ext cx="8304245" cy="97411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kumimoji="0" lang="en-US" sz="191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55" rtl="0" eaLnBrk="1" fontAlgn="auto" latinLnBrk="0" hangingPunct="1">
              <a:lnSpc>
                <a:spcPct val="100000"/>
              </a:lnSpc>
              <a:spcBef>
                <a:spcPts val="0"/>
              </a:spcBef>
              <a:spcAft>
                <a:spcPts val="0"/>
              </a:spcAft>
              <a:buClrTx/>
              <a:buSzTx/>
              <a:buFontTx/>
              <a:buNone/>
              <a:tabLst/>
              <a:defRPr/>
            </a:pP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50"/>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3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4"/>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909" rtl="0" eaLnBrk="1" fontAlgn="auto" latinLnBrk="0" hangingPunct="1">
              <a:lnSpc>
                <a:spcPct val="90000"/>
              </a:lnSpc>
              <a:spcBef>
                <a:spcPct val="0"/>
              </a:spcBef>
              <a:spcAft>
                <a:spcPts val="0"/>
              </a:spcAft>
              <a:buClrTx/>
              <a:buSzTx/>
              <a:buFontTx/>
              <a:buNone/>
              <a:tabLst/>
              <a:defRPr/>
            </a:pPr>
            <a:r>
              <a:rPr kumimoji="0" lang="en-US" sz="191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4019180" y="2468440"/>
            <a:ext cx="4434780" cy="582339"/>
          </a:xfrm>
          <a:prstGeom prst="rect">
            <a:avLst/>
          </a:prstGeom>
          <a:noFill/>
        </p:spPr>
        <p:txBody>
          <a:bodyPr wrap="square" rtlCol="0">
            <a:spAutoFit/>
          </a:bodyPr>
          <a:lstStyle/>
          <a:p>
            <a:pPr marL="0" marR="0" lvl="0" indent="0" algn="ctr" defTabSz="82990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3"/>
            <a:ext cx="11725451" cy="533351"/>
          </a:xfrm>
          <a:prstGeom prst="rect">
            <a:avLst/>
          </a:prstGeom>
          <a:noFill/>
        </p:spPr>
        <p:txBody>
          <a:bodyPr wrap="square">
            <a:spAutoFit/>
          </a:bodyPr>
          <a:lstStyle/>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913"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2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SVN-Appleberry" panose="02040603050506020204" pitchFamily="18" charset="0"/>
              </a:rPr>
              <a:t>By </a:t>
            </a:r>
            <a:r>
              <a:rPr lang="en-US" sz="2800" b="0" dirty="0" err="1" smtClean="0">
                <a:solidFill>
                  <a:schemeClr val="accent6">
                    <a:lumMod val="50000"/>
                  </a:schemeClr>
                </a:solidFill>
                <a:latin typeface="SVN-Appleberry" panose="02040603050506020204" pitchFamily="18" charset="0"/>
              </a:rPr>
              <a:t>Phước</a:t>
            </a:r>
            <a:r>
              <a:rPr lang="en-US" sz="2800" b="0" baseline="0" dirty="0" smtClean="0">
                <a:solidFill>
                  <a:schemeClr val="accent6">
                    <a:lumMod val="50000"/>
                  </a:schemeClr>
                </a:solidFill>
                <a:latin typeface="SVN-Appleberry" panose="02040603050506020204" pitchFamily="18" charset="0"/>
              </a:rPr>
              <a:t> </a:t>
            </a:r>
            <a:r>
              <a:rPr lang="en-US" sz="2800" b="0" baseline="0" dirty="0" err="1" smtClean="0">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219305803"/>
      </p:ext>
    </p:extLst>
  </p:cSld>
  <p:clrMap bg1="lt1" tx1="dk1" bg2="dk2" tx2="lt2" accent1="accent1" accent2="accent2" accent3="accent3" accent4="accent4" accent5="accent5" accent6="accent6" hlink="hlink" folHlink="folHlink"/>
  <p:sldLayoutIdLst>
    <p:sldLayoutId id="2147483739" r:id="rId1"/>
    <p:sldLayoutId id="2147483740"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8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8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8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8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8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8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8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8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8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8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8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8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8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8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8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8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8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8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8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8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8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8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8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8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8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8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8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6.png"/><Relationship Id="rId3" Type="http://schemas.openxmlformats.org/officeDocument/2006/relationships/image" Target="../media/image11.png"/><Relationship Id="rId7" Type="http://schemas.openxmlformats.org/officeDocument/2006/relationships/image" Target="../media/image62.png"/><Relationship Id="rId12" Type="http://schemas.microsoft.com/office/2007/relationships/hdphoto" Target="../media/hdphoto11.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5.png"/><Relationship Id="rId5" Type="http://schemas.openxmlformats.org/officeDocument/2006/relationships/image" Target="../media/image60.png"/><Relationship Id="rId10" Type="http://schemas.openxmlformats.org/officeDocument/2006/relationships/image" Target="../media/image64.png"/><Relationship Id="rId4" Type="http://schemas.openxmlformats.org/officeDocument/2006/relationships/image" Target="../media/image59.png"/><Relationship Id="rId9" Type="http://schemas.microsoft.com/office/2007/relationships/hdphoto" Target="../media/hdphoto10.wdp"/><Relationship Id="rId14" Type="http://schemas.microsoft.com/office/2007/relationships/hdphoto" Target="../media/hdphoto12.wdp"/></Relationships>
</file>

<file path=ppt/slides/_rels/slide10.xml.rels><?xml version="1.0" encoding="UTF-8" standalone="yes"?>
<Relationships xmlns="http://schemas.openxmlformats.org/package/2006/relationships"><Relationship Id="rId8" Type="http://schemas.openxmlformats.org/officeDocument/2006/relationships/image" Target="../media/image88.png"/><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54.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13.png"/><Relationship Id="rId9" Type="http://schemas.openxmlformats.org/officeDocument/2006/relationships/image" Target="../media/image89.png"/></Relationships>
</file>

<file path=ppt/slides/_rels/slide1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3.png"/><Relationship Id="rId12" Type="http://schemas.openxmlformats.org/officeDocument/2006/relationships/slide" Target="slide16.xml"/><Relationship Id="rId2" Type="http://schemas.openxmlformats.org/officeDocument/2006/relationships/notesSlide" Target="../notesSlides/notesSlide4.xml"/><Relationship Id="rId16" Type="http://schemas.openxmlformats.org/officeDocument/2006/relationships/image" Target="../media/image98.png"/><Relationship Id="rId1" Type="http://schemas.openxmlformats.org/officeDocument/2006/relationships/slideLayout" Target="../slideLayouts/slideLayout14.xml"/><Relationship Id="rId6" Type="http://schemas.openxmlformats.org/officeDocument/2006/relationships/slide" Target="slide13.xml"/><Relationship Id="rId11" Type="http://schemas.openxmlformats.org/officeDocument/2006/relationships/image" Target="../media/image95.png"/><Relationship Id="rId5" Type="http://schemas.openxmlformats.org/officeDocument/2006/relationships/image" Target="../media/image92.png"/><Relationship Id="rId15" Type="http://schemas.openxmlformats.org/officeDocument/2006/relationships/image" Target="../media/image97.png"/><Relationship Id="rId10" Type="http://schemas.openxmlformats.org/officeDocument/2006/relationships/slide" Target="slide15.xml"/><Relationship Id="rId4" Type="http://schemas.openxmlformats.org/officeDocument/2006/relationships/slide" Target="slide19.xml"/><Relationship Id="rId9" Type="http://schemas.openxmlformats.org/officeDocument/2006/relationships/image" Target="../media/image94.png"/><Relationship Id="rId14" Type="http://schemas.openxmlformats.org/officeDocument/2006/relationships/slide" Target="slide17.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74.png"/><Relationship Id="rId7" Type="http://schemas.openxmlformats.org/officeDocument/2006/relationships/image" Target="../media/image99.pn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slide" Target="slide12.xml"/><Relationship Id="rId5" Type="http://schemas.openxmlformats.org/officeDocument/2006/relationships/image" Target="../media/image5.png"/><Relationship Id="rId4" Type="http://schemas.microsoft.com/office/2007/relationships/hdphoto" Target="../media/hdphoto17.wdp"/></Relationships>
</file>

<file path=ppt/slides/_rels/slide1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 Target="slide12.xml"/><Relationship Id="rId1" Type="http://schemas.openxmlformats.org/officeDocument/2006/relationships/slideLayout" Target="../slideLayouts/slideLayout30.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 Target="slide12.xml"/><Relationship Id="rId1" Type="http://schemas.openxmlformats.org/officeDocument/2006/relationships/slideLayout" Target="../slideLayouts/slideLayout30.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 Target="slide12.xml"/><Relationship Id="rId1" Type="http://schemas.openxmlformats.org/officeDocument/2006/relationships/slideLayout" Target="../slideLayouts/slideLayout30.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6.xml"/><Relationship Id="rId1" Type="http://schemas.openxmlformats.org/officeDocument/2006/relationships/slideLayout" Target="../slideLayouts/slideLayout30.xml"/><Relationship Id="rId5" Type="http://schemas.openxmlformats.org/officeDocument/2006/relationships/image" Target="../media/image35.png"/><Relationship Id="rId4" Type="http://schemas.openxmlformats.org/officeDocument/2006/relationships/image" Target="../media/image99.png"/></Relationships>
</file>

<file path=ppt/slides/_rels/slide1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01.png"/><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54.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13.png"/><Relationship Id="rId9" Type="http://schemas.openxmlformats.org/officeDocument/2006/relationships/image" Target="../media/image102.png"/></Relationships>
</file>

<file path=ppt/slides/_rels/slide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7.png"/><Relationship Id="rId1" Type="http://schemas.openxmlformats.org/officeDocument/2006/relationships/slideLayout" Target="../slideLayouts/slideLayout11.xml"/><Relationship Id="rId5" Type="http://schemas.microsoft.com/office/2007/relationships/hdphoto" Target="../media/hdphoto14.wdp"/><Relationship Id="rId4" Type="http://schemas.openxmlformats.org/officeDocument/2006/relationships/image" Target="../media/image68.png"/></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7" Type="http://schemas.microsoft.com/office/2007/relationships/hdphoto" Target="../media/hdphoto20.wdp"/><Relationship Id="rId2" Type="http://schemas.openxmlformats.org/officeDocument/2006/relationships/notesSlide" Target="../notesSlides/notesSlide7.xml"/><Relationship Id="rId1" Type="http://schemas.openxmlformats.org/officeDocument/2006/relationships/slideLayout" Target="../slideLayouts/slideLayout53.xml"/><Relationship Id="rId6" Type="http://schemas.openxmlformats.org/officeDocument/2006/relationships/image" Target="../media/image104.png"/><Relationship Id="rId5" Type="http://schemas.openxmlformats.org/officeDocument/2006/relationships/image" Target="../media/image103.png"/><Relationship Id="rId4" Type="http://schemas.microsoft.com/office/2007/relationships/hdphoto" Target="../media/hdphoto15.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05.png"/><Relationship Id="rId1" Type="http://schemas.openxmlformats.org/officeDocument/2006/relationships/slideLayout" Target="../slideLayouts/slideLayout77.xml"/><Relationship Id="rId5" Type="http://schemas.openxmlformats.org/officeDocument/2006/relationships/image" Target="../media/image107.png"/><Relationship Id="rId4" Type="http://schemas.openxmlformats.org/officeDocument/2006/relationships/image" Target="../media/image106.png"/></Relationships>
</file>

<file path=ppt/slides/_rels/slide3.xml.rels><?xml version="1.0" encoding="UTF-8" standalone="yes"?>
<Relationships xmlns="http://schemas.openxmlformats.org/package/2006/relationships"><Relationship Id="rId3" Type="http://schemas.openxmlformats.org/officeDocument/2006/relationships/image" Target="../media/image69.png"/><Relationship Id="rId7" Type="http://schemas.microsoft.com/office/2007/relationships/hdphoto" Target="../media/hdphoto16.wdp"/><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png"/><Relationship Id="rId4" Type="http://schemas.microsoft.com/office/2007/relationships/hdphoto" Target="../media/hdphoto15.wdp"/></Relationships>
</file>

<file path=ppt/slides/_rels/slide4.xml.rels><?xml version="1.0" encoding="UTF-8" standalone="yes"?>
<Relationships xmlns="http://schemas.openxmlformats.org/package/2006/relationships"><Relationship Id="rId8" Type="http://schemas.openxmlformats.org/officeDocument/2006/relationships/image" Target="../media/image72.png"/><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13.png"/><Relationship Id="rId9" Type="http://schemas.openxmlformats.org/officeDocument/2006/relationships/image" Target="../media/image73.png"/></Relationships>
</file>

<file path=ppt/slides/_rels/slide5.xml.rels><?xml version="1.0" encoding="UTF-8" standalone="yes"?>
<Relationships xmlns="http://schemas.openxmlformats.org/package/2006/relationships"><Relationship Id="rId8" Type="http://schemas.openxmlformats.org/officeDocument/2006/relationships/image" Target="../media/image78.png"/><Relationship Id="rId3" Type="http://schemas.microsoft.com/office/2007/relationships/hdphoto" Target="../media/hdphoto17.wdp"/><Relationship Id="rId7" Type="http://schemas.openxmlformats.org/officeDocument/2006/relationships/image" Target="../media/image77.png"/><Relationship Id="rId2" Type="http://schemas.openxmlformats.org/officeDocument/2006/relationships/image" Target="../media/image74.png"/><Relationship Id="rId1" Type="http://schemas.openxmlformats.org/officeDocument/2006/relationships/slideLayout" Target="../slideLayouts/slideLayout55.xml"/><Relationship Id="rId6" Type="http://schemas.openxmlformats.org/officeDocument/2006/relationships/image" Target="../media/image76.png"/><Relationship Id="rId5" Type="http://schemas.openxmlformats.org/officeDocument/2006/relationships/image" Target="../media/image75.png"/><Relationship Id="rId10" Type="http://schemas.microsoft.com/office/2007/relationships/hdphoto" Target="../media/hdphoto18.wdp"/><Relationship Id="rId4" Type="http://schemas.openxmlformats.org/officeDocument/2006/relationships/image" Target="../media/image5.png"/><Relationship Id="rId9" Type="http://schemas.openxmlformats.org/officeDocument/2006/relationships/image" Target="../media/image79.png"/></Relationships>
</file>

<file path=ppt/slides/_rels/slide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83.png"/><Relationship Id="rId4" Type="http://schemas.openxmlformats.org/officeDocument/2006/relationships/image" Target="../media/image5.pn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Layout" Target="../slideLayouts/slideLayout8.xml"/><Relationship Id="rId4" Type="http://schemas.openxmlformats.org/officeDocument/2006/relationships/image" Target="../media/image84.png"/></Relationships>
</file>

<file path=ppt/slides/_rels/slide9.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5.png"/><Relationship Id="rId7" Type="http://schemas.openxmlformats.org/officeDocument/2006/relationships/image" Target="../media/image86.png"/><Relationship Id="rId2" Type="http://schemas.openxmlformats.org/officeDocument/2006/relationships/image" Target="../media/image4.png"/><Relationship Id="rId1" Type="http://schemas.openxmlformats.org/officeDocument/2006/relationships/slideLayout" Target="../slideLayouts/slideLayout13.xml"/><Relationship Id="rId6" Type="http://schemas.microsoft.com/office/2007/relationships/hdphoto" Target="../media/hdphoto5.wdp"/><Relationship Id="rId5" Type="http://schemas.openxmlformats.org/officeDocument/2006/relationships/image" Target="../media/image38.png"/><Relationship Id="rId4" Type="http://schemas.openxmlformats.org/officeDocument/2006/relationships/image" Target="../media/image85.png"/><Relationship Id="rId9" Type="http://schemas.openxmlformats.org/officeDocument/2006/relationships/image" Target="../media/image8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กลุ่ม 57"/>
          <p:cNvGrpSpPr/>
          <p:nvPr/>
        </p:nvGrpSpPr>
        <p:grpSpPr>
          <a:xfrm>
            <a:off x="5343845" y="5710696"/>
            <a:ext cx="3015709" cy="600000"/>
            <a:chOff x="3289945" y="3405879"/>
            <a:chExt cx="2261782" cy="450000"/>
          </a:xfrm>
        </p:grpSpPr>
        <p:sp>
          <p:nvSpPr>
            <p:cNvPr id="54" name="วงรี 53"/>
            <p:cNvSpPr/>
            <p:nvPr/>
          </p:nvSpPr>
          <p:spPr>
            <a:xfrm>
              <a:off x="3289945" y="3405879"/>
              <a:ext cx="472517" cy="450000"/>
            </a:xfrm>
            <a:prstGeom prst="ellipse">
              <a:avLst/>
            </a:prstGeom>
            <a:solidFill>
              <a:srgbClr val="A8C7CC"/>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55" name="วงรี 54"/>
            <p:cNvSpPr/>
            <p:nvPr/>
          </p:nvSpPr>
          <p:spPr>
            <a:xfrm>
              <a:off x="3886367" y="3405879"/>
              <a:ext cx="472517" cy="450000"/>
            </a:xfrm>
            <a:prstGeom prst="ellipse">
              <a:avLst/>
            </a:prstGeom>
            <a:solidFill>
              <a:srgbClr val="B8B5C5"/>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56" name="วงรี 55"/>
            <p:cNvSpPr/>
            <p:nvPr/>
          </p:nvSpPr>
          <p:spPr>
            <a:xfrm>
              <a:off x="4482789" y="3405879"/>
              <a:ext cx="472517" cy="450000"/>
            </a:xfrm>
            <a:prstGeom prst="ellipse">
              <a:avLst/>
            </a:prstGeom>
            <a:solidFill>
              <a:srgbClr val="CBBCCA"/>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57" name="วงรี 56"/>
            <p:cNvSpPr/>
            <p:nvPr/>
          </p:nvSpPr>
          <p:spPr>
            <a:xfrm>
              <a:off x="5079210" y="3405879"/>
              <a:ext cx="472517" cy="450000"/>
            </a:xfrm>
            <a:prstGeom prst="ellipse">
              <a:avLst/>
            </a:prstGeom>
            <a:solidFill>
              <a:srgbClr val="E8C6D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grpSp>
      <p:grpSp>
        <p:nvGrpSpPr>
          <p:cNvPr id="6" name="Group 5"/>
          <p:cNvGrpSpPr/>
          <p:nvPr/>
        </p:nvGrpSpPr>
        <p:grpSpPr>
          <a:xfrm>
            <a:off x="604289" y="5070224"/>
            <a:ext cx="2125584" cy="512565"/>
            <a:chOff x="7250482" y="1043700"/>
            <a:chExt cx="2125584" cy="512565"/>
          </a:xfrm>
        </p:grpSpPr>
        <p:grpSp>
          <p:nvGrpSpPr>
            <p:cNvPr id="96" name="กลุ่ม 95"/>
            <p:cNvGrpSpPr/>
            <p:nvPr/>
          </p:nvGrpSpPr>
          <p:grpSpPr>
            <a:xfrm>
              <a:off x="7250482" y="1062194"/>
              <a:ext cx="409429" cy="483691"/>
              <a:chOff x="5181879" y="1475364"/>
              <a:chExt cx="1326034" cy="1566547"/>
            </a:xfrm>
            <a:effectLst>
              <a:outerShdw blurRad="50800" dist="38100" dir="2700000" algn="tl" rotWithShape="0">
                <a:schemeClr val="accent4">
                  <a:lumMod val="75000"/>
                  <a:alpha val="40000"/>
                </a:schemeClr>
              </a:outerShdw>
            </a:effectLst>
          </p:grpSpPr>
          <p:sp>
            <p:nvSpPr>
              <p:cNvPr id="2"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 name="วงรี 2"/>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90" name="วงรี 89"/>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40" name="ส่วนโค้ง 39"/>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th-TH" sz="3733">
                  <a:solidFill>
                    <a:prstClr val="black"/>
                  </a:solidFill>
                  <a:latin typeface="FC Onigiri Outline"/>
                  <a:cs typeface="FC Onigiri Outline"/>
                </a:endParaRPr>
              </a:p>
            </p:txBody>
          </p:sp>
          <p:sp>
            <p:nvSpPr>
              <p:cNvPr id="41" name="วงรี 40"/>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91" name="วงรี 90"/>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grpSp>
        <p:grpSp>
          <p:nvGrpSpPr>
            <p:cNvPr id="97" name="กลุ่ม 96"/>
            <p:cNvGrpSpPr/>
            <p:nvPr/>
          </p:nvGrpSpPr>
          <p:grpSpPr>
            <a:xfrm>
              <a:off x="8966637" y="1072574"/>
              <a:ext cx="409429" cy="483691"/>
              <a:chOff x="5181879" y="1475364"/>
              <a:chExt cx="1326034" cy="1566547"/>
            </a:xfrm>
            <a:effectLst>
              <a:outerShdw blurRad="50800" dist="38100" dir="2700000" algn="tl" rotWithShape="0">
                <a:schemeClr val="accent4">
                  <a:lumMod val="75000"/>
                  <a:alpha val="40000"/>
                </a:schemeClr>
              </a:outerShdw>
            </a:effectLst>
          </p:grpSpPr>
          <p:sp>
            <p:nvSpPr>
              <p:cNvPr id="98"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99" name="วงรี 98"/>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00" name="วงรี 99"/>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01" name="ส่วนโค้ง 100"/>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th-TH" sz="3733">
                  <a:solidFill>
                    <a:prstClr val="black"/>
                  </a:solidFill>
                  <a:latin typeface="FC Onigiri Outline"/>
                  <a:cs typeface="FC Onigiri Outline"/>
                </a:endParaRPr>
              </a:p>
            </p:txBody>
          </p:sp>
          <p:sp>
            <p:nvSpPr>
              <p:cNvPr id="102" name="วงรี 101"/>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03" name="วงรี 102"/>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grpSp>
        <p:grpSp>
          <p:nvGrpSpPr>
            <p:cNvPr id="104" name="กลุ่ม 103"/>
            <p:cNvGrpSpPr/>
            <p:nvPr/>
          </p:nvGrpSpPr>
          <p:grpSpPr>
            <a:xfrm>
              <a:off x="8109686" y="1043700"/>
              <a:ext cx="409429" cy="483691"/>
              <a:chOff x="5181879" y="1475364"/>
              <a:chExt cx="1326034" cy="1566547"/>
            </a:xfrm>
            <a:effectLst>
              <a:outerShdw blurRad="50800" dist="38100" dir="2700000" algn="tl" rotWithShape="0">
                <a:schemeClr val="accent4">
                  <a:lumMod val="75000"/>
                  <a:alpha val="40000"/>
                </a:schemeClr>
              </a:outerShdw>
            </a:effectLst>
          </p:grpSpPr>
          <p:sp>
            <p:nvSpPr>
              <p:cNvPr id="105"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06" name="วงรี 105"/>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07" name="วงรี 106"/>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08" name="ส่วนโค้ง 107"/>
              <p:cNvSpPr/>
              <p:nvPr/>
            </p:nvSpPr>
            <p:spPr>
              <a:xfrm rot="8263937">
                <a:off x="5754896" y="2202259"/>
                <a:ext cx="179999" cy="179999"/>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th-TH" sz="3733">
                  <a:solidFill>
                    <a:prstClr val="black"/>
                  </a:solidFill>
                  <a:latin typeface="FC Onigiri Outline"/>
                  <a:cs typeface="FC Onigiri Outline"/>
                </a:endParaRPr>
              </a:p>
            </p:txBody>
          </p:sp>
          <p:sp>
            <p:nvSpPr>
              <p:cNvPr id="109" name="วงรี 108"/>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10" name="วงรี 109"/>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grpSp>
      </p:grpSp>
      <p:pic>
        <p:nvPicPr>
          <p:cNvPr id="62" name="รูปภาพ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1962">
            <a:off x="-18892" y="156941"/>
            <a:ext cx="1509456" cy="1214273"/>
          </a:xfrm>
          <a:prstGeom prst="rect">
            <a:avLst/>
          </a:prstGeom>
          <a:effectLst>
            <a:outerShdw blurRad="50800" dist="38100" dir="2700000" algn="tl" rotWithShape="0">
              <a:schemeClr val="accent4">
                <a:alpha val="40000"/>
              </a:schemeClr>
            </a:outerShdw>
          </a:effectLst>
        </p:spPr>
      </p:pic>
      <p:sp>
        <p:nvSpPr>
          <p:cNvPr id="134" name="วงรี 133"/>
          <p:cNvSpPr/>
          <p:nvPr/>
        </p:nvSpPr>
        <p:spPr>
          <a:xfrm>
            <a:off x="3815755" y="4797160"/>
            <a:ext cx="81600" cy="816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35" name="วงรี 134"/>
          <p:cNvSpPr/>
          <p:nvPr/>
        </p:nvSpPr>
        <p:spPr>
          <a:xfrm>
            <a:off x="3857275" y="4521251"/>
            <a:ext cx="81600" cy="816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36" name="วงรี 135"/>
          <p:cNvSpPr/>
          <p:nvPr/>
        </p:nvSpPr>
        <p:spPr>
          <a:xfrm>
            <a:off x="3757403" y="4360160"/>
            <a:ext cx="81600" cy="81600"/>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37" name="วงรี 136"/>
          <p:cNvSpPr/>
          <p:nvPr/>
        </p:nvSpPr>
        <p:spPr>
          <a:xfrm>
            <a:off x="3774955" y="4670920"/>
            <a:ext cx="81600" cy="8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pic>
        <p:nvPicPr>
          <p:cNvPr id="127" name="รูปภาพ 1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8729" y="256145"/>
            <a:ext cx="99184" cy="111348"/>
          </a:xfrm>
          <a:prstGeom prst="rect">
            <a:avLst/>
          </a:prstGeom>
        </p:spPr>
      </p:pic>
      <p:pic>
        <p:nvPicPr>
          <p:cNvPr id="128" name="รูปภาพ 1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17472">
            <a:off x="288143" y="403670"/>
            <a:ext cx="99184" cy="111348"/>
          </a:xfrm>
          <a:prstGeom prst="rect">
            <a:avLst/>
          </a:prstGeom>
        </p:spPr>
      </p:pic>
      <p:pic>
        <p:nvPicPr>
          <p:cNvPr id="129" name="รูปภาพ 1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13826">
            <a:off x="242113" y="1424714"/>
            <a:ext cx="99184" cy="111348"/>
          </a:xfrm>
          <a:prstGeom prst="rect">
            <a:avLst/>
          </a:prstGeom>
        </p:spPr>
      </p:pic>
      <p:pic>
        <p:nvPicPr>
          <p:cNvPr id="48" name="Picture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195" y="2222664"/>
            <a:ext cx="3046821" cy="2947315"/>
          </a:xfrm>
          <a:prstGeom prst="rect">
            <a:avLst/>
          </a:prstGeom>
        </p:spPr>
      </p:pic>
      <p:pic>
        <p:nvPicPr>
          <p:cNvPr id="63" name="Picture 6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409" y="548640"/>
            <a:ext cx="1863497" cy="1863497"/>
          </a:xfrm>
          <a:prstGeom prst="rect">
            <a:avLst/>
          </a:prstGeom>
        </p:spPr>
      </p:pic>
      <p:pic>
        <p:nvPicPr>
          <p:cNvPr id="20" name="Picture 19"/>
          <p:cNvPicPr>
            <a:picLocks noChangeAspect="1"/>
          </p:cNvPicPr>
          <p:nvPr/>
        </p:nvPicPr>
        <p:blipFill>
          <a:blip r:embed="rId7"/>
          <a:stretch>
            <a:fillRect/>
          </a:stretch>
        </p:blipFill>
        <p:spPr>
          <a:xfrm>
            <a:off x="3848829" y="99774"/>
            <a:ext cx="2225233" cy="1353429"/>
          </a:xfrm>
          <a:prstGeom prst="rect">
            <a:avLst/>
          </a:prstGeom>
        </p:spPr>
      </p:pic>
      <p:pic>
        <p:nvPicPr>
          <p:cNvPr id="21" name="Picture 20"/>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3165466" y="1337398"/>
            <a:ext cx="6212362" cy="1963082"/>
          </a:xfrm>
          <a:prstGeom prst="rect">
            <a:avLst/>
          </a:prstGeom>
        </p:spPr>
      </p:pic>
      <p:pic>
        <p:nvPicPr>
          <p:cNvPr id="22" name="Picture 21"/>
          <p:cNvPicPr>
            <a:picLocks noChangeAspect="1"/>
          </p:cNvPicPr>
          <p:nvPr/>
        </p:nvPicPr>
        <p:blipFill>
          <a:blip r:embed="rId10"/>
          <a:stretch>
            <a:fillRect/>
          </a:stretch>
        </p:blipFill>
        <p:spPr>
          <a:xfrm>
            <a:off x="4810702" y="4562051"/>
            <a:ext cx="4877223" cy="1591194"/>
          </a:xfrm>
          <a:prstGeom prst="rect">
            <a:avLst/>
          </a:prstGeom>
        </p:spPr>
      </p:pic>
      <p:pic>
        <p:nvPicPr>
          <p:cNvPr id="23" name="Picture 22"/>
          <p:cNvPicPr>
            <a:picLocks noChangeAspect="1"/>
          </p:cNvPicPr>
          <p:nvPr/>
        </p:nvPicPr>
        <p:blipFill>
          <a:blip r:embed="rId11">
            <a:extLst>
              <a:ext uri="{BEBA8EAE-BF5A-486C-A8C5-ECC9F3942E4B}">
                <a14:imgProps xmlns:a14="http://schemas.microsoft.com/office/drawing/2010/main">
                  <a14:imgLayer r:embed="rId12">
                    <a14:imgEffect>
                      <a14:brightnessContrast contrast="40000"/>
                    </a14:imgEffect>
                  </a14:imgLayer>
                </a14:imgProps>
              </a:ext>
            </a:extLst>
          </a:blip>
          <a:stretch>
            <a:fillRect/>
          </a:stretch>
        </p:blipFill>
        <p:spPr>
          <a:xfrm>
            <a:off x="5606674" y="3088852"/>
            <a:ext cx="5675868" cy="1981372"/>
          </a:xfrm>
          <a:prstGeom prst="rect">
            <a:avLst/>
          </a:prstGeom>
        </p:spPr>
      </p:pic>
      <p:pic>
        <p:nvPicPr>
          <p:cNvPr id="24" name="Picture 23"/>
          <p:cNvPicPr>
            <a:picLocks noChangeAspect="1"/>
          </p:cNvPicPr>
          <p:nvPr/>
        </p:nvPicPr>
        <p:blipFill>
          <a:blip r:embed="rId13">
            <a:extLst>
              <a:ext uri="{BEBA8EAE-BF5A-486C-A8C5-ECC9F3942E4B}">
                <a14:imgProps xmlns:a14="http://schemas.microsoft.com/office/drawing/2010/main">
                  <a14:imgLayer r:embed="rId14">
                    <a14:imgEffect>
                      <a14:brightnessContrast contrast="40000"/>
                    </a14:imgEffect>
                  </a14:imgLayer>
                </a14:imgProps>
              </a:ext>
            </a:extLst>
          </a:blip>
          <a:stretch>
            <a:fillRect/>
          </a:stretch>
        </p:blipFill>
        <p:spPr>
          <a:xfrm>
            <a:off x="3261698" y="2480288"/>
            <a:ext cx="2890882" cy="2601120"/>
          </a:xfrm>
          <a:prstGeom prst="rect">
            <a:avLst/>
          </a:prstGeom>
        </p:spPr>
      </p:pic>
    </p:spTree>
    <p:extLst>
      <p:ext uri="{BB962C8B-B14F-4D97-AF65-F5344CB8AC3E}">
        <p14:creationId xmlns:p14="http://schemas.microsoft.com/office/powerpoint/2010/main" val="30223194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par>
                          <p:cTn id="11" fill="hold">
                            <p:stCondLst>
                              <p:cond delay="1000"/>
                            </p:stCondLst>
                            <p:childTnLst>
                              <p:par>
                                <p:cTn id="12" presetID="50" presetClass="entr" presetSubtype="0" decel="100000"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1000" fill="hold"/>
                                        <p:tgtEl>
                                          <p:spTgt spid="21"/>
                                        </p:tgtEl>
                                        <p:attrNameLst>
                                          <p:attrName>ppt_w</p:attrName>
                                        </p:attrNameLst>
                                      </p:cBhvr>
                                      <p:tavLst>
                                        <p:tav tm="0">
                                          <p:val>
                                            <p:strVal val="#ppt_w+.3"/>
                                          </p:val>
                                        </p:tav>
                                        <p:tav tm="100000">
                                          <p:val>
                                            <p:strVal val="#ppt_w"/>
                                          </p:val>
                                        </p:tav>
                                      </p:tavLst>
                                    </p:anim>
                                    <p:anim calcmode="lin" valueType="num">
                                      <p:cBhvr>
                                        <p:cTn id="15" dur="1000" fill="hold"/>
                                        <p:tgtEl>
                                          <p:spTgt spid="21"/>
                                        </p:tgtEl>
                                        <p:attrNameLst>
                                          <p:attrName>ppt_h</p:attrName>
                                        </p:attrNameLst>
                                      </p:cBhvr>
                                      <p:tavLst>
                                        <p:tav tm="0">
                                          <p:val>
                                            <p:strVal val="#ppt_h"/>
                                          </p:val>
                                        </p:tav>
                                        <p:tav tm="100000">
                                          <p:val>
                                            <p:strVal val="#ppt_h"/>
                                          </p:val>
                                        </p:tav>
                                      </p:tavLst>
                                    </p:anim>
                                    <p:animEffect transition="in" filter="fade">
                                      <p:cBhvr>
                                        <p:cTn id="16" dur="1000"/>
                                        <p:tgtEl>
                                          <p:spTgt spid="21"/>
                                        </p:tgtEl>
                                      </p:cBhvr>
                                    </p:animEffect>
                                  </p:childTnLst>
                                </p:cTn>
                              </p:par>
                            </p:childTnLst>
                          </p:cTn>
                        </p:par>
                        <p:par>
                          <p:cTn id="17" fill="hold">
                            <p:stCondLst>
                              <p:cond delay="2000"/>
                            </p:stCondLst>
                            <p:childTnLst>
                              <p:par>
                                <p:cTn id="18" presetID="14" presetClass="entr" presetSubtype="10"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par>
                          <p:cTn id="21" fill="hold">
                            <p:stCondLst>
                              <p:cond delay="2500"/>
                            </p:stCondLst>
                            <p:childTnLst>
                              <p:par>
                                <p:cTn id="22" presetID="50" presetClass="entr" presetSubtype="0" decel="10000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1000" fill="hold"/>
                                        <p:tgtEl>
                                          <p:spTgt spid="23"/>
                                        </p:tgtEl>
                                        <p:attrNameLst>
                                          <p:attrName>ppt_w</p:attrName>
                                        </p:attrNameLst>
                                      </p:cBhvr>
                                      <p:tavLst>
                                        <p:tav tm="0">
                                          <p:val>
                                            <p:strVal val="#ppt_w+.3"/>
                                          </p:val>
                                        </p:tav>
                                        <p:tav tm="100000">
                                          <p:val>
                                            <p:strVal val="#ppt_w"/>
                                          </p:val>
                                        </p:tav>
                                      </p:tavLst>
                                    </p:anim>
                                    <p:anim calcmode="lin" valueType="num">
                                      <p:cBhvr>
                                        <p:cTn id="25" dur="1000" fill="hold"/>
                                        <p:tgtEl>
                                          <p:spTgt spid="23"/>
                                        </p:tgtEl>
                                        <p:attrNameLst>
                                          <p:attrName>ppt_h</p:attrName>
                                        </p:attrNameLst>
                                      </p:cBhvr>
                                      <p:tavLst>
                                        <p:tav tm="0">
                                          <p:val>
                                            <p:strVal val="#ppt_h"/>
                                          </p:val>
                                        </p:tav>
                                        <p:tav tm="100000">
                                          <p:val>
                                            <p:strVal val="#ppt_h"/>
                                          </p:val>
                                        </p:tav>
                                      </p:tavLst>
                                    </p:anim>
                                    <p:animEffect transition="in" filter="fade">
                                      <p:cBhvr>
                                        <p:cTn id="26"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เมฆ 60"/>
          <p:cNvSpPr/>
          <p:nvPr/>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pic>
        <p:nvPicPr>
          <p:cNvPr id="52" name="รูปภาพ 5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5" y="2539621"/>
            <a:ext cx="433855" cy="482184"/>
          </a:xfrm>
          <a:prstGeom prst="rect">
            <a:avLst/>
          </a:prstGeom>
        </p:spPr>
      </p:pic>
      <p:pic>
        <p:nvPicPr>
          <p:cNvPr id="3" name="รูปภาพ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1521" y="1091041"/>
            <a:ext cx="552659" cy="593295"/>
          </a:xfrm>
          <a:prstGeom prst="rect">
            <a:avLst/>
          </a:prstGeom>
        </p:spPr>
      </p:pic>
      <p:pic>
        <p:nvPicPr>
          <p:cNvPr id="40" name="รูปภาพ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5450" y="314699"/>
            <a:ext cx="755841" cy="804605"/>
          </a:xfrm>
          <a:prstGeom prst="rect">
            <a:avLst/>
          </a:prstGeom>
        </p:spPr>
      </p:pic>
      <p:pic>
        <p:nvPicPr>
          <p:cNvPr id="41" name="รูปภาพ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721" y="1448659"/>
            <a:ext cx="861497" cy="967152"/>
          </a:xfrm>
          <a:prstGeom prst="rect">
            <a:avLst/>
          </a:prstGeom>
        </p:spPr>
      </p:pic>
      <p:pic>
        <p:nvPicPr>
          <p:cNvPr id="45" name="รูปภาพ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18235" y="184344"/>
            <a:ext cx="1549808" cy="1356081"/>
          </a:xfrm>
          <a:prstGeom prst="rect">
            <a:avLst/>
          </a:prstGeom>
        </p:spPr>
      </p:pic>
      <p:pic>
        <p:nvPicPr>
          <p:cNvPr id="2" name="Picture 1"/>
          <p:cNvPicPr>
            <a:picLocks noChangeAspect="1"/>
          </p:cNvPicPr>
          <p:nvPr/>
        </p:nvPicPr>
        <p:blipFill>
          <a:blip r:embed="rId8"/>
          <a:stretch>
            <a:fillRect/>
          </a:stretch>
        </p:blipFill>
        <p:spPr>
          <a:xfrm>
            <a:off x="3795049" y="1433885"/>
            <a:ext cx="4602879" cy="1188823"/>
          </a:xfrm>
          <a:prstGeom prst="rect">
            <a:avLst/>
          </a:prstGeom>
        </p:spPr>
      </p:pic>
      <p:pic>
        <p:nvPicPr>
          <p:cNvPr id="4" name="Picture 3"/>
          <p:cNvPicPr>
            <a:picLocks noChangeAspect="1"/>
          </p:cNvPicPr>
          <p:nvPr/>
        </p:nvPicPr>
        <p:blipFill>
          <a:blip r:embed="rId9"/>
          <a:stretch>
            <a:fillRect/>
          </a:stretch>
        </p:blipFill>
        <p:spPr>
          <a:xfrm>
            <a:off x="1658215" y="2936277"/>
            <a:ext cx="8876545" cy="1755800"/>
          </a:xfrm>
          <a:prstGeom prst="rect">
            <a:avLst/>
          </a:prstGeom>
        </p:spPr>
      </p:pic>
    </p:spTree>
    <p:extLst>
      <p:ext uri="{BB962C8B-B14F-4D97-AF65-F5344CB8AC3E}">
        <p14:creationId xmlns:p14="http://schemas.microsoft.com/office/powerpoint/2010/main" val="1018043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80469" y="883920"/>
            <a:ext cx="742790" cy="5090160"/>
            <a:chOff x="4052606" y="883920"/>
            <a:chExt cx="742790" cy="5090160"/>
          </a:xfrm>
        </p:grpSpPr>
        <p:grpSp>
          <p:nvGrpSpPr>
            <p:cNvPr id="50" name="กลุ่ม 49"/>
            <p:cNvGrpSpPr/>
            <p:nvPr/>
          </p:nvGrpSpPr>
          <p:grpSpPr>
            <a:xfrm>
              <a:off x="4052607" y="883920"/>
              <a:ext cx="742789" cy="5090160"/>
              <a:chOff x="2479947" y="1680607"/>
              <a:chExt cx="557092" cy="2222109"/>
            </a:xfrm>
            <a:effectLst>
              <a:outerShdw blurRad="50800" dist="38100" dir="2700000" algn="tl" rotWithShape="0">
                <a:srgbClr val="FFCCCC">
                  <a:alpha val="40000"/>
                </a:srgbClr>
              </a:outerShdw>
            </a:effectLst>
          </p:grpSpPr>
          <p:cxnSp>
            <p:nvCxnSpPr>
              <p:cNvPr id="41" name="ตัวเชื่อมต่อหักมุม 40"/>
              <p:cNvCxnSpPr/>
              <p:nvPr/>
            </p:nvCxnSpPr>
            <p:spPr>
              <a:xfrm rot="10800000">
                <a:off x="2486571" y="2795550"/>
                <a:ext cx="404893" cy="1107166"/>
              </a:xfrm>
              <a:prstGeom prst="bentConnector2">
                <a:avLst/>
              </a:prstGeom>
              <a:ln w="28575"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ตัวเชื่อมต่อหักมุม 82"/>
              <p:cNvCxnSpPr/>
              <p:nvPr/>
            </p:nvCxnSpPr>
            <p:spPr>
              <a:xfrm rot="10800000" flipV="1">
                <a:off x="2479947" y="1680607"/>
                <a:ext cx="404893" cy="1107166"/>
              </a:xfrm>
              <a:prstGeom prst="bentConnector2">
                <a:avLst/>
              </a:prstGeom>
              <a:ln w="28575"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ตัวเชื่อมต่อตรง 42"/>
              <p:cNvCxnSpPr/>
              <p:nvPr/>
            </p:nvCxnSpPr>
            <p:spPr>
              <a:xfrm>
                <a:off x="2486570" y="2711784"/>
                <a:ext cx="550469" cy="0"/>
              </a:xfrm>
              <a:prstGeom prst="line">
                <a:avLst/>
              </a:prstGeom>
              <a:ln w="28575"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23" name="ตัวเชื่อมต่อตรง 42"/>
            <p:cNvCxnSpPr/>
            <p:nvPr/>
          </p:nvCxnSpPr>
          <p:spPr>
            <a:xfrm>
              <a:off x="4052607" y="2152007"/>
              <a:ext cx="733958" cy="0"/>
            </a:xfrm>
            <a:prstGeom prst="line">
              <a:avLst/>
            </a:prstGeom>
            <a:ln w="28575"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ตัวเชื่อมต่อตรง 42"/>
            <p:cNvCxnSpPr/>
            <p:nvPr/>
          </p:nvCxnSpPr>
          <p:spPr>
            <a:xfrm>
              <a:off x="4052606" y="4476075"/>
              <a:ext cx="733958" cy="0"/>
            </a:xfrm>
            <a:prstGeom prst="line">
              <a:avLst/>
            </a:prstGeom>
            <a:ln w="28575"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85" name="รูปแบบอิสระ 84"/>
          <p:cNvSpPr/>
          <p:nvPr/>
        </p:nvSpPr>
        <p:spPr>
          <a:xfrm>
            <a:off x="675083" y="3082419"/>
            <a:ext cx="1374541" cy="626699"/>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solidFill>
              <a:srgbClr val="FFCCCC">
                <a:alpha val="6980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th-TH" sz="3733">
              <a:solidFill>
                <a:srgbClr val="E8C6D2"/>
              </a:solidFill>
              <a:latin typeface="FC Onigiri Outline"/>
              <a:cs typeface="FC Onigiri Outline"/>
            </a:endParaRPr>
          </a:p>
        </p:txBody>
      </p:sp>
      <p:sp>
        <p:nvSpPr>
          <p:cNvPr id="65" name="TextBox 64">
            <a:extLst>
              <a:ext uri="{FF2B5EF4-FFF2-40B4-BE49-F238E27FC236}">
                <a16:creationId xmlns:a16="http://schemas.microsoft.com/office/drawing/2014/main" id="{14267D87-EB0B-47C9-8629-5D6C96AF99C6}"/>
              </a:ext>
            </a:extLst>
          </p:cNvPr>
          <p:cNvSpPr txBox="1"/>
          <p:nvPr/>
        </p:nvSpPr>
        <p:spPr>
          <a:xfrm>
            <a:off x="356887" y="2367171"/>
            <a:ext cx="1839142" cy="2123658"/>
          </a:xfrm>
          <a:prstGeom prst="rect">
            <a:avLst/>
          </a:prstGeom>
          <a:noFill/>
          <a:ln>
            <a:noFill/>
          </a:ln>
        </p:spPr>
        <p:txBody>
          <a:bodyPr wrap="square" rtlCol="0">
            <a:spAutoFit/>
          </a:bodyPr>
          <a:lstStyle/>
          <a:p>
            <a:pPr algn="ctr" defTabSz="1219170"/>
            <a:r>
              <a:rPr lang="en-US" sz="6600" dirty="0" err="1" smtClean="0">
                <a:solidFill>
                  <a:srgbClr val="8064A2">
                    <a:lumMod val="75000"/>
                  </a:srgbClr>
                </a:solidFill>
                <a:effectLst>
                  <a:outerShdw blurRad="38100" dist="38100" dir="2700000" algn="tl">
                    <a:srgbClr val="FFC000">
                      <a:alpha val="43000"/>
                    </a:srgbClr>
                  </a:outerShdw>
                </a:effectLst>
                <a:latin typeface="SVN-SAF" panose="02040603050506020204" pitchFamily="18" charset="0"/>
                <a:ea typeface="Cambria" panose="02040503050406030204" pitchFamily="18" charset="0"/>
                <a:cs typeface="FC Onigiri Outline Color" pitchFamily="2" charset="-34"/>
              </a:rPr>
              <a:t>Câu</a:t>
            </a:r>
            <a:r>
              <a:rPr lang="en-US" sz="6600" dirty="0">
                <a:solidFill>
                  <a:srgbClr val="8064A2">
                    <a:lumMod val="75000"/>
                  </a:srgbClr>
                </a:solidFill>
                <a:effectLst>
                  <a:outerShdw blurRad="38100" dist="38100" dir="2700000" algn="tl">
                    <a:srgbClr val="FFC000">
                      <a:alpha val="43000"/>
                    </a:srgbClr>
                  </a:outerShdw>
                </a:effectLst>
                <a:latin typeface="SVN-SAF" panose="02040603050506020204" pitchFamily="18" charset="0"/>
                <a:ea typeface="Cambria" panose="02040503050406030204" pitchFamily="18" charset="0"/>
                <a:cs typeface="FC Onigiri Outline Color" pitchFamily="2" charset="-34"/>
              </a:rPr>
              <a:t> </a:t>
            </a:r>
            <a:endParaRPr lang="en-US" sz="6600" dirty="0" smtClean="0">
              <a:solidFill>
                <a:srgbClr val="8064A2">
                  <a:lumMod val="75000"/>
                </a:srgbClr>
              </a:solidFill>
              <a:effectLst>
                <a:outerShdw blurRad="38100" dist="38100" dir="2700000" algn="tl">
                  <a:srgbClr val="FFC000">
                    <a:alpha val="43000"/>
                  </a:srgbClr>
                </a:outerShdw>
              </a:effectLst>
              <a:latin typeface="SVN-SAF" panose="02040603050506020204" pitchFamily="18" charset="0"/>
              <a:ea typeface="Cambria" panose="02040503050406030204" pitchFamily="18" charset="0"/>
              <a:cs typeface="FC Onigiri Outline Color" pitchFamily="2" charset="-34"/>
            </a:endParaRPr>
          </a:p>
          <a:p>
            <a:pPr algn="ctr" defTabSz="1219170"/>
            <a:r>
              <a:rPr lang="en-US" sz="6600" dirty="0" err="1" smtClean="0">
                <a:solidFill>
                  <a:srgbClr val="8064A2">
                    <a:lumMod val="75000"/>
                  </a:srgbClr>
                </a:solidFill>
                <a:effectLst>
                  <a:outerShdw blurRad="38100" dist="38100" dir="2700000" algn="tl">
                    <a:srgbClr val="FFC000">
                      <a:alpha val="43000"/>
                    </a:srgbClr>
                  </a:outerShdw>
                </a:effectLst>
                <a:latin typeface="SVN-SAF" panose="02040603050506020204" pitchFamily="18" charset="0"/>
                <a:ea typeface="Cambria" panose="02040503050406030204" pitchFamily="18" charset="0"/>
                <a:cs typeface="FC Onigiri Outline Color" pitchFamily="2" charset="-34"/>
              </a:rPr>
              <a:t>hỏi</a:t>
            </a:r>
            <a:endParaRPr lang="en-US" sz="6600" dirty="0">
              <a:solidFill>
                <a:srgbClr val="8064A2">
                  <a:lumMod val="75000"/>
                </a:srgbClr>
              </a:solidFill>
              <a:effectLst>
                <a:outerShdw blurRad="38100" dist="38100" dir="2700000" algn="tl">
                  <a:srgbClr val="FFC000">
                    <a:alpha val="43000"/>
                  </a:srgbClr>
                </a:outerShdw>
              </a:effectLst>
              <a:latin typeface="SVN-SAF" panose="02040603050506020204" pitchFamily="18" charset="0"/>
              <a:ea typeface="Cambria" panose="02040503050406030204" pitchFamily="18" charset="0"/>
              <a:cs typeface="FC Onigiri Outline Color" pitchFamily="2" charset="-34"/>
            </a:endParaRPr>
          </a:p>
        </p:txBody>
      </p:sp>
      <p:grpSp>
        <p:nvGrpSpPr>
          <p:cNvPr id="51" name="กลุ่ม 50"/>
          <p:cNvGrpSpPr/>
          <p:nvPr/>
        </p:nvGrpSpPr>
        <p:grpSpPr>
          <a:xfrm>
            <a:off x="3256280" y="428295"/>
            <a:ext cx="7842611" cy="835663"/>
            <a:chOff x="2884840" y="1257868"/>
            <a:chExt cx="4304831" cy="703568"/>
          </a:xfrm>
        </p:grpSpPr>
        <p:sp>
          <p:nvSpPr>
            <p:cNvPr id="79" name="สี่เหลี่ยมผืนผ้า 78"/>
            <p:cNvSpPr/>
            <p:nvPr/>
          </p:nvSpPr>
          <p:spPr>
            <a:xfrm>
              <a:off x="2952059" y="1315406"/>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endParaRPr lang="th-TH" sz="2800">
                <a:solidFill>
                  <a:schemeClr val="tx1"/>
                </a:solidFill>
                <a:latin typeface="FC Onigiri Outline"/>
                <a:cs typeface="FC Onigiri Outline"/>
              </a:endParaRPr>
            </a:p>
          </p:txBody>
        </p:sp>
        <p:sp>
          <p:nvSpPr>
            <p:cNvPr id="45" name="สี่เหลี่ยมผืนผ้า 44"/>
            <p:cNvSpPr/>
            <p:nvPr/>
          </p:nvSpPr>
          <p:spPr>
            <a:xfrm>
              <a:off x="2884840" y="1257868"/>
              <a:ext cx="4237612"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800" dirty="0" smtClean="0">
                  <a:solidFill>
                    <a:schemeClr val="tx1"/>
                  </a:solidFill>
                  <a:latin typeface="Cambria" panose="02040503050406030204" pitchFamily="18" charset="0"/>
                  <a:ea typeface="Cambria" panose="02040503050406030204" pitchFamily="18" charset="0"/>
                  <a:cs typeface="FC Onigiri Outline"/>
                </a:rPr>
                <a:t>1. </a:t>
              </a:r>
              <a:r>
                <a:rPr lang="en-US" sz="2800" dirty="0" err="1" smtClean="0">
                  <a:solidFill>
                    <a:schemeClr val="tx1"/>
                  </a:solidFill>
                  <a:latin typeface="Cambria" panose="02040503050406030204" pitchFamily="18" charset="0"/>
                  <a:ea typeface="Cambria" panose="02040503050406030204" pitchFamily="18" charset="0"/>
                  <a:cs typeface="FC Onigiri Outline"/>
                </a:rPr>
                <a:t>Câu</a:t>
              </a:r>
              <a:r>
                <a:rPr lang="en-US" sz="2800" dirty="0" smtClean="0">
                  <a:solidFill>
                    <a:schemeClr val="tx1"/>
                  </a:solidFill>
                  <a:latin typeface="Cambria" panose="02040503050406030204" pitchFamily="18" charset="0"/>
                  <a:ea typeface="Cambria" panose="02040503050406030204" pitchFamily="18" charset="0"/>
                  <a:cs typeface="FC Onigiri Outline"/>
                </a:rPr>
                <a:t> </a:t>
              </a:r>
              <a:r>
                <a:rPr lang="en-US" sz="2800" dirty="0" err="1" smtClean="0">
                  <a:solidFill>
                    <a:schemeClr val="tx1"/>
                  </a:solidFill>
                  <a:latin typeface="Cambria" panose="02040503050406030204" pitchFamily="18" charset="0"/>
                  <a:ea typeface="Cambria" panose="02040503050406030204" pitchFamily="18" charset="0"/>
                  <a:cs typeface="FC Onigiri Outline"/>
                </a:rPr>
                <a:t>chuyện</a:t>
              </a:r>
              <a:r>
                <a:rPr lang="en-US" sz="2800" dirty="0" smtClean="0">
                  <a:solidFill>
                    <a:schemeClr val="tx1"/>
                  </a:solidFill>
                  <a:latin typeface="Cambria" panose="02040503050406030204" pitchFamily="18" charset="0"/>
                  <a:ea typeface="Cambria" panose="02040503050406030204" pitchFamily="18" charset="0"/>
                  <a:cs typeface="FC Onigiri Outline"/>
                </a:rPr>
                <a:t> </a:t>
              </a:r>
              <a:r>
                <a:rPr lang="en-US" sz="2800" dirty="0" err="1" smtClean="0">
                  <a:solidFill>
                    <a:schemeClr val="tx1"/>
                  </a:solidFill>
                  <a:latin typeface="Cambria" panose="02040503050406030204" pitchFamily="18" charset="0"/>
                  <a:ea typeface="Cambria" panose="02040503050406030204" pitchFamily="18" charset="0"/>
                  <a:cs typeface="FC Onigiri Outline"/>
                </a:rPr>
                <a:t>kể</a:t>
              </a:r>
              <a:r>
                <a:rPr lang="en-US" sz="2800" dirty="0" smtClean="0">
                  <a:solidFill>
                    <a:schemeClr val="tx1"/>
                  </a:solidFill>
                  <a:latin typeface="Cambria" panose="02040503050406030204" pitchFamily="18" charset="0"/>
                  <a:ea typeface="Cambria" panose="02040503050406030204" pitchFamily="18" charset="0"/>
                  <a:cs typeface="FC Onigiri Outline"/>
                </a:rPr>
                <a:t> </a:t>
              </a:r>
              <a:r>
                <a:rPr lang="en-US" sz="2800" dirty="0" err="1" smtClean="0">
                  <a:solidFill>
                    <a:schemeClr val="tx1"/>
                  </a:solidFill>
                  <a:latin typeface="Cambria" panose="02040503050406030204" pitchFamily="18" charset="0"/>
                  <a:ea typeface="Cambria" panose="02040503050406030204" pitchFamily="18" charset="0"/>
                  <a:cs typeface="FC Onigiri Outline"/>
                </a:rPr>
                <a:t>về</a:t>
              </a:r>
              <a:r>
                <a:rPr lang="en-US" sz="2800" dirty="0" smtClean="0">
                  <a:solidFill>
                    <a:schemeClr val="tx1"/>
                  </a:solidFill>
                  <a:latin typeface="Cambria" panose="02040503050406030204" pitchFamily="18" charset="0"/>
                  <a:ea typeface="Cambria" panose="02040503050406030204" pitchFamily="18" charset="0"/>
                  <a:cs typeface="FC Onigiri Outline"/>
                </a:rPr>
                <a:t> </a:t>
              </a:r>
              <a:r>
                <a:rPr lang="en-US" sz="2800" dirty="0" err="1" smtClean="0">
                  <a:solidFill>
                    <a:schemeClr val="tx1"/>
                  </a:solidFill>
                  <a:latin typeface="Cambria" panose="02040503050406030204" pitchFamily="18" charset="0"/>
                  <a:ea typeface="Cambria" panose="02040503050406030204" pitchFamily="18" charset="0"/>
                  <a:cs typeface="FC Onigiri Outline"/>
                </a:rPr>
                <a:t>cuộc</a:t>
              </a:r>
              <a:r>
                <a:rPr lang="en-US" sz="2800" dirty="0" smtClean="0">
                  <a:solidFill>
                    <a:schemeClr val="tx1"/>
                  </a:solidFill>
                  <a:latin typeface="Cambria" panose="02040503050406030204" pitchFamily="18" charset="0"/>
                  <a:ea typeface="Cambria" panose="02040503050406030204" pitchFamily="18" charset="0"/>
                  <a:cs typeface="FC Onigiri Outline"/>
                </a:rPr>
                <a:t> </a:t>
              </a:r>
              <a:r>
                <a:rPr lang="en-US" sz="2800" dirty="0" err="1" smtClean="0">
                  <a:solidFill>
                    <a:schemeClr val="tx1"/>
                  </a:solidFill>
                  <a:latin typeface="Cambria" panose="02040503050406030204" pitchFamily="18" charset="0"/>
                  <a:ea typeface="Cambria" panose="02040503050406030204" pitchFamily="18" charset="0"/>
                  <a:cs typeface="FC Onigiri Outline"/>
                </a:rPr>
                <a:t>họp</a:t>
              </a:r>
              <a:r>
                <a:rPr lang="en-US" sz="2800" dirty="0" smtClean="0">
                  <a:solidFill>
                    <a:schemeClr val="tx1"/>
                  </a:solidFill>
                  <a:latin typeface="Cambria" panose="02040503050406030204" pitchFamily="18" charset="0"/>
                  <a:ea typeface="Cambria" panose="02040503050406030204" pitchFamily="18" charset="0"/>
                  <a:cs typeface="FC Onigiri Outline"/>
                </a:rPr>
                <a:t> </a:t>
              </a:r>
              <a:r>
                <a:rPr lang="en-US" sz="2800" dirty="0" err="1" smtClean="0">
                  <a:solidFill>
                    <a:schemeClr val="tx1"/>
                  </a:solidFill>
                  <a:latin typeface="Cambria" panose="02040503050406030204" pitchFamily="18" charset="0"/>
                  <a:ea typeface="Cambria" panose="02040503050406030204" pitchFamily="18" charset="0"/>
                  <a:cs typeface="FC Onigiri Outline"/>
                </a:rPr>
                <a:t>của</a:t>
              </a:r>
              <a:r>
                <a:rPr lang="en-US" sz="2800" dirty="0" smtClean="0">
                  <a:solidFill>
                    <a:schemeClr val="tx1"/>
                  </a:solidFill>
                  <a:latin typeface="Cambria" panose="02040503050406030204" pitchFamily="18" charset="0"/>
                  <a:ea typeface="Cambria" panose="02040503050406030204" pitchFamily="18" charset="0"/>
                  <a:cs typeface="FC Onigiri Outline"/>
                </a:rPr>
                <a:t> </a:t>
              </a:r>
              <a:r>
                <a:rPr lang="en-US" sz="2800" dirty="0" err="1" smtClean="0">
                  <a:solidFill>
                    <a:schemeClr val="tx1"/>
                  </a:solidFill>
                  <a:latin typeface="Cambria" panose="02040503050406030204" pitchFamily="18" charset="0"/>
                  <a:ea typeface="Cambria" panose="02040503050406030204" pitchFamily="18" charset="0"/>
                  <a:cs typeface="FC Onigiri Outline"/>
                </a:rPr>
                <a:t>những</a:t>
              </a:r>
              <a:r>
                <a:rPr lang="en-US" sz="2800" dirty="0" smtClean="0">
                  <a:solidFill>
                    <a:schemeClr val="tx1"/>
                  </a:solidFill>
                  <a:latin typeface="Cambria" panose="02040503050406030204" pitchFamily="18" charset="0"/>
                  <a:ea typeface="Cambria" panose="02040503050406030204" pitchFamily="18" charset="0"/>
                  <a:cs typeface="FC Onigiri Outline"/>
                </a:rPr>
                <a:t> </a:t>
              </a:r>
              <a:r>
                <a:rPr lang="en-US" sz="2800" dirty="0" err="1" smtClean="0">
                  <a:solidFill>
                    <a:schemeClr val="tx1"/>
                  </a:solidFill>
                  <a:latin typeface="Cambria" panose="02040503050406030204" pitchFamily="18" charset="0"/>
                  <a:ea typeface="Cambria" panose="02040503050406030204" pitchFamily="18" charset="0"/>
                  <a:cs typeface="FC Onigiri Outline"/>
                </a:rPr>
                <a:t>ai</a:t>
              </a:r>
              <a:r>
                <a:rPr lang="en-US" sz="2800" dirty="0" smtClean="0">
                  <a:solidFill>
                    <a:schemeClr val="tx1"/>
                  </a:solidFill>
                  <a:latin typeface="Cambria" panose="02040503050406030204" pitchFamily="18" charset="0"/>
                  <a:ea typeface="Cambria" panose="02040503050406030204" pitchFamily="18" charset="0"/>
                  <a:cs typeface="FC Onigiri Outline"/>
                </a:rPr>
                <a:t>?</a:t>
              </a:r>
              <a:endParaRPr lang="th-TH" sz="2800" dirty="0">
                <a:solidFill>
                  <a:schemeClr val="tx1"/>
                </a:solidFill>
                <a:latin typeface="Cambria" panose="02040503050406030204" pitchFamily="18" charset="0"/>
                <a:ea typeface="Cambria" panose="02040503050406030204" pitchFamily="18" charset="0"/>
                <a:cs typeface="FC Onigiri Outline"/>
              </a:endParaRPr>
            </a:p>
          </p:txBody>
        </p:sp>
      </p:grpSp>
      <p:grpSp>
        <p:nvGrpSpPr>
          <p:cNvPr id="48" name="กลุ่ม 47"/>
          <p:cNvGrpSpPr/>
          <p:nvPr/>
        </p:nvGrpSpPr>
        <p:grpSpPr>
          <a:xfrm>
            <a:off x="3281118" y="2577150"/>
            <a:ext cx="7831866" cy="940005"/>
            <a:chOff x="2884840" y="2413561"/>
            <a:chExt cx="4304831" cy="705004"/>
          </a:xfrm>
        </p:grpSpPr>
        <p:sp>
          <p:nvSpPr>
            <p:cNvPr id="80" name="สี่เหลี่ยมผืนผ้า 79"/>
            <p:cNvSpPr/>
            <p:nvPr/>
          </p:nvSpPr>
          <p:spPr>
            <a:xfrm>
              <a:off x="2952059" y="2472535"/>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2800">
                <a:solidFill>
                  <a:schemeClr val="tx1"/>
                </a:solidFill>
                <a:latin typeface="FC Onigiri Outline"/>
                <a:cs typeface="FC Onigiri Outline"/>
              </a:endParaRPr>
            </a:p>
          </p:txBody>
        </p:sp>
        <p:sp>
          <p:nvSpPr>
            <p:cNvPr id="77" name="สี่เหลี่ยมผืนผ้า 76"/>
            <p:cNvSpPr/>
            <p:nvPr/>
          </p:nvSpPr>
          <p:spPr>
            <a:xfrm>
              <a:off x="2884840" y="2413561"/>
              <a:ext cx="4237612"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70"/>
              <a:r>
                <a:rPr lang="en-US" sz="2800" dirty="0" smtClean="0">
                  <a:solidFill>
                    <a:schemeClr val="tx1"/>
                  </a:solidFill>
                  <a:latin typeface="Cambria" panose="02040503050406030204" pitchFamily="18" charset="0"/>
                  <a:ea typeface="Cambria" panose="02040503050406030204" pitchFamily="18" charset="0"/>
                </a:rPr>
                <a:t>3. </a:t>
              </a:r>
              <a:r>
                <a:rPr lang="en-US" sz="2800" dirty="0" err="1" smtClean="0">
                  <a:solidFill>
                    <a:schemeClr val="tx1"/>
                  </a:solidFill>
                  <a:latin typeface="Cambria" panose="02040503050406030204" pitchFamily="18" charset="0"/>
                  <a:ea typeface="Cambria" panose="02040503050406030204" pitchFamily="18" charset="0"/>
                </a:rPr>
                <a:t>Vì</a:t>
              </a:r>
              <a:r>
                <a:rPr lang="en-US" sz="2800" dirty="0" smtClean="0">
                  <a:solidFill>
                    <a:schemeClr val="tx1"/>
                  </a:solidFill>
                  <a:latin typeface="Cambria" panose="02040503050406030204" pitchFamily="18" charset="0"/>
                  <a:ea typeface="Cambria" panose="02040503050406030204" pitchFamily="18" charset="0"/>
                </a:rPr>
                <a:t> </a:t>
              </a:r>
              <a:r>
                <a:rPr lang="en-US" sz="2800" dirty="0" err="1" smtClean="0">
                  <a:solidFill>
                    <a:schemeClr val="tx1"/>
                  </a:solidFill>
                  <a:latin typeface="Cambria" panose="02040503050406030204" pitchFamily="18" charset="0"/>
                  <a:ea typeface="Cambria" panose="02040503050406030204" pitchFamily="18" charset="0"/>
                </a:rPr>
                <a:t>sao</a:t>
              </a:r>
              <a:r>
                <a:rPr lang="en-US" sz="2800" dirty="0" smtClean="0">
                  <a:solidFill>
                    <a:schemeClr val="tx1"/>
                  </a:solidFill>
                  <a:latin typeface="Cambria" panose="02040503050406030204" pitchFamily="18" charset="0"/>
                  <a:ea typeface="Cambria" panose="02040503050406030204" pitchFamily="18" charset="0"/>
                </a:rPr>
                <a:t> </a:t>
              </a:r>
              <a:r>
                <a:rPr lang="en-US" sz="2800" dirty="0" err="1" smtClean="0">
                  <a:solidFill>
                    <a:schemeClr val="tx1"/>
                  </a:solidFill>
                  <a:latin typeface="Cambria" panose="02040503050406030204" pitchFamily="18" charset="0"/>
                  <a:ea typeface="Cambria" panose="02040503050406030204" pitchFamily="18" charset="0"/>
                </a:rPr>
                <a:t>không</a:t>
              </a:r>
              <a:r>
                <a:rPr lang="en-US" sz="2800" dirty="0" smtClean="0">
                  <a:solidFill>
                    <a:schemeClr val="tx1"/>
                  </a:solidFill>
                  <a:latin typeface="Cambria" panose="02040503050406030204" pitchFamily="18" charset="0"/>
                  <a:ea typeface="Cambria" panose="02040503050406030204" pitchFamily="18" charset="0"/>
                </a:rPr>
                <a:t> </a:t>
              </a:r>
              <a:r>
                <a:rPr lang="en-US" sz="2800" dirty="0" err="1" smtClean="0">
                  <a:solidFill>
                    <a:schemeClr val="tx1"/>
                  </a:solidFill>
                  <a:latin typeface="Cambria" panose="02040503050406030204" pitchFamily="18" charset="0"/>
                  <a:ea typeface="Cambria" panose="02040503050406030204" pitchFamily="18" charset="0"/>
                </a:rPr>
                <a:t>ai</a:t>
              </a:r>
              <a:r>
                <a:rPr lang="en-US" sz="2800" dirty="0" smtClean="0">
                  <a:solidFill>
                    <a:schemeClr val="tx1"/>
                  </a:solidFill>
                  <a:latin typeface="Cambria" panose="02040503050406030204" pitchFamily="18" charset="0"/>
                  <a:ea typeface="Cambria" panose="02040503050406030204" pitchFamily="18" charset="0"/>
                </a:rPr>
                <a:t> </a:t>
              </a:r>
              <a:r>
                <a:rPr lang="en-US" sz="2800" dirty="0" err="1" smtClean="0">
                  <a:solidFill>
                    <a:schemeClr val="tx1"/>
                  </a:solidFill>
                  <a:latin typeface="Cambria" panose="02040503050406030204" pitchFamily="18" charset="0"/>
                  <a:ea typeface="Cambria" panose="02040503050406030204" pitchFamily="18" charset="0"/>
                </a:rPr>
                <a:t>hiểu</a:t>
              </a:r>
              <a:r>
                <a:rPr lang="en-US" sz="2800" dirty="0" smtClean="0">
                  <a:solidFill>
                    <a:schemeClr val="tx1"/>
                  </a:solidFill>
                  <a:latin typeface="Cambria" panose="02040503050406030204" pitchFamily="18" charset="0"/>
                  <a:ea typeface="Cambria" panose="02040503050406030204" pitchFamily="18" charset="0"/>
                </a:rPr>
                <a:t> </a:t>
              </a:r>
              <a:r>
                <a:rPr lang="en-US" sz="2800" dirty="0" err="1" smtClean="0">
                  <a:solidFill>
                    <a:schemeClr val="tx1"/>
                  </a:solidFill>
                  <a:latin typeface="Cambria" panose="02040503050406030204" pitchFamily="18" charset="0"/>
                  <a:ea typeface="Cambria" panose="02040503050406030204" pitchFamily="18" charset="0"/>
                </a:rPr>
                <a:t>những</a:t>
              </a:r>
              <a:r>
                <a:rPr lang="en-US" sz="2800" dirty="0" smtClean="0">
                  <a:solidFill>
                    <a:schemeClr val="tx1"/>
                  </a:solidFill>
                  <a:latin typeface="Cambria" panose="02040503050406030204" pitchFamily="18" charset="0"/>
                  <a:ea typeface="Cambria" panose="02040503050406030204" pitchFamily="18" charset="0"/>
                </a:rPr>
                <a:t> </a:t>
              </a:r>
              <a:r>
                <a:rPr lang="en-US" sz="2800" dirty="0" err="1" smtClean="0">
                  <a:solidFill>
                    <a:schemeClr val="tx1"/>
                  </a:solidFill>
                  <a:latin typeface="Cambria" panose="02040503050406030204" pitchFamily="18" charset="0"/>
                  <a:ea typeface="Cambria" panose="02040503050406030204" pitchFamily="18" charset="0"/>
                </a:rPr>
                <a:t>điều</a:t>
              </a:r>
              <a:r>
                <a:rPr lang="en-US" sz="2800" dirty="0" smtClean="0">
                  <a:solidFill>
                    <a:schemeClr val="tx1"/>
                  </a:solidFill>
                  <a:latin typeface="Cambria" panose="02040503050406030204" pitchFamily="18" charset="0"/>
                  <a:ea typeface="Cambria" panose="02040503050406030204" pitchFamily="18" charset="0"/>
                </a:rPr>
                <a:t> </a:t>
              </a:r>
              <a:r>
                <a:rPr lang="en-US" sz="2800" dirty="0" err="1" smtClean="0">
                  <a:solidFill>
                    <a:schemeClr val="tx1"/>
                  </a:solidFill>
                  <a:latin typeface="Cambria" panose="02040503050406030204" pitchFamily="18" charset="0"/>
                  <a:ea typeface="Cambria" panose="02040503050406030204" pitchFamily="18" charset="0"/>
                </a:rPr>
                <a:t>bạn</a:t>
              </a:r>
              <a:r>
                <a:rPr lang="en-US" sz="2800" dirty="0" smtClean="0">
                  <a:solidFill>
                    <a:schemeClr val="tx1"/>
                  </a:solidFill>
                  <a:latin typeface="Cambria" panose="02040503050406030204" pitchFamily="18" charset="0"/>
                  <a:ea typeface="Cambria" panose="02040503050406030204" pitchFamily="18" charset="0"/>
                </a:rPr>
                <a:t> </a:t>
              </a:r>
              <a:r>
                <a:rPr lang="en-US" sz="2800" dirty="0" err="1" smtClean="0">
                  <a:solidFill>
                    <a:schemeClr val="tx1"/>
                  </a:solidFill>
                  <a:latin typeface="Cambria" panose="02040503050406030204" pitchFamily="18" charset="0"/>
                  <a:ea typeface="Cambria" panose="02040503050406030204" pitchFamily="18" charset="0"/>
                </a:rPr>
                <a:t>Hoàng</a:t>
              </a:r>
              <a:r>
                <a:rPr lang="en-US" sz="2800" dirty="0" smtClean="0">
                  <a:solidFill>
                    <a:schemeClr val="tx1"/>
                  </a:solidFill>
                  <a:latin typeface="Cambria" panose="02040503050406030204" pitchFamily="18" charset="0"/>
                  <a:ea typeface="Cambria" panose="02040503050406030204" pitchFamily="18" charset="0"/>
                </a:rPr>
                <a:t> </a:t>
              </a:r>
              <a:r>
                <a:rPr lang="en-US" sz="2800" dirty="0" err="1" smtClean="0">
                  <a:solidFill>
                    <a:schemeClr val="tx1"/>
                  </a:solidFill>
                  <a:latin typeface="Cambria" panose="02040503050406030204" pitchFamily="18" charset="0"/>
                  <a:ea typeface="Cambria" panose="02040503050406030204" pitchFamily="18" charset="0"/>
                </a:rPr>
                <a:t>đã</a:t>
              </a:r>
              <a:r>
                <a:rPr lang="en-US" sz="2800" dirty="0" smtClean="0">
                  <a:solidFill>
                    <a:schemeClr val="tx1"/>
                  </a:solidFill>
                  <a:latin typeface="Cambria" panose="02040503050406030204" pitchFamily="18" charset="0"/>
                  <a:ea typeface="Cambria" panose="02040503050406030204" pitchFamily="18" charset="0"/>
                </a:rPr>
                <a:t> </a:t>
              </a:r>
              <a:r>
                <a:rPr lang="en-US" sz="2800" dirty="0" err="1" smtClean="0">
                  <a:solidFill>
                    <a:schemeClr val="tx1"/>
                  </a:solidFill>
                  <a:latin typeface="Cambria" panose="02040503050406030204" pitchFamily="18" charset="0"/>
                  <a:ea typeface="Cambria" panose="02040503050406030204" pitchFamily="18" charset="0"/>
                </a:rPr>
                <a:t>viết</a:t>
              </a:r>
              <a:r>
                <a:rPr lang="en-US" sz="2800" dirty="0" smtClean="0">
                  <a:solidFill>
                    <a:schemeClr val="tx1"/>
                  </a:solidFill>
                  <a:latin typeface="Cambria" panose="02040503050406030204" pitchFamily="18" charset="0"/>
                  <a:ea typeface="Cambria" panose="02040503050406030204" pitchFamily="18" charset="0"/>
                </a:rPr>
                <a:t>? </a:t>
              </a:r>
              <a:endParaRPr lang="th-TH" sz="2800" dirty="0">
                <a:solidFill>
                  <a:schemeClr val="tx1"/>
                </a:solidFill>
                <a:latin typeface="Cambria" panose="02040503050406030204" pitchFamily="18" charset="0"/>
                <a:ea typeface="Cambria" panose="02040503050406030204" pitchFamily="18" charset="0"/>
              </a:endParaRPr>
            </a:p>
          </p:txBody>
        </p:sp>
      </p:grpSp>
      <p:grpSp>
        <p:nvGrpSpPr>
          <p:cNvPr id="46" name="กลุ่ม 45"/>
          <p:cNvGrpSpPr/>
          <p:nvPr/>
        </p:nvGrpSpPr>
        <p:grpSpPr>
          <a:xfrm>
            <a:off x="3270372" y="5532057"/>
            <a:ext cx="7873631" cy="945291"/>
            <a:chOff x="2884628" y="3579701"/>
            <a:chExt cx="4305043" cy="708968"/>
          </a:xfrm>
        </p:grpSpPr>
        <p:sp>
          <p:nvSpPr>
            <p:cNvPr id="81" name="สี่เหลี่ยมผืนผ้า 80"/>
            <p:cNvSpPr/>
            <p:nvPr/>
          </p:nvSpPr>
          <p:spPr>
            <a:xfrm>
              <a:off x="2952059" y="3642639"/>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2800">
                <a:solidFill>
                  <a:schemeClr val="tx1"/>
                </a:solidFill>
                <a:latin typeface="FC Onigiri Outline"/>
                <a:cs typeface="FC Onigiri Outline"/>
              </a:endParaRPr>
            </a:p>
          </p:txBody>
        </p:sp>
        <p:sp>
          <p:nvSpPr>
            <p:cNvPr id="78" name="สี่เหลี่ยมผืนผ้า 77"/>
            <p:cNvSpPr/>
            <p:nvPr/>
          </p:nvSpPr>
          <p:spPr>
            <a:xfrm>
              <a:off x="2884628" y="3579701"/>
              <a:ext cx="4237612"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r>
                <a:rPr lang="en-US" sz="2800" dirty="0" smtClean="0">
                  <a:solidFill>
                    <a:schemeClr val="tx1"/>
                  </a:solidFill>
                  <a:latin typeface="Cambria" panose="02040503050406030204" pitchFamily="18" charset="0"/>
                  <a:ea typeface="Cambria" panose="02040503050406030204" pitchFamily="18" charset="0"/>
                </a:rPr>
                <a:t>5</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Em</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hãy</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góp</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thêm</a:t>
              </a:r>
              <a:r>
                <a:rPr lang="en-US" sz="2800" dirty="0">
                  <a:solidFill>
                    <a:schemeClr val="tx1"/>
                  </a:solidFill>
                  <a:latin typeface="Cambria" panose="02040503050406030204" pitchFamily="18" charset="0"/>
                  <a:ea typeface="Cambria" panose="02040503050406030204" pitchFamily="18" charset="0"/>
                </a:rPr>
                <a:t> ý </a:t>
              </a:r>
              <a:r>
                <a:rPr lang="en-US" sz="2800" dirty="0" err="1">
                  <a:solidFill>
                    <a:schemeClr val="tx1"/>
                  </a:solidFill>
                  <a:latin typeface="Cambria" panose="02040503050406030204" pitchFamily="18" charset="0"/>
                  <a:ea typeface="Cambria" panose="02040503050406030204" pitchFamily="18" charset="0"/>
                </a:rPr>
                <a:t>kiến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để</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giúp</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bạn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Hoàng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viết</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đúng</a:t>
              </a:r>
              <a:r>
                <a:rPr lang="en-US" sz="2800" dirty="0" smtClean="0">
                  <a:solidFill>
                    <a:schemeClr val="tx1"/>
                  </a:solidFill>
                  <a:latin typeface="Cambria" panose="02040503050406030204" pitchFamily="18" charset="0"/>
                  <a:ea typeface="Cambria" panose="02040503050406030204" pitchFamily="18" charset="0"/>
                </a:rPr>
                <a:t>.</a:t>
              </a:r>
              <a:endParaRPr lang="en-US" sz="2800" dirty="0">
                <a:solidFill>
                  <a:schemeClr val="tx1"/>
                </a:solidFill>
                <a:latin typeface="Cambria" panose="02040503050406030204" pitchFamily="18" charset="0"/>
                <a:ea typeface="Cambria" panose="02040503050406030204" pitchFamily="18" charset="0"/>
              </a:endParaRPr>
            </a:p>
          </p:txBody>
        </p:sp>
      </p:grpSp>
      <p:pic>
        <p:nvPicPr>
          <p:cNvPr id="2" name="รูปภาพ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820" y="2916707"/>
            <a:ext cx="720009" cy="948453"/>
          </a:xfrm>
          <a:prstGeom prst="rect">
            <a:avLst/>
          </a:prstGeom>
        </p:spPr>
      </p:pic>
      <p:grpSp>
        <p:nvGrpSpPr>
          <p:cNvPr id="25" name="กลุ่ม 50"/>
          <p:cNvGrpSpPr/>
          <p:nvPr/>
        </p:nvGrpSpPr>
        <p:grpSpPr>
          <a:xfrm>
            <a:off x="3270373" y="1454360"/>
            <a:ext cx="7842611" cy="938091"/>
            <a:chOff x="2884840" y="1257868"/>
            <a:chExt cx="4304831" cy="703568"/>
          </a:xfrm>
        </p:grpSpPr>
        <p:sp>
          <p:nvSpPr>
            <p:cNvPr id="26" name="สี่เหลี่ยมผืนผ้า 78"/>
            <p:cNvSpPr/>
            <p:nvPr/>
          </p:nvSpPr>
          <p:spPr>
            <a:xfrm>
              <a:off x="2952059" y="1315406"/>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2800">
                <a:solidFill>
                  <a:schemeClr val="tx1"/>
                </a:solidFill>
                <a:latin typeface="FC Onigiri Outline"/>
                <a:cs typeface="FC Onigiri Outline"/>
              </a:endParaRPr>
            </a:p>
          </p:txBody>
        </p:sp>
        <p:sp>
          <p:nvSpPr>
            <p:cNvPr id="27" name="สี่เหลี่ยมผืนผ้า 44"/>
            <p:cNvSpPr/>
            <p:nvPr/>
          </p:nvSpPr>
          <p:spPr>
            <a:xfrm>
              <a:off x="2884840" y="1257868"/>
              <a:ext cx="4237612"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70"/>
              <a:r>
                <a:rPr lang="en-US" sz="2800" dirty="0" smtClean="0">
                  <a:solidFill>
                    <a:schemeClr val="tx1"/>
                  </a:solidFill>
                  <a:latin typeface="Cambria" panose="02040503050406030204" pitchFamily="18" charset="0"/>
                  <a:ea typeface="Cambria" panose="02040503050406030204" pitchFamily="18" charset="0"/>
                </a:rPr>
                <a:t>2. </a:t>
              </a:r>
              <a:r>
                <a:rPr lang="en-US" sz="2800" dirty="0" err="1" smtClean="0">
                  <a:solidFill>
                    <a:schemeClr val="tx1"/>
                  </a:solidFill>
                  <a:latin typeface="Cambria" panose="02040503050406030204" pitchFamily="18" charset="0"/>
                  <a:ea typeface="Cambria" panose="02040503050406030204" pitchFamily="18" charset="0"/>
                </a:rPr>
                <a:t>Cuộc</a:t>
              </a:r>
              <a:r>
                <a:rPr lang="en-US" sz="2800" dirty="0" smtClean="0">
                  <a:solidFill>
                    <a:schemeClr val="tx1"/>
                  </a:solidFill>
                  <a:latin typeface="Cambria" panose="02040503050406030204" pitchFamily="18" charset="0"/>
                  <a:ea typeface="Cambria" panose="02040503050406030204" pitchFamily="18" charset="0"/>
                </a:rPr>
                <a:t> </a:t>
              </a:r>
              <a:r>
                <a:rPr lang="en-US" sz="2800" dirty="0" err="1" smtClean="0">
                  <a:solidFill>
                    <a:schemeClr val="tx1"/>
                  </a:solidFill>
                  <a:latin typeface="Cambria" panose="02040503050406030204" pitchFamily="18" charset="0"/>
                  <a:ea typeface="Cambria" panose="02040503050406030204" pitchFamily="18" charset="0"/>
                </a:rPr>
                <a:t>họp</a:t>
              </a:r>
              <a:r>
                <a:rPr lang="en-US" sz="2800" dirty="0" smtClean="0">
                  <a:solidFill>
                    <a:schemeClr val="tx1"/>
                  </a:solidFill>
                  <a:latin typeface="Cambria" panose="02040503050406030204" pitchFamily="18" charset="0"/>
                  <a:ea typeface="Cambria" panose="02040503050406030204" pitchFamily="18" charset="0"/>
                </a:rPr>
                <a:t> </a:t>
              </a:r>
              <a:r>
                <a:rPr lang="en-US" sz="2800" dirty="0" err="1" smtClean="0">
                  <a:solidFill>
                    <a:schemeClr val="tx1"/>
                  </a:solidFill>
                  <a:latin typeface="Cambria" panose="02040503050406030204" pitchFamily="18" charset="0"/>
                  <a:ea typeface="Cambria" panose="02040503050406030204" pitchFamily="18" charset="0"/>
                </a:rPr>
                <a:t>đó</a:t>
              </a:r>
              <a:r>
                <a:rPr lang="en-US" sz="2800" dirty="0" smtClean="0">
                  <a:solidFill>
                    <a:schemeClr val="tx1"/>
                  </a:solidFill>
                  <a:latin typeface="Cambria" panose="02040503050406030204" pitchFamily="18" charset="0"/>
                  <a:ea typeface="Cambria" panose="02040503050406030204" pitchFamily="18" charset="0"/>
                </a:rPr>
                <a:t> </a:t>
              </a:r>
              <a:r>
                <a:rPr lang="en-US" sz="2800" dirty="0" err="1" smtClean="0">
                  <a:solidFill>
                    <a:schemeClr val="tx1"/>
                  </a:solidFill>
                  <a:latin typeface="Cambria" panose="02040503050406030204" pitchFamily="18" charset="0"/>
                  <a:ea typeface="Cambria" panose="02040503050406030204" pitchFamily="18" charset="0"/>
                </a:rPr>
                <a:t>bàn</a:t>
              </a:r>
              <a:r>
                <a:rPr lang="en-US" sz="2800" dirty="0" smtClean="0">
                  <a:solidFill>
                    <a:schemeClr val="tx1"/>
                  </a:solidFill>
                  <a:latin typeface="Cambria" panose="02040503050406030204" pitchFamily="18" charset="0"/>
                  <a:ea typeface="Cambria" panose="02040503050406030204" pitchFamily="18" charset="0"/>
                </a:rPr>
                <a:t> </a:t>
              </a:r>
              <a:r>
                <a:rPr lang="en-US" sz="2800" dirty="0" err="1" smtClean="0">
                  <a:solidFill>
                    <a:schemeClr val="tx1"/>
                  </a:solidFill>
                  <a:latin typeface="Cambria" panose="02040503050406030204" pitchFamily="18" charset="0"/>
                  <a:ea typeface="Cambria" panose="02040503050406030204" pitchFamily="18" charset="0"/>
                </a:rPr>
                <a:t>về</a:t>
              </a:r>
              <a:r>
                <a:rPr lang="en-US" sz="2800" dirty="0" smtClean="0">
                  <a:solidFill>
                    <a:schemeClr val="tx1"/>
                  </a:solidFill>
                  <a:latin typeface="Cambria" panose="02040503050406030204" pitchFamily="18" charset="0"/>
                  <a:ea typeface="Cambria" panose="02040503050406030204" pitchFamily="18" charset="0"/>
                </a:rPr>
                <a:t> </a:t>
              </a:r>
              <a:r>
                <a:rPr lang="en-US" sz="2800" dirty="0" err="1" smtClean="0">
                  <a:solidFill>
                    <a:schemeClr val="tx1"/>
                  </a:solidFill>
                  <a:latin typeface="Cambria" panose="02040503050406030204" pitchFamily="18" charset="0"/>
                  <a:ea typeface="Cambria" panose="02040503050406030204" pitchFamily="18" charset="0"/>
                </a:rPr>
                <a:t>chuyện</a:t>
              </a:r>
              <a:r>
                <a:rPr lang="en-US" sz="2800" dirty="0" smtClean="0">
                  <a:solidFill>
                    <a:schemeClr val="tx1"/>
                  </a:solidFill>
                  <a:latin typeface="Cambria" panose="02040503050406030204" pitchFamily="18" charset="0"/>
                  <a:ea typeface="Cambria" panose="02040503050406030204" pitchFamily="18" charset="0"/>
                </a:rPr>
                <a:t> </a:t>
              </a:r>
              <a:r>
                <a:rPr lang="en-US" sz="2800" dirty="0" err="1" smtClean="0">
                  <a:solidFill>
                    <a:schemeClr val="tx1"/>
                  </a:solidFill>
                  <a:latin typeface="Cambria" panose="02040503050406030204" pitchFamily="18" charset="0"/>
                  <a:ea typeface="Cambria" panose="02040503050406030204" pitchFamily="18" charset="0"/>
                </a:rPr>
                <a:t>gì</a:t>
              </a:r>
              <a:r>
                <a:rPr lang="en-US" sz="2800" dirty="0" smtClean="0">
                  <a:solidFill>
                    <a:schemeClr val="tx1"/>
                  </a:solidFill>
                  <a:latin typeface="Cambria" panose="02040503050406030204" pitchFamily="18" charset="0"/>
                  <a:ea typeface="Cambria" panose="02040503050406030204" pitchFamily="18" charset="0"/>
                </a:rPr>
                <a:t>?</a:t>
              </a:r>
              <a:endParaRPr lang="th-TH" sz="2800" dirty="0">
                <a:solidFill>
                  <a:schemeClr val="tx1"/>
                </a:solidFill>
                <a:latin typeface="Cambria" panose="02040503050406030204" pitchFamily="18" charset="0"/>
                <a:ea typeface="Cambria" panose="02040503050406030204" pitchFamily="18" charset="0"/>
              </a:endParaRPr>
            </a:p>
          </p:txBody>
        </p:sp>
      </p:grpSp>
      <p:grpSp>
        <p:nvGrpSpPr>
          <p:cNvPr id="28" name="กลุ่ม 47"/>
          <p:cNvGrpSpPr/>
          <p:nvPr/>
        </p:nvGrpSpPr>
        <p:grpSpPr>
          <a:xfrm>
            <a:off x="3270373" y="3705350"/>
            <a:ext cx="7873631" cy="1600446"/>
            <a:chOff x="2884840" y="2413561"/>
            <a:chExt cx="4304831" cy="705004"/>
          </a:xfrm>
        </p:grpSpPr>
        <p:sp>
          <p:nvSpPr>
            <p:cNvPr id="29" name="สี่เหลี่ยมผืนผ้า 79"/>
            <p:cNvSpPr/>
            <p:nvPr/>
          </p:nvSpPr>
          <p:spPr>
            <a:xfrm>
              <a:off x="2952059" y="2472535"/>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2800">
                <a:solidFill>
                  <a:schemeClr val="tx1"/>
                </a:solidFill>
                <a:latin typeface="FC Onigiri Outline"/>
                <a:cs typeface="FC Onigiri Outline"/>
              </a:endParaRPr>
            </a:p>
          </p:txBody>
        </p:sp>
        <p:sp>
          <p:nvSpPr>
            <p:cNvPr id="30" name="สี่เหลี่ยมผืนผ้า 76"/>
            <p:cNvSpPr/>
            <p:nvPr/>
          </p:nvSpPr>
          <p:spPr>
            <a:xfrm>
              <a:off x="2884840" y="2413561"/>
              <a:ext cx="4237612"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70"/>
              <a:r>
                <a:rPr lang="en-US" sz="2800" dirty="0" smtClean="0">
                  <a:solidFill>
                    <a:schemeClr val="tx1"/>
                  </a:solidFill>
                  <a:latin typeface="Cambria" panose="02040503050406030204" pitchFamily="18" charset="0"/>
                  <a:ea typeface="Cambria" panose="02040503050406030204" pitchFamily="18" charset="0"/>
                </a:rPr>
                <a:t>4. </a:t>
              </a:r>
              <a:r>
                <a:rPr lang="en-US" sz="2800" dirty="0" err="1" smtClean="0">
                  <a:solidFill>
                    <a:schemeClr val="tx1"/>
                  </a:solidFill>
                  <a:latin typeface="Cambria" panose="02040503050406030204" pitchFamily="18" charset="0"/>
                  <a:ea typeface="Cambria" panose="02040503050406030204" pitchFamily="18" charset="0"/>
                </a:rPr>
                <a:t>Dựa</a:t>
              </a:r>
              <a:r>
                <a:rPr lang="en-US" sz="2800" dirty="0" smtClean="0">
                  <a:solidFill>
                    <a:schemeClr val="tx1"/>
                  </a:solidFill>
                  <a:latin typeface="Cambria" panose="02040503050406030204" pitchFamily="18" charset="0"/>
                  <a:ea typeface="Cambria" panose="02040503050406030204" pitchFamily="18" charset="0"/>
                </a:rPr>
                <a:t> </a:t>
              </a:r>
              <a:r>
                <a:rPr lang="en-US" sz="2800" dirty="0" err="1" smtClean="0">
                  <a:solidFill>
                    <a:schemeClr val="tx1"/>
                  </a:solidFill>
                  <a:latin typeface="Cambria" panose="02040503050406030204" pitchFamily="18" charset="0"/>
                  <a:ea typeface="Cambria" panose="02040503050406030204" pitchFamily="18" charset="0"/>
                </a:rPr>
                <a:t>vào</a:t>
              </a:r>
              <a:r>
                <a:rPr lang="en-US" sz="2800" dirty="0" smtClean="0">
                  <a:solidFill>
                    <a:schemeClr val="tx1"/>
                  </a:solidFill>
                  <a:latin typeface="Cambria" panose="02040503050406030204" pitchFamily="18" charset="0"/>
                  <a:ea typeface="Cambria" panose="02040503050406030204" pitchFamily="18" charset="0"/>
                </a:rPr>
                <a:t> </a:t>
              </a:r>
              <a:r>
                <a:rPr lang="en-US" sz="2800" dirty="0" err="1" smtClean="0">
                  <a:solidFill>
                    <a:schemeClr val="tx1"/>
                  </a:solidFill>
                  <a:latin typeface="Cambria" panose="02040503050406030204" pitchFamily="18" charset="0"/>
                  <a:ea typeface="Cambria" panose="02040503050406030204" pitchFamily="18" charset="0"/>
                </a:rPr>
                <a:t>lời</a:t>
              </a:r>
              <a:r>
                <a:rPr lang="en-US" sz="2800" dirty="0" smtClean="0">
                  <a:solidFill>
                    <a:schemeClr val="tx1"/>
                  </a:solidFill>
                  <a:latin typeface="Cambria" panose="02040503050406030204" pitchFamily="18" charset="0"/>
                  <a:ea typeface="Cambria" panose="02040503050406030204" pitchFamily="18" charset="0"/>
                </a:rPr>
                <a:t> </a:t>
              </a:r>
              <a:r>
                <a:rPr lang="en-US" sz="2800" dirty="0" err="1" smtClean="0">
                  <a:solidFill>
                    <a:schemeClr val="tx1"/>
                  </a:solidFill>
                  <a:latin typeface="Cambria" panose="02040503050406030204" pitchFamily="18" charset="0"/>
                  <a:ea typeface="Cambria" panose="02040503050406030204" pitchFamily="18" charset="0"/>
                </a:rPr>
                <a:t>đề</a:t>
              </a:r>
              <a:r>
                <a:rPr lang="en-US" sz="2800" dirty="0" smtClean="0">
                  <a:solidFill>
                    <a:schemeClr val="tx1"/>
                  </a:solidFill>
                  <a:latin typeface="Cambria" panose="02040503050406030204" pitchFamily="18" charset="0"/>
                  <a:ea typeface="Cambria" panose="02040503050406030204" pitchFamily="18" charset="0"/>
                </a:rPr>
                <a:t> </a:t>
              </a:r>
              <a:r>
                <a:rPr lang="en-US" sz="2800" dirty="0" err="1" smtClean="0">
                  <a:solidFill>
                    <a:schemeClr val="tx1"/>
                  </a:solidFill>
                  <a:latin typeface="Cambria" panose="02040503050406030204" pitchFamily="18" charset="0"/>
                  <a:ea typeface="Cambria" panose="02040503050406030204" pitchFamily="18" charset="0"/>
                </a:rPr>
                <a:t>nghị</a:t>
              </a:r>
              <a:r>
                <a:rPr lang="en-US" sz="2800" dirty="0" smtClean="0">
                  <a:solidFill>
                    <a:schemeClr val="tx1"/>
                  </a:solidFill>
                  <a:latin typeface="Cambria" panose="02040503050406030204" pitchFamily="18" charset="0"/>
                  <a:ea typeface="Cambria" panose="02040503050406030204" pitchFamily="18" charset="0"/>
                </a:rPr>
                <a:t> </a:t>
              </a:r>
              <a:r>
                <a:rPr lang="en-US" sz="2800" dirty="0" err="1" smtClean="0">
                  <a:solidFill>
                    <a:schemeClr val="tx1"/>
                  </a:solidFill>
                  <a:latin typeface="Cambria" panose="02040503050406030204" pitchFamily="18" charset="0"/>
                  <a:ea typeface="Cambria" panose="02040503050406030204" pitchFamily="18" charset="0"/>
                </a:rPr>
                <a:t>của</a:t>
              </a:r>
              <a:r>
                <a:rPr lang="en-US" sz="2800" dirty="0" smtClean="0">
                  <a:solidFill>
                    <a:schemeClr val="tx1"/>
                  </a:solidFill>
                  <a:latin typeface="Cambria" panose="02040503050406030204" pitchFamily="18" charset="0"/>
                  <a:ea typeface="Cambria" panose="02040503050406030204" pitchFamily="18" charset="0"/>
                </a:rPr>
                <a:t> </a:t>
              </a:r>
              <a:r>
                <a:rPr lang="en-US" sz="2800" dirty="0" err="1" smtClean="0">
                  <a:solidFill>
                    <a:schemeClr val="tx1"/>
                  </a:solidFill>
                  <a:latin typeface="Cambria" panose="02040503050406030204" pitchFamily="18" charset="0"/>
                  <a:ea typeface="Cambria" panose="02040503050406030204" pitchFamily="18" charset="0"/>
                </a:rPr>
                <a:t>bác</a:t>
              </a:r>
              <a:r>
                <a:rPr lang="en-US" sz="2800" dirty="0" smtClean="0">
                  <a:solidFill>
                    <a:schemeClr val="tx1"/>
                  </a:solidFill>
                  <a:latin typeface="Cambria" panose="02040503050406030204" pitchFamily="18" charset="0"/>
                  <a:ea typeface="Cambria" panose="02040503050406030204" pitchFamily="18" charset="0"/>
                </a:rPr>
                <a:t> </a:t>
              </a:r>
              <a:r>
                <a:rPr lang="en-US" sz="2800" dirty="0" err="1" smtClean="0">
                  <a:solidFill>
                    <a:schemeClr val="tx1"/>
                  </a:solidFill>
                  <a:latin typeface="Cambria" panose="02040503050406030204" pitchFamily="18" charset="0"/>
                  <a:ea typeface="Cambria" panose="02040503050406030204" pitchFamily="18" charset="0"/>
                </a:rPr>
                <a:t>chữ</a:t>
              </a:r>
              <a:r>
                <a:rPr lang="en-US" sz="2800" dirty="0" smtClean="0">
                  <a:solidFill>
                    <a:schemeClr val="tx1"/>
                  </a:solidFill>
                  <a:latin typeface="Cambria" panose="02040503050406030204" pitchFamily="18" charset="0"/>
                  <a:ea typeface="Cambria" panose="02040503050406030204" pitchFamily="18" charset="0"/>
                </a:rPr>
                <a:t> A, </a:t>
              </a:r>
              <a:r>
                <a:rPr lang="en-US" sz="2800" dirty="0" err="1" smtClean="0">
                  <a:solidFill>
                    <a:schemeClr val="tx1"/>
                  </a:solidFill>
                  <a:latin typeface="Cambria" panose="02040503050406030204" pitchFamily="18" charset="0"/>
                  <a:ea typeface="Cambria" panose="02040503050406030204" pitchFamily="18" charset="0"/>
                </a:rPr>
                <a:t>sắp</a:t>
              </a:r>
              <a:r>
                <a:rPr lang="en-US" sz="2800" dirty="0" smtClean="0">
                  <a:solidFill>
                    <a:schemeClr val="tx1"/>
                  </a:solidFill>
                  <a:latin typeface="Cambria" panose="02040503050406030204" pitchFamily="18" charset="0"/>
                  <a:ea typeface="Cambria" panose="02040503050406030204" pitchFamily="18" charset="0"/>
                </a:rPr>
                <a:t> </a:t>
              </a:r>
              <a:r>
                <a:rPr lang="en-US" sz="2800" dirty="0" err="1" smtClean="0">
                  <a:solidFill>
                    <a:schemeClr val="tx1"/>
                  </a:solidFill>
                  <a:latin typeface="Cambria" panose="02040503050406030204" pitchFamily="18" charset="0"/>
                  <a:ea typeface="Cambria" panose="02040503050406030204" pitchFamily="18" charset="0"/>
                </a:rPr>
                <a:t>xếp</a:t>
              </a:r>
              <a:r>
                <a:rPr lang="en-US" sz="2800" dirty="0" smtClean="0">
                  <a:solidFill>
                    <a:schemeClr val="tx1"/>
                  </a:solidFill>
                  <a:latin typeface="Cambria" panose="02040503050406030204" pitchFamily="18" charset="0"/>
                  <a:ea typeface="Cambria" panose="02040503050406030204" pitchFamily="18" charset="0"/>
                </a:rPr>
                <a:t> </a:t>
              </a:r>
              <a:r>
                <a:rPr lang="en-US" sz="2800" dirty="0" err="1" smtClean="0">
                  <a:solidFill>
                    <a:schemeClr val="tx1"/>
                  </a:solidFill>
                  <a:latin typeface="Cambria" panose="02040503050406030204" pitchFamily="18" charset="0"/>
                  <a:ea typeface="Cambria" panose="02040503050406030204" pitchFamily="18" charset="0"/>
                </a:rPr>
                <a:t>các</a:t>
              </a:r>
              <a:r>
                <a:rPr lang="en-US" sz="2800" dirty="0" smtClean="0">
                  <a:solidFill>
                    <a:schemeClr val="tx1"/>
                  </a:solidFill>
                  <a:latin typeface="Cambria" panose="02040503050406030204" pitchFamily="18" charset="0"/>
                  <a:ea typeface="Cambria" panose="02040503050406030204" pitchFamily="18" charset="0"/>
                </a:rPr>
                <a:t> </a:t>
              </a:r>
              <a:r>
                <a:rPr lang="en-US" sz="2800" dirty="0" err="1" smtClean="0">
                  <a:solidFill>
                    <a:schemeClr val="tx1"/>
                  </a:solidFill>
                  <a:latin typeface="Cambria" panose="02040503050406030204" pitchFamily="18" charset="0"/>
                  <a:ea typeface="Cambria" panose="02040503050406030204" pitchFamily="18" charset="0"/>
                </a:rPr>
                <a:t>bước</a:t>
              </a:r>
              <a:r>
                <a:rPr lang="en-US" sz="2800" dirty="0" smtClean="0">
                  <a:solidFill>
                    <a:schemeClr val="tx1"/>
                  </a:solidFill>
                  <a:latin typeface="Cambria" panose="02040503050406030204" pitchFamily="18" charset="0"/>
                  <a:ea typeface="Cambria" panose="02040503050406030204" pitchFamily="18" charset="0"/>
                </a:rPr>
                <a:t> </a:t>
              </a:r>
              <a:r>
                <a:rPr lang="en-US" sz="2800" dirty="0" err="1" smtClean="0">
                  <a:solidFill>
                    <a:schemeClr val="tx1"/>
                  </a:solidFill>
                  <a:latin typeface="Cambria" panose="02040503050406030204" pitchFamily="18" charset="0"/>
                  <a:ea typeface="Cambria" panose="02040503050406030204" pitchFamily="18" charset="0"/>
                </a:rPr>
                <a:t>mà</a:t>
              </a:r>
              <a:r>
                <a:rPr lang="en-US" sz="2800" dirty="0" smtClean="0">
                  <a:solidFill>
                    <a:schemeClr val="tx1"/>
                  </a:solidFill>
                  <a:latin typeface="Cambria" panose="02040503050406030204" pitchFamily="18" charset="0"/>
                  <a:ea typeface="Cambria" panose="02040503050406030204" pitchFamily="18" charset="0"/>
                </a:rPr>
                <a:t> </a:t>
              </a:r>
              <a:r>
                <a:rPr lang="en-US" sz="2800" dirty="0" err="1" smtClean="0">
                  <a:solidFill>
                    <a:schemeClr val="tx1"/>
                  </a:solidFill>
                  <a:latin typeface="Cambria" panose="02040503050406030204" pitchFamily="18" charset="0"/>
                  <a:ea typeface="Cambria" panose="02040503050406030204" pitchFamily="18" charset="0"/>
                </a:rPr>
                <a:t>Hoàng</a:t>
              </a:r>
              <a:r>
                <a:rPr lang="en-US" sz="2800" dirty="0" smtClean="0">
                  <a:solidFill>
                    <a:schemeClr val="tx1"/>
                  </a:solidFill>
                  <a:latin typeface="Cambria" panose="02040503050406030204" pitchFamily="18" charset="0"/>
                  <a:ea typeface="Cambria" panose="02040503050406030204" pitchFamily="18" charset="0"/>
                </a:rPr>
                <a:t> </a:t>
              </a:r>
              <a:r>
                <a:rPr lang="en-US" sz="2800" dirty="0" err="1" smtClean="0">
                  <a:solidFill>
                    <a:schemeClr val="tx1"/>
                  </a:solidFill>
                  <a:latin typeface="Cambria" panose="02040503050406030204" pitchFamily="18" charset="0"/>
                  <a:ea typeface="Cambria" panose="02040503050406030204" pitchFamily="18" charset="0"/>
                </a:rPr>
                <a:t>cần</a:t>
              </a:r>
              <a:r>
                <a:rPr lang="en-US" sz="2800" dirty="0" smtClean="0">
                  <a:solidFill>
                    <a:schemeClr val="tx1"/>
                  </a:solidFill>
                  <a:latin typeface="Cambria" panose="02040503050406030204" pitchFamily="18" charset="0"/>
                  <a:ea typeface="Cambria" panose="02040503050406030204" pitchFamily="18" charset="0"/>
                </a:rPr>
                <a:t> </a:t>
              </a:r>
              <a:r>
                <a:rPr lang="en-US" sz="2800" dirty="0" err="1" smtClean="0">
                  <a:solidFill>
                    <a:schemeClr val="tx1"/>
                  </a:solidFill>
                  <a:latin typeface="Cambria" panose="02040503050406030204" pitchFamily="18" charset="0"/>
                  <a:ea typeface="Cambria" panose="02040503050406030204" pitchFamily="18" charset="0"/>
                </a:rPr>
                <a:t>thực</a:t>
              </a:r>
              <a:r>
                <a:rPr lang="en-US" sz="2800" dirty="0" smtClean="0">
                  <a:solidFill>
                    <a:schemeClr val="tx1"/>
                  </a:solidFill>
                  <a:latin typeface="Cambria" panose="02040503050406030204" pitchFamily="18" charset="0"/>
                  <a:ea typeface="Cambria" panose="02040503050406030204" pitchFamily="18" charset="0"/>
                </a:rPr>
                <a:t> </a:t>
              </a:r>
              <a:r>
                <a:rPr lang="en-US" sz="2800" dirty="0" err="1" smtClean="0">
                  <a:solidFill>
                    <a:schemeClr val="tx1"/>
                  </a:solidFill>
                  <a:latin typeface="Cambria" panose="02040503050406030204" pitchFamily="18" charset="0"/>
                  <a:ea typeface="Cambria" panose="02040503050406030204" pitchFamily="18" charset="0"/>
                </a:rPr>
                <a:t>hiện</a:t>
              </a:r>
              <a:endParaRPr lang="en-US" sz="2800" dirty="0">
                <a:solidFill>
                  <a:schemeClr val="tx1"/>
                </a:solidFill>
                <a:latin typeface="Cambria" panose="02040503050406030204" pitchFamily="18" charset="0"/>
                <a:ea typeface="Cambria" panose="02040503050406030204" pitchFamily="18" charset="0"/>
              </a:endParaRPr>
            </a:p>
            <a:p>
              <a:pPr lvl="0" defTabSz="1219170"/>
              <a:r>
                <a:rPr lang="en-US" sz="2800" dirty="0" smtClean="0">
                  <a:solidFill>
                    <a:schemeClr val="tx1"/>
                  </a:solidFill>
                  <a:latin typeface="Cambria" panose="02040503050406030204" pitchFamily="18" charset="0"/>
                  <a:ea typeface="Cambria" panose="02040503050406030204" pitchFamily="18" charset="0"/>
                </a:rPr>
                <a:t>a. </a:t>
              </a:r>
              <a:r>
                <a:rPr lang="en-US" sz="2800" dirty="0" err="1" smtClean="0">
                  <a:solidFill>
                    <a:schemeClr val="tx1"/>
                  </a:solidFill>
                  <a:latin typeface="Cambria" panose="02040503050406030204" pitchFamily="18" charset="0"/>
                  <a:ea typeface="Cambria" panose="02040503050406030204" pitchFamily="18" charset="0"/>
                </a:rPr>
                <a:t>Đọc</a:t>
              </a:r>
              <a:r>
                <a:rPr lang="en-US" sz="2800" dirty="0" smtClean="0">
                  <a:solidFill>
                    <a:schemeClr val="tx1"/>
                  </a:solidFill>
                  <a:latin typeface="Cambria" panose="02040503050406030204" pitchFamily="18" charset="0"/>
                  <a:ea typeface="Cambria" panose="02040503050406030204" pitchFamily="18" charset="0"/>
                </a:rPr>
                <a:t> </a:t>
              </a:r>
              <a:r>
                <a:rPr lang="en-US" sz="2800" dirty="0" err="1" smtClean="0">
                  <a:solidFill>
                    <a:schemeClr val="tx1"/>
                  </a:solidFill>
                  <a:latin typeface="Cambria" panose="02040503050406030204" pitchFamily="18" charset="0"/>
                  <a:ea typeface="Cambria" panose="02040503050406030204" pitchFamily="18" charset="0"/>
                </a:rPr>
                <a:t>lại</a:t>
              </a:r>
              <a:r>
                <a:rPr lang="en-US" sz="2800" dirty="0" smtClean="0">
                  <a:solidFill>
                    <a:schemeClr val="tx1"/>
                  </a:solidFill>
                  <a:latin typeface="Cambria" panose="02040503050406030204" pitchFamily="18" charset="0"/>
                  <a:ea typeface="Cambria" panose="02040503050406030204" pitchFamily="18" charset="0"/>
                </a:rPr>
                <a:t> </a:t>
              </a:r>
              <a:r>
                <a:rPr lang="en-US" sz="2800" dirty="0" err="1" smtClean="0">
                  <a:solidFill>
                    <a:schemeClr val="tx1"/>
                  </a:solidFill>
                  <a:latin typeface="Cambria" panose="02040503050406030204" pitchFamily="18" charset="0"/>
                  <a:ea typeface="Cambria" panose="02040503050406030204" pitchFamily="18" charset="0"/>
                </a:rPr>
                <a:t>câu</a:t>
              </a:r>
              <a:r>
                <a:rPr lang="en-US" sz="2800" dirty="0" smtClean="0">
                  <a:solidFill>
                    <a:schemeClr val="tx1"/>
                  </a:solidFill>
                  <a:latin typeface="Cambria" panose="02040503050406030204" pitchFamily="18" charset="0"/>
                  <a:ea typeface="Cambria" panose="02040503050406030204" pitchFamily="18" charset="0"/>
                </a:rPr>
                <a:t> 	b. </a:t>
              </a:r>
              <a:r>
                <a:rPr lang="en-US" sz="2800" dirty="0" err="1" smtClean="0">
                  <a:solidFill>
                    <a:schemeClr val="tx1"/>
                  </a:solidFill>
                  <a:latin typeface="Cambria" panose="02040503050406030204" pitchFamily="18" charset="0"/>
                  <a:ea typeface="Cambria" panose="02040503050406030204" pitchFamily="18" charset="0"/>
                </a:rPr>
                <a:t>Chấm</a:t>
              </a:r>
              <a:r>
                <a:rPr lang="en-US" sz="2800" dirty="0" smtClean="0">
                  <a:solidFill>
                    <a:schemeClr val="tx1"/>
                  </a:solidFill>
                  <a:latin typeface="Cambria" panose="02040503050406030204" pitchFamily="18" charset="0"/>
                  <a:ea typeface="Cambria" panose="02040503050406030204" pitchFamily="18" charset="0"/>
                </a:rPr>
                <a:t> </a:t>
              </a:r>
              <a:r>
                <a:rPr lang="en-US" sz="2800" dirty="0" err="1" smtClean="0">
                  <a:solidFill>
                    <a:schemeClr val="tx1"/>
                  </a:solidFill>
                  <a:latin typeface="Cambria" panose="02040503050406030204" pitchFamily="18" charset="0"/>
                  <a:ea typeface="Cambria" panose="02040503050406030204" pitchFamily="18" charset="0"/>
                </a:rPr>
                <a:t>câu</a:t>
              </a:r>
              <a:r>
                <a:rPr lang="en-US" sz="2800" dirty="0" smtClean="0">
                  <a:solidFill>
                    <a:schemeClr val="tx1"/>
                  </a:solidFill>
                  <a:latin typeface="Cambria" panose="02040503050406030204" pitchFamily="18" charset="0"/>
                  <a:ea typeface="Cambria" panose="02040503050406030204" pitchFamily="18" charset="0"/>
                </a:rPr>
                <a:t> 	c. </a:t>
              </a:r>
              <a:r>
                <a:rPr lang="en-US" sz="2800" dirty="0" err="1" smtClean="0">
                  <a:solidFill>
                    <a:schemeClr val="tx1"/>
                  </a:solidFill>
                  <a:latin typeface="Cambria" panose="02040503050406030204" pitchFamily="18" charset="0"/>
                  <a:ea typeface="Cambria" panose="02040503050406030204" pitchFamily="18" charset="0"/>
                </a:rPr>
                <a:t>Viết</a:t>
              </a:r>
              <a:r>
                <a:rPr lang="en-US" sz="2800" dirty="0" smtClean="0">
                  <a:solidFill>
                    <a:schemeClr val="tx1"/>
                  </a:solidFill>
                  <a:latin typeface="Cambria" panose="02040503050406030204" pitchFamily="18" charset="0"/>
                  <a:ea typeface="Cambria" panose="02040503050406030204" pitchFamily="18" charset="0"/>
                </a:rPr>
                <a:t> </a:t>
              </a:r>
              <a:r>
                <a:rPr lang="en-US" sz="2800" dirty="0" err="1" smtClean="0">
                  <a:solidFill>
                    <a:schemeClr val="tx1"/>
                  </a:solidFill>
                  <a:latin typeface="Cambria" panose="02040503050406030204" pitchFamily="18" charset="0"/>
                  <a:ea typeface="Cambria" panose="02040503050406030204" pitchFamily="18" charset="0"/>
                </a:rPr>
                <a:t>câu</a:t>
              </a:r>
              <a:endParaRPr lang="en-US" sz="2800" dirty="0" smtClean="0">
                <a:solidFill>
                  <a:schemeClr val="tx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500471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รูปแบบอิสระ 337"/>
          <p:cNvSpPr/>
          <p:nvPr/>
        </p:nvSpPr>
        <p:spPr>
          <a:xfrm>
            <a:off x="2654999" y="2045506"/>
            <a:ext cx="1487509" cy="159061"/>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gradFill>
              <a:gsLst>
                <a:gs pos="0">
                  <a:srgbClr val="A8C7CC"/>
                </a:gs>
                <a:gs pos="100000">
                  <a:srgbClr val="DAE8EA"/>
                </a:gs>
              </a:gsLst>
              <a:lin ang="5400000" scaled="0"/>
            </a:gra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th-TH" sz="6000">
              <a:solidFill>
                <a:srgbClr val="E8C6D2"/>
              </a:solidFill>
              <a:latin typeface="SVN-SAF" panose="02040603050506020204" pitchFamily="18" charset="0"/>
              <a:cs typeface="can_NongAor" pitchFamily="2" charset="0"/>
            </a:endParaRPr>
          </a:p>
        </p:txBody>
      </p:sp>
      <p:sp>
        <p:nvSpPr>
          <p:cNvPr id="342" name="รูปแบบอิสระ 341"/>
          <p:cNvSpPr/>
          <p:nvPr/>
        </p:nvSpPr>
        <p:spPr>
          <a:xfrm>
            <a:off x="6280123" y="2045506"/>
            <a:ext cx="1487509" cy="159061"/>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gradFill>
              <a:gsLst>
                <a:gs pos="0">
                  <a:srgbClr val="B8B5C5"/>
                </a:gs>
                <a:gs pos="100000">
                  <a:srgbClr val="DAD8E0"/>
                </a:gs>
              </a:gsLst>
              <a:lin ang="5400000" scaled="0"/>
            </a:gra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th-TH" sz="6000" b="1" dirty="0">
              <a:solidFill>
                <a:srgbClr val="E8C6D2"/>
              </a:solidFill>
              <a:latin typeface="SVN-SAF" panose="02040603050506020204" pitchFamily="18" charset="0"/>
              <a:cs typeface="can_NongAor" pitchFamily="2" charset="0"/>
            </a:endParaRPr>
          </a:p>
        </p:txBody>
      </p:sp>
      <p:sp>
        <p:nvSpPr>
          <p:cNvPr id="340" name="รูปแบบอิสระ 339"/>
          <p:cNvSpPr/>
          <p:nvPr/>
        </p:nvSpPr>
        <p:spPr>
          <a:xfrm>
            <a:off x="739386" y="4276908"/>
            <a:ext cx="1487509" cy="159061"/>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gradFill>
              <a:gsLst>
                <a:gs pos="0">
                  <a:schemeClr val="accent5">
                    <a:lumMod val="40000"/>
                    <a:lumOff val="60000"/>
                  </a:schemeClr>
                </a:gs>
                <a:gs pos="100000">
                  <a:schemeClr val="accent5">
                    <a:lumMod val="20000"/>
                    <a:lumOff val="80000"/>
                  </a:schemeClr>
                </a:gs>
              </a:gsLst>
              <a:lin ang="5400000" scaled="0"/>
            </a:gra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th-TH" sz="6000">
              <a:solidFill>
                <a:srgbClr val="E8C6D2"/>
              </a:solidFill>
              <a:latin typeface="SVN-SAF" panose="02040603050506020204" pitchFamily="18" charset="0"/>
              <a:cs typeface="can_NongAor" pitchFamily="2" charset="0"/>
            </a:endParaRPr>
          </a:p>
        </p:txBody>
      </p:sp>
      <p:sp>
        <p:nvSpPr>
          <p:cNvPr id="341" name="รูปแบบอิสระ 340"/>
          <p:cNvSpPr/>
          <p:nvPr/>
        </p:nvSpPr>
        <p:spPr>
          <a:xfrm>
            <a:off x="4462638" y="4276908"/>
            <a:ext cx="1487509" cy="159061"/>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gradFill>
              <a:gsLst>
                <a:gs pos="0">
                  <a:srgbClr val="CBBCCA"/>
                </a:gs>
                <a:gs pos="100000">
                  <a:srgbClr val="E0D8DF"/>
                </a:gs>
              </a:gsLst>
              <a:lin ang="5400000" scaled="0"/>
            </a:gra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th-TH" sz="6000">
              <a:solidFill>
                <a:srgbClr val="E8C6D2"/>
              </a:solidFill>
              <a:latin typeface="SVN-SAF" panose="02040603050506020204" pitchFamily="18" charset="0"/>
              <a:cs typeface="can_NongAor" pitchFamily="2" charset="0"/>
            </a:endParaRPr>
          </a:p>
        </p:txBody>
      </p:sp>
      <p:sp>
        <p:nvSpPr>
          <p:cNvPr id="344" name="รูปแบบอิสระ 343"/>
          <p:cNvSpPr/>
          <p:nvPr/>
        </p:nvSpPr>
        <p:spPr>
          <a:xfrm>
            <a:off x="8107912" y="4284124"/>
            <a:ext cx="1487509" cy="159061"/>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gradFill>
              <a:gsLst>
                <a:gs pos="0">
                  <a:srgbClr val="E8C6D2"/>
                </a:gs>
                <a:gs pos="100000">
                  <a:srgbClr val="F3E1E7"/>
                </a:gs>
              </a:gsLst>
              <a:lin ang="5400000" scaled="0"/>
            </a:gra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th-TH" sz="6000" b="1" dirty="0">
              <a:solidFill>
                <a:srgbClr val="E8C6D2"/>
              </a:solidFill>
              <a:latin typeface="SVN-SAF" panose="02040603050506020204" pitchFamily="18" charset="0"/>
              <a:cs typeface="can_NongAor" pitchFamily="2" charset="0"/>
            </a:endParaRPr>
          </a:p>
        </p:txBody>
      </p:sp>
      <p:sp>
        <p:nvSpPr>
          <p:cNvPr id="283" name="Google Shape;2575;p57"/>
          <p:cNvSpPr/>
          <p:nvPr/>
        </p:nvSpPr>
        <p:spPr>
          <a:xfrm>
            <a:off x="756236" y="3701865"/>
            <a:ext cx="10754979" cy="80192"/>
          </a:xfrm>
          <a:prstGeom prst="roundRect">
            <a:avLst>
              <a:gd name="adj" fmla="val 50000"/>
            </a:avLst>
          </a:prstGeom>
          <a:gradFill flip="none" rotWithShape="1">
            <a:gsLst>
              <a:gs pos="0">
                <a:schemeClr val="accent5">
                  <a:lumMod val="60000"/>
                  <a:lumOff val="40000"/>
                </a:schemeClr>
              </a:gs>
              <a:gs pos="50000">
                <a:schemeClr val="accent4">
                  <a:lumMod val="60000"/>
                  <a:lumOff val="40000"/>
                </a:schemeClr>
              </a:gs>
              <a:gs pos="100000">
                <a:srgbClr val="FFE79B"/>
              </a:gs>
            </a:gsLst>
            <a:lin ang="0" scaled="1"/>
            <a:tileRect/>
          </a:gradFill>
          <a:ln>
            <a:noFill/>
          </a:ln>
        </p:spPr>
        <p:txBody>
          <a:bodyPr spcFirstLastPara="1" wrap="square" lIns="121900" tIns="121900" rIns="121900" bIns="121900" anchor="ctr" anchorCtr="0">
            <a:noAutofit/>
          </a:bodyPr>
          <a:lstStyle/>
          <a:p>
            <a:pPr algn="ctr" defTabSz="1219170">
              <a:defRPr/>
            </a:pPr>
            <a:endParaRPr sz="6000" kern="0" dirty="0">
              <a:solidFill>
                <a:sysClr val="windowText" lastClr="000000"/>
              </a:solidFill>
              <a:latin typeface="SVN-SAF" panose="02040603050506020204" pitchFamily="18" charset="0"/>
              <a:ea typeface="Surafont Sanukchang" pitchFamily="2" charset="-34"/>
              <a:cs typeface="FC Palette" pitchFamily="34" charset="-34"/>
            </a:endParaRPr>
          </a:p>
        </p:txBody>
      </p:sp>
      <p:grpSp>
        <p:nvGrpSpPr>
          <p:cNvPr id="290" name="กลุ่ม 289"/>
          <p:cNvGrpSpPr/>
          <p:nvPr/>
        </p:nvGrpSpPr>
        <p:grpSpPr>
          <a:xfrm>
            <a:off x="1331543" y="3604143"/>
            <a:ext cx="303195" cy="273615"/>
            <a:chOff x="1905967" y="3125616"/>
            <a:chExt cx="264242" cy="238463"/>
          </a:xfrm>
        </p:grpSpPr>
        <p:sp>
          <p:nvSpPr>
            <p:cNvPr id="291" name="Google Shape;2582;p57"/>
            <p:cNvSpPr/>
            <p:nvPr/>
          </p:nvSpPr>
          <p:spPr>
            <a:xfrm>
              <a:off x="1905967" y="3125616"/>
              <a:ext cx="264242" cy="238463"/>
            </a:xfrm>
            <a:custGeom>
              <a:avLst/>
              <a:gdLst/>
              <a:ahLst/>
              <a:cxnLst/>
              <a:rect l="l" t="t" r="r" b="b"/>
              <a:pathLst>
                <a:path w="8546" h="6980" extrusionOk="0">
                  <a:moveTo>
                    <a:pt x="3839" y="1"/>
                  </a:moveTo>
                  <a:cubicBezTo>
                    <a:pt x="2333" y="1"/>
                    <a:pt x="824" y="766"/>
                    <a:pt x="254" y="2240"/>
                  </a:cubicBezTo>
                  <a:cubicBezTo>
                    <a:pt x="96" y="2652"/>
                    <a:pt x="64" y="3095"/>
                    <a:pt x="96" y="3538"/>
                  </a:cubicBezTo>
                  <a:cubicBezTo>
                    <a:pt x="1" y="4109"/>
                    <a:pt x="96" y="4710"/>
                    <a:pt x="381" y="5312"/>
                  </a:cubicBezTo>
                  <a:cubicBezTo>
                    <a:pt x="888" y="6357"/>
                    <a:pt x="2123" y="6864"/>
                    <a:pt x="3199" y="6959"/>
                  </a:cubicBezTo>
                  <a:cubicBezTo>
                    <a:pt x="3330" y="6973"/>
                    <a:pt x="3461" y="6979"/>
                    <a:pt x="3591" y="6979"/>
                  </a:cubicBezTo>
                  <a:cubicBezTo>
                    <a:pt x="6146" y="6979"/>
                    <a:pt x="8546" y="4391"/>
                    <a:pt x="7190" y="1860"/>
                  </a:cubicBezTo>
                  <a:cubicBezTo>
                    <a:pt x="6519" y="607"/>
                    <a:pt x="5180" y="1"/>
                    <a:pt x="3839" y="1"/>
                  </a:cubicBezTo>
                  <a:close/>
                </a:path>
              </a:pathLst>
            </a:custGeom>
            <a:solidFill>
              <a:schemeClr val="accent5">
                <a:lumMod val="20000"/>
                <a:lumOff val="80000"/>
              </a:schemeClr>
            </a:solidFill>
            <a:ln>
              <a:noFill/>
            </a:ln>
          </p:spPr>
          <p:txBody>
            <a:bodyPr spcFirstLastPara="1" wrap="square" lIns="121900" tIns="121900" rIns="121900" bIns="121900" anchor="ctr" anchorCtr="0">
              <a:noAutofit/>
            </a:bodyPr>
            <a:lstStyle/>
            <a:p>
              <a:pPr algn="ctr" defTabSz="1219170">
                <a:defRPr/>
              </a:pPr>
              <a:endParaRPr sz="6000" kern="0" dirty="0">
                <a:solidFill>
                  <a:sysClr val="windowText" lastClr="000000"/>
                </a:solidFill>
                <a:latin typeface="SVN-SAF" panose="02040603050506020204" pitchFamily="18" charset="0"/>
                <a:ea typeface="Surafont Sanukchang" pitchFamily="2" charset="-34"/>
                <a:cs typeface="FC Palette" pitchFamily="34" charset="-34"/>
              </a:endParaRPr>
            </a:p>
          </p:txBody>
        </p:sp>
        <p:sp>
          <p:nvSpPr>
            <p:cNvPr id="292" name="Google Shape;2583;p57"/>
            <p:cNvSpPr/>
            <p:nvPr/>
          </p:nvSpPr>
          <p:spPr>
            <a:xfrm>
              <a:off x="1981379" y="3201219"/>
              <a:ext cx="96223" cy="87698"/>
            </a:xfrm>
            <a:custGeom>
              <a:avLst/>
              <a:gdLst/>
              <a:ahLst/>
              <a:cxnLst/>
              <a:rect l="l" t="t" r="r" b="b"/>
              <a:pathLst>
                <a:path w="3112" h="2567" extrusionOk="0">
                  <a:moveTo>
                    <a:pt x="1395" y="0"/>
                  </a:moveTo>
                  <a:cubicBezTo>
                    <a:pt x="843" y="0"/>
                    <a:pt x="283" y="279"/>
                    <a:pt x="64" y="819"/>
                  </a:cubicBezTo>
                  <a:cubicBezTo>
                    <a:pt x="0" y="977"/>
                    <a:pt x="0" y="1135"/>
                    <a:pt x="0" y="1294"/>
                  </a:cubicBezTo>
                  <a:cubicBezTo>
                    <a:pt x="0" y="1516"/>
                    <a:pt x="0" y="1737"/>
                    <a:pt x="127" y="1927"/>
                  </a:cubicBezTo>
                  <a:cubicBezTo>
                    <a:pt x="317" y="2307"/>
                    <a:pt x="760" y="2497"/>
                    <a:pt x="1140" y="2561"/>
                  </a:cubicBezTo>
                  <a:cubicBezTo>
                    <a:pt x="1185" y="2565"/>
                    <a:pt x="1229" y="2567"/>
                    <a:pt x="1273" y="2567"/>
                  </a:cubicBezTo>
                  <a:cubicBezTo>
                    <a:pt x="2237" y="2567"/>
                    <a:pt x="3112" y="1599"/>
                    <a:pt x="2597" y="660"/>
                  </a:cubicBezTo>
                  <a:cubicBezTo>
                    <a:pt x="2360" y="216"/>
                    <a:pt x="1881" y="0"/>
                    <a:pt x="1395" y="0"/>
                  </a:cubicBezTo>
                  <a:close/>
                </a:path>
              </a:pathLst>
            </a:custGeom>
            <a:solidFill>
              <a:srgbClr val="FCF6E8"/>
            </a:solidFill>
            <a:ln>
              <a:noFill/>
            </a:ln>
          </p:spPr>
          <p:txBody>
            <a:bodyPr spcFirstLastPara="1" wrap="square" lIns="121900" tIns="121900" rIns="121900" bIns="121900" anchor="ctr" anchorCtr="0">
              <a:noAutofit/>
            </a:bodyPr>
            <a:lstStyle/>
            <a:p>
              <a:pPr algn="ctr" defTabSz="1219170">
                <a:defRPr/>
              </a:pPr>
              <a:endParaRPr sz="6000" kern="0" dirty="0">
                <a:solidFill>
                  <a:sysClr val="windowText" lastClr="000000"/>
                </a:solidFill>
                <a:latin typeface="SVN-SAF" panose="02040603050506020204" pitchFamily="18" charset="0"/>
                <a:ea typeface="Surafont Sanukchang" pitchFamily="2" charset="-34"/>
                <a:cs typeface="FC Palette" pitchFamily="34" charset="-34"/>
              </a:endParaRPr>
            </a:p>
          </p:txBody>
        </p:sp>
      </p:grpSp>
      <p:grpSp>
        <p:nvGrpSpPr>
          <p:cNvPr id="293" name="กลุ่ม 292"/>
          <p:cNvGrpSpPr/>
          <p:nvPr/>
        </p:nvGrpSpPr>
        <p:grpSpPr>
          <a:xfrm>
            <a:off x="3247724" y="3604143"/>
            <a:ext cx="302059" cy="273615"/>
            <a:chOff x="3603964" y="3125616"/>
            <a:chExt cx="263252" cy="238463"/>
          </a:xfrm>
        </p:grpSpPr>
        <p:sp>
          <p:nvSpPr>
            <p:cNvPr id="294" name="Google Shape;2584;p57"/>
            <p:cNvSpPr/>
            <p:nvPr/>
          </p:nvSpPr>
          <p:spPr>
            <a:xfrm>
              <a:off x="3603964" y="3125616"/>
              <a:ext cx="263252" cy="238463"/>
            </a:xfrm>
            <a:custGeom>
              <a:avLst/>
              <a:gdLst/>
              <a:ahLst/>
              <a:cxnLst/>
              <a:rect l="l" t="t" r="r" b="b"/>
              <a:pathLst>
                <a:path w="8514" h="6980" extrusionOk="0">
                  <a:moveTo>
                    <a:pt x="3810" y="1"/>
                  </a:moveTo>
                  <a:cubicBezTo>
                    <a:pt x="2308" y="1"/>
                    <a:pt x="807" y="766"/>
                    <a:pt x="254" y="2240"/>
                  </a:cubicBezTo>
                  <a:cubicBezTo>
                    <a:pt x="95" y="2652"/>
                    <a:pt x="32" y="3095"/>
                    <a:pt x="64" y="3538"/>
                  </a:cubicBezTo>
                  <a:cubicBezTo>
                    <a:pt x="0" y="4109"/>
                    <a:pt x="64" y="4710"/>
                    <a:pt x="349" y="5312"/>
                  </a:cubicBezTo>
                  <a:cubicBezTo>
                    <a:pt x="856" y="6357"/>
                    <a:pt x="2091" y="6864"/>
                    <a:pt x="3167" y="6959"/>
                  </a:cubicBezTo>
                  <a:cubicBezTo>
                    <a:pt x="3300" y="6973"/>
                    <a:pt x="3432" y="6979"/>
                    <a:pt x="3564" y="6979"/>
                  </a:cubicBezTo>
                  <a:cubicBezTo>
                    <a:pt x="6143" y="6979"/>
                    <a:pt x="8514" y="4391"/>
                    <a:pt x="7158" y="1860"/>
                  </a:cubicBezTo>
                  <a:cubicBezTo>
                    <a:pt x="6486" y="607"/>
                    <a:pt x="5148" y="1"/>
                    <a:pt x="3810" y="1"/>
                  </a:cubicBezTo>
                  <a:close/>
                </a:path>
              </a:pathLst>
            </a:custGeom>
            <a:solidFill>
              <a:srgbClr val="A8C7CC"/>
            </a:solidFill>
            <a:ln>
              <a:noFill/>
            </a:ln>
          </p:spPr>
          <p:txBody>
            <a:bodyPr spcFirstLastPara="1" wrap="square" lIns="121900" tIns="121900" rIns="121900" bIns="121900" anchor="ctr" anchorCtr="0">
              <a:noAutofit/>
            </a:bodyPr>
            <a:lstStyle/>
            <a:p>
              <a:pPr algn="ctr" defTabSz="1219170">
                <a:defRPr/>
              </a:pPr>
              <a:endParaRPr sz="6000" kern="0" dirty="0">
                <a:solidFill>
                  <a:sysClr val="windowText" lastClr="000000"/>
                </a:solidFill>
                <a:latin typeface="SVN-SAF" panose="02040603050506020204" pitchFamily="18" charset="0"/>
                <a:ea typeface="Surafont Sanukchang" pitchFamily="2" charset="-34"/>
                <a:cs typeface="FC Palette" pitchFamily="34" charset="-34"/>
              </a:endParaRPr>
            </a:p>
          </p:txBody>
        </p:sp>
        <p:sp>
          <p:nvSpPr>
            <p:cNvPr id="295" name="Google Shape;2585;p57"/>
            <p:cNvSpPr/>
            <p:nvPr/>
          </p:nvSpPr>
          <p:spPr>
            <a:xfrm>
              <a:off x="3678387" y="3201219"/>
              <a:ext cx="96284" cy="87698"/>
            </a:xfrm>
            <a:custGeom>
              <a:avLst/>
              <a:gdLst/>
              <a:ahLst/>
              <a:cxnLst/>
              <a:rect l="l" t="t" r="r" b="b"/>
              <a:pathLst>
                <a:path w="3114" h="2567" extrusionOk="0">
                  <a:moveTo>
                    <a:pt x="1403" y="0"/>
                  </a:moveTo>
                  <a:cubicBezTo>
                    <a:pt x="850" y="0"/>
                    <a:pt x="298" y="279"/>
                    <a:pt x="95" y="819"/>
                  </a:cubicBezTo>
                  <a:cubicBezTo>
                    <a:pt x="32" y="977"/>
                    <a:pt x="0" y="1135"/>
                    <a:pt x="32" y="1294"/>
                  </a:cubicBezTo>
                  <a:cubicBezTo>
                    <a:pt x="0" y="1516"/>
                    <a:pt x="32" y="1737"/>
                    <a:pt x="127" y="1927"/>
                  </a:cubicBezTo>
                  <a:cubicBezTo>
                    <a:pt x="317" y="2307"/>
                    <a:pt x="760" y="2497"/>
                    <a:pt x="1172" y="2561"/>
                  </a:cubicBezTo>
                  <a:cubicBezTo>
                    <a:pt x="1215" y="2565"/>
                    <a:pt x="1258" y="2567"/>
                    <a:pt x="1301" y="2567"/>
                  </a:cubicBezTo>
                  <a:cubicBezTo>
                    <a:pt x="2237" y="2567"/>
                    <a:pt x="3113" y="1599"/>
                    <a:pt x="2629" y="660"/>
                  </a:cubicBezTo>
                  <a:cubicBezTo>
                    <a:pt x="2377" y="216"/>
                    <a:pt x="1889" y="0"/>
                    <a:pt x="1403" y="0"/>
                  </a:cubicBezTo>
                  <a:close/>
                </a:path>
              </a:pathLst>
            </a:custGeom>
            <a:solidFill>
              <a:srgbClr val="FCF6E8"/>
            </a:solidFill>
            <a:ln>
              <a:noFill/>
            </a:ln>
          </p:spPr>
          <p:txBody>
            <a:bodyPr spcFirstLastPara="1" wrap="square" lIns="121900" tIns="121900" rIns="121900" bIns="121900" anchor="ctr" anchorCtr="0">
              <a:noAutofit/>
            </a:bodyPr>
            <a:lstStyle/>
            <a:p>
              <a:pPr algn="ctr" defTabSz="1219170">
                <a:defRPr/>
              </a:pPr>
              <a:endParaRPr sz="6000" kern="0" dirty="0">
                <a:solidFill>
                  <a:sysClr val="windowText" lastClr="000000"/>
                </a:solidFill>
                <a:latin typeface="SVN-SAF" panose="02040603050506020204" pitchFamily="18" charset="0"/>
                <a:ea typeface="Surafont Sanukchang" pitchFamily="2" charset="-34"/>
                <a:cs typeface="FC Palette" pitchFamily="34" charset="-34"/>
              </a:endParaRPr>
            </a:p>
          </p:txBody>
        </p:sp>
      </p:grpSp>
      <p:grpSp>
        <p:nvGrpSpPr>
          <p:cNvPr id="296" name="กลุ่ม 295"/>
          <p:cNvGrpSpPr/>
          <p:nvPr/>
        </p:nvGrpSpPr>
        <p:grpSpPr>
          <a:xfrm>
            <a:off x="5055363" y="3604143"/>
            <a:ext cx="302059" cy="273615"/>
            <a:chOff x="5065891" y="3125616"/>
            <a:chExt cx="263252" cy="238463"/>
          </a:xfrm>
        </p:grpSpPr>
        <p:sp>
          <p:nvSpPr>
            <p:cNvPr id="297" name="Google Shape;2586;p57"/>
            <p:cNvSpPr/>
            <p:nvPr/>
          </p:nvSpPr>
          <p:spPr>
            <a:xfrm>
              <a:off x="5065891" y="3125616"/>
              <a:ext cx="263252" cy="238463"/>
            </a:xfrm>
            <a:custGeom>
              <a:avLst/>
              <a:gdLst/>
              <a:ahLst/>
              <a:cxnLst/>
              <a:rect l="l" t="t" r="r" b="b"/>
              <a:pathLst>
                <a:path w="8514" h="6980" extrusionOk="0">
                  <a:moveTo>
                    <a:pt x="3821" y="1"/>
                  </a:moveTo>
                  <a:cubicBezTo>
                    <a:pt x="2324" y="1"/>
                    <a:pt x="823" y="766"/>
                    <a:pt x="254" y="2240"/>
                  </a:cubicBezTo>
                  <a:cubicBezTo>
                    <a:pt x="95" y="2652"/>
                    <a:pt x="32" y="3095"/>
                    <a:pt x="64" y="3538"/>
                  </a:cubicBezTo>
                  <a:cubicBezTo>
                    <a:pt x="0" y="4109"/>
                    <a:pt x="95" y="4710"/>
                    <a:pt x="380" y="5312"/>
                  </a:cubicBezTo>
                  <a:cubicBezTo>
                    <a:pt x="887" y="6357"/>
                    <a:pt x="2091" y="6864"/>
                    <a:pt x="3199" y="6959"/>
                  </a:cubicBezTo>
                  <a:cubicBezTo>
                    <a:pt x="3330" y="6973"/>
                    <a:pt x="3460" y="6979"/>
                    <a:pt x="3591" y="6979"/>
                  </a:cubicBezTo>
                  <a:cubicBezTo>
                    <a:pt x="6143" y="6979"/>
                    <a:pt x="8513" y="4391"/>
                    <a:pt x="7158" y="1860"/>
                  </a:cubicBezTo>
                  <a:cubicBezTo>
                    <a:pt x="6486" y="607"/>
                    <a:pt x="5155" y="1"/>
                    <a:pt x="3821" y="1"/>
                  </a:cubicBezTo>
                  <a:close/>
                </a:path>
              </a:pathLst>
            </a:custGeom>
            <a:solidFill>
              <a:srgbClr val="CBBCCA"/>
            </a:solidFill>
            <a:ln>
              <a:noFill/>
            </a:ln>
          </p:spPr>
          <p:txBody>
            <a:bodyPr spcFirstLastPara="1" wrap="square" lIns="121900" tIns="121900" rIns="121900" bIns="121900" anchor="ctr" anchorCtr="0">
              <a:noAutofit/>
            </a:bodyPr>
            <a:lstStyle/>
            <a:p>
              <a:pPr algn="ctr" defTabSz="1219170">
                <a:defRPr/>
              </a:pPr>
              <a:endParaRPr sz="6000" kern="0" dirty="0">
                <a:solidFill>
                  <a:sysClr val="windowText" lastClr="000000"/>
                </a:solidFill>
                <a:latin typeface="SVN-SAF" panose="02040603050506020204" pitchFamily="18" charset="0"/>
                <a:ea typeface="Surafont Sanukchang" pitchFamily="2" charset="-34"/>
                <a:cs typeface="FC Palette" pitchFamily="34" charset="-34"/>
              </a:endParaRPr>
            </a:p>
          </p:txBody>
        </p:sp>
        <p:sp>
          <p:nvSpPr>
            <p:cNvPr id="298" name="Google Shape;2587;p57"/>
            <p:cNvSpPr/>
            <p:nvPr/>
          </p:nvSpPr>
          <p:spPr>
            <a:xfrm>
              <a:off x="5140314" y="3201219"/>
              <a:ext cx="96284" cy="87698"/>
            </a:xfrm>
            <a:custGeom>
              <a:avLst/>
              <a:gdLst/>
              <a:ahLst/>
              <a:cxnLst/>
              <a:rect l="l" t="t" r="r" b="b"/>
              <a:pathLst>
                <a:path w="3114" h="2567" extrusionOk="0">
                  <a:moveTo>
                    <a:pt x="1403" y="0"/>
                  </a:moveTo>
                  <a:cubicBezTo>
                    <a:pt x="850" y="0"/>
                    <a:pt x="297" y="279"/>
                    <a:pt x="95" y="819"/>
                  </a:cubicBezTo>
                  <a:cubicBezTo>
                    <a:pt x="32" y="977"/>
                    <a:pt x="0" y="1135"/>
                    <a:pt x="32" y="1294"/>
                  </a:cubicBezTo>
                  <a:cubicBezTo>
                    <a:pt x="0" y="1516"/>
                    <a:pt x="32" y="1737"/>
                    <a:pt x="127" y="1927"/>
                  </a:cubicBezTo>
                  <a:cubicBezTo>
                    <a:pt x="317" y="2307"/>
                    <a:pt x="760" y="2497"/>
                    <a:pt x="1172" y="2561"/>
                  </a:cubicBezTo>
                  <a:cubicBezTo>
                    <a:pt x="1215" y="2565"/>
                    <a:pt x="1258" y="2567"/>
                    <a:pt x="1301" y="2567"/>
                  </a:cubicBezTo>
                  <a:cubicBezTo>
                    <a:pt x="2237" y="2567"/>
                    <a:pt x="3113" y="1599"/>
                    <a:pt x="2629" y="660"/>
                  </a:cubicBezTo>
                  <a:cubicBezTo>
                    <a:pt x="2377" y="216"/>
                    <a:pt x="1889" y="0"/>
                    <a:pt x="1403" y="0"/>
                  </a:cubicBezTo>
                  <a:close/>
                </a:path>
              </a:pathLst>
            </a:custGeom>
            <a:solidFill>
              <a:srgbClr val="FCF6E8"/>
            </a:solidFill>
            <a:ln>
              <a:noFill/>
            </a:ln>
          </p:spPr>
          <p:txBody>
            <a:bodyPr spcFirstLastPara="1" wrap="square" lIns="121900" tIns="121900" rIns="121900" bIns="121900" anchor="ctr" anchorCtr="0">
              <a:noAutofit/>
            </a:bodyPr>
            <a:lstStyle/>
            <a:p>
              <a:pPr algn="ctr" defTabSz="1219170">
                <a:defRPr/>
              </a:pPr>
              <a:endParaRPr sz="6000" kern="0" dirty="0">
                <a:solidFill>
                  <a:sysClr val="windowText" lastClr="000000"/>
                </a:solidFill>
                <a:latin typeface="SVN-SAF" panose="02040603050506020204" pitchFamily="18" charset="0"/>
                <a:ea typeface="Surafont Sanukchang" pitchFamily="2" charset="-34"/>
                <a:cs typeface="FC Palette" pitchFamily="34" charset="-34"/>
              </a:endParaRPr>
            </a:p>
          </p:txBody>
        </p:sp>
      </p:grpSp>
      <p:grpSp>
        <p:nvGrpSpPr>
          <p:cNvPr id="299" name="กลุ่ม 298"/>
          <p:cNvGrpSpPr/>
          <p:nvPr/>
        </p:nvGrpSpPr>
        <p:grpSpPr>
          <a:xfrm>
            <a:off x="6872848" y="3604143"/>
            <a:ext cx="302059" cy="273615"/>
            <a:chOff x="6593132" y="3125616"/>
            <a:chExt cx="263252" cy="238463"/>
          </a:xfrm>
        </p:grpSpPr>
        <p:sp>
          <p:nvSpPr>
            <p:cNvPr id="300" name="Google Shape;2588;p57"/>
            <p:cNvSpPr/>
            <p:nvPr/>
          </p:nvSpPr>
          <p:spPr>
            <a:xfrm>
              <a:off x="6593132" y="3125616"/>
              <a:ext cx="263252" cy="238463"/>
            </a:xfrm>
            <a:custGeom>
              <a:avLst/>
              <a:gdLst/>
              <a:ahLst/>
              <a:cxnLst/>
              <a:rect l="l" t="t" r="r" b="b"/>
              <a:pathLst>
                <a:path w="8514" h="6980" extrusionOk="0">
                  <a:moveTo>
                    <a:pt x="3834" y="1"/>
                  </a:moveTo>
                  <a:cubicBezTo>
                    <a:pt x="2332" y="1"/>
                    <a:pt x="823" y="766"/>
                    <a:pt x="254" y="2240"/>
                  </a:cubicBezTo>
                  <a:cubicBezTo>
                    <a:pt x="95" y="2652"/>
                    <a:pt x="64" y="3095"/>
                    <a:pt x="95" y="3538"/>
                  </a:cubicBezTo>
                  <a:cubicBezTo>
                    <a:pt x="0" y="4109"/>
                    <a:pt x="95" y="4710"/>
                    <a:pt x="380" y="5312"/>
                  </a:cubicBezTo>
                  <a:cubicBezTo>
                    <a:pt x="887" y="6357"/>
                    <a:pt x="2122" y="6864"/>
                    <a:pt x="3199" y="6959"/>
                  </a:cubicBezTo>
                  <a:cubicBezTo>
                    <a:pt x="3330" y="6973"/>
                    <a:pt x="3460" y="6979"/>
                    <a:pt x="3591" y="6979"/>
                  </a:cubicBezTo>
                  <a:cubicBezTo>
                    <a:pt x="6143" y="6979"/>
                    <a:pt x="8513" y="4391"/>
                    <a:pt x="7157" y="1860"/>
                  </a:cubicBezTo>
                  <a:cubicBezTo>
                    <a:pt x="6501" y="607"/>
                    <a:pt x="5170" y="1"/>
                    <a:pt x="3834" y="1"/>
                  </a:cubicBezTo>
                  <a:close/>
                </a:path>
              </a:pathLst>
            </a:custGeom>
            <a:solidFill>
              <a:srgbClr val="B8B5C5"/>
            </a:solidFill>
            <a:ln>
              <a:noFill/>
            </a:ln>
          </p:spPr>
          <p:txBody>
            <a:bodyPr spcFirstLastPara="1" wrap="square" lIns="121900" tIns="121900" rIns="121900" bIns="121900" anchor="ctr" anchorCtr="0">
              <a:noAutofit/>
            </a:bodyPr>
            <a:lstStyle/>
            <a:p>
              <a:pPr algn="ctr" defTabSz="1219170">
                <a:defRPr/>
              </a:pPr>
              <a:endParaRPr sz="6000" kern="0" dirty="0">
                <a:solidFill>
                  <a:sysClr val="windowText" lastClr="000000"/>
                </a:solidFill>
                <a:latin typeface="SVN-SAF" panose="02040603050506020204" pitchFamily="18" charset="0"/>
                <a:ea typeface="Surafont Sanukchang" pitchFamily="2" charset="-34"/>
                <a:cs typeface="FC Palette" pitchFamily="34" charset="-34"/>
              </a:endParaRPr>
            </a:p>
          </p:txBody>
        </p:sp>
        <p:sp>
          <p:nvSpPr>
            <p:cNvPr id="301" name="Google Shape;2589;p57"/>
            <p:cNvSpPr/>
            <p:nvPr/>
          </p:nvSpPr>
          <p:spPr>
            <a:xfrm>
              <a:off x="6667555" y="3201219"/>
              <a:ext cx="97212" cy="87698"/>
            </a:xfrm>
            <a:custGeom>
              <a:avLst/>
              <a:gdLst/>
              <a:ahLst/>
              <a:cxnLst/>
              <a:rect l="l" t="t" r="r" b="b"/>
              <a:pathLst>
                <a:path w="3144" h="2567" extrusionOk="0">
                  <a:moveTo>
                    <a:pt x="1427" y="0"/>
                  </a:moveTo>
                  <a:cubicBezTo>
                    <a:pt x="874" y="0"/>
                    <a:pt x="314" y="279"/>
                    <a:pt x="95" y="819"/>
                  </a:cubicBezTo>
                  <a:cubicBezTo>
                    <a:pt x="32" y="977"/>
                    <a:pt x="32" y="1135"/>
                    <a:pt x="32" y="1294"/>
                  </a:cubicBezTo>
                  <a:cubicBezTo>
                    <a:pt x="0" y="1516"/>
                    <a:pt x="32" y="1737"/>
                    <a:pt x="158" y="1927"/>
                  </a:cubicBezTo>
                  <a:cubicBezTo>
                    <a:pt x="348" y="2307"/>
                    <a:pt x="792" y="2497"/>
                    <a:pt x="1172" y="2561"/>
                  </a:cubicBezTo>
                  <a:cubicBezTo>
                    <a:pt x="1216" y="2565"/>
                    <a:pt x="1261" y="2567"/>
                    <a:pt x="1305" y="2567"/>
                  </a:cubicBezTo>
                  <a:cubicBezTo>
                    <a:pt x="2268" y="2567"/>
                    <a:pt x="3143" y="1599"/>
                    <a:pt x="2629" y="660"/>
                  </a:cubicBezTo>
                  <a:cubicBezTo>
                    <a:pt x="2392" y="216"/>
                    <a:pt x="1912" y="0"/>
                    <a:pt x="1427" y="0"/>
                  </a:cubicBezTo>
                  <a:close/>
                </a:path>
              </a:pathLst>
            </a:custGeom>
            <a:solidFill>
              <a:srgbClr val="FCF6E8"/>
            </a:solidFill>
            <a:ln>
              <a:noFill/>
            </a:ln>
          </p:spPr>
          <p:txBody>
            <a:bodyPr spcFirstLastPara="1" wrap="square" lIns="121900" tIns="121900" rIns="121900" bIns="121900" anchor="ctr" anchorCtr="0">
              <a:noAutofit/>
            </a:bodyPr>
            <a:lstStyle/>
            <a:p>
              <a:pPr algn="ctr" defTabSz="1219170">
                <a:defRPr/>
              </a:pPr>
              <a:endParaRPr sz="6000" kern="0" dirty="0">
                <a:solidFill>
                  <a:sysClr val="windowText" lastClr="000000"/>
                </a:solidFill>
                <a:latin typeface="SVN-SAF" panose="02040603050506020204" pitchFamily="18" charset="0"/>
                <a:ea typeface="Surafont Sanukchang" pitchFamily="2" charset="-34"/>
                <a:cs typeface="FC Palette" pitchFamily="34" charset="-34"/>
              </a:endParaRPr>
            </a:p>
          </p:txBody>
        </p:sp>
      </p:grpSp>
      <p:grpSp>
        <p:nvGrpSpPr>
          <p:cNvPr id="302" name="กลุ่ม 301"/>
          <p:cNvGrpSpPr/>
          <p:nvPr/>
        </p:nvGrpSpPr>
        <p:grpSpPr>
          <a:xfrm>
            <a:off x="8700089" y="3604143"/>
            <a:ext cx="303159" cy="273615"/>
            <a:chOff x="8224825" y="3125616"/>
            <a:chExt cx="264211" cy="238463"/>
          </a:xfrm>
        </p:grpSpPr>
        <p:sp>
          <p:nvSpPr>
            <p:cNvPr id="303" name="Google Shape;2590;p57"/>
            <p:cNvSpPr/>
            <p:nvPr/>
          </p:nvSpPr>
          <p:spPr>
            <a:xfrm>
              <a:off x="8224825" y="3125616"/>
              <a:ext cx="264211" cy="238463"/>
            </a:xfrm>
            <a:custGeom>
              <a:avLst/>
              <a:gdLst/>
              <a:ahLst/>
              <a:cxnLst/>
              <a:rect l="l" t="t" r="r" b="b"/>
              <a:pathLst>
                <a:path w="8545" h="6980" extrusionOk="0">
                  <a:moveTo>
                    <a:pt x="3842" y="1"/>
                  </a:moveTo>
                  <a:cubicBezTo>
                    <a:pt x="2339" y="1"/>
                    <a:pt x="838" y="766"/>
                    <a:pt x="285" y="2240"/>
                  </a:cubicBezTo>
                  <a:cubicBezTo>
                    <a:pt x="127" y="2652"/>
                    <a:pt x="64" y="3095"/>
                    <a:pt x="95" y="3538"/>
                  </a:cubicBezTo>
                  <a:cubicBezTo>
                    <a:pt x="0" y="4109"/>
                    <a:pt x="95" y="4710"/>
                    <a:pt x="380" y="5312"/>
                  </a:cubicBezTo>
                  <a:cubicBezTo>
                    <a:pt x="887" y="6357"/>
                    <a:pt x="2122" y="6864"/>
                    <a:pt x="3199" y="6959"/>
                  </a:cubicBezTo>
                  <a:cubicBezTo>
                    <a:pt x="3331" y="6973"/>
                    <a:pt x="3463" y="6979"/>
                    <a:pt x="3595" y="6979"/>
                  </a:cubicBezTo>
                  <a:cubicBezTo>
                    <a:pt x="6174" y="6979"/>
                    <a:pt x="8545" y="4391"/>
                    <a:pt x="7189" y="1860"/>
                  </a:cubicBezTo>
                  <a:cubicBezTo>
                    <a:pt x="6518" y="607"/>
                    <a:pt x="5179" y="1"/>
                    <a:pt x="3842" y="1"/>
                  </a:cubicBezTo>
                  <a:close/>
                </a:path>
              </a:pathLst>
            </a:custGeom>
            <a:solidFill>
              <a:srgbClr val="E8C6D2"/>
            </a:solidFill>
            <a:ln>
              <a:noFill/>
            </a:ln>
          </p:spPr>
          <p:txBody>
            <a:bodyPr spcFirstLastPara="1" wrap="square" lIns="121900" tIns="121900" rIns="121900" bIns="121900" anchor="ctr" anchorCtr="0">
              <a:noAutofit/>
            </a:bodyPr>
            <a:lstStyle/>
            <a:p>
              <a:pPr algn="ctr" defTabSz="1219170">
                <a:defRPr/>
              </a:pPr>
              <a:endParaRPr sz="6000" kern="0" dirty="0">
                <a:solidFill>
                  <a:sysClr val="windowText" lastClr="000000"/>
                </a:solidFill>
                <a:latin typeface="SVN-SAF" panose="02040603050506020204" pitchFamily="18" charset="0"/>
                <a:ea typeface="Surafont Sanukchang" pitchFamily="2" charset="-34"/>
                <a:cs typeface="FC Palette" pitchFamily="34" charset="-34"/>
              </a:endParaRPr>
            </a:p>
          </p:txBody>
        </p:sp>
        <p:sp>
          <p:nvSpPr>
            <p:cNvPr id="304" name="Google Shape;2591;p57"/>
            <p:cNvSpPr/>
            <p:nvPr/>
          </p:nvSpPr>
          <p:spPr>
            <a:xfrm>
              <a:off x="8300206" y="3201219"/>
              <a:ext cx="96284" cy="87698"/>
            </a:xfrm>
            <a:custGeom>
              <a:avLst/>
              <a:gdLst/>
              <a:ahLst/>
              <a:cxnLst/>
              <a:rect l="l" t="t" r="r" b="b"/>
              <a:pathLst>
                <a:path w="3114" h="2567" extrusionOk="0">
                  <a:moveTo>
                    <a:pt x="1403" y="0"/>
                  </a:moveTo>
                  <a:cubicBezTo>
                    <a:pt x="850" y="0"/>
                    <a:pt x="298" y="279"/>
                    <a:pt x="96" y="819"/>
                  </a:cubicBezTo>
                  <a:cubicBezTo>
                    <a:pt x="32" y="977"/>
                    <a:pt x="1" y="1135"/>
                    <a:pt x="32" y="1294"/>
                  </a:cubicBezTo>
                  <a:cubicBezTo>
                    <a:pt x="1" y="1516"/>
                    <a:pt x="32" y="1737"/>
                    <a:pt x="127" y="1927"/>
                  </a:cubicBezTo>
                  <a:cubicBezTo>
                    <a:pt x="317" y="2307"/>
                    <a:pt x="761" y="2497"/>
                    <a:pt x="1172" y="2561"/>
                  </a:cubicBezTo>
                  <a:cubicBezTo>
                    <a:pt x="1216" y="2565"/>
                    <a:pt x="1259" y="2567"/>
                    <a:pt x="1301" y="2567"/>
                  </a:cubicBezTo>
                  <a:cubicBezTo>
                    <a:pt x="2237" y="2567"/>
                    <a:pt x="3114" y="1599"/>
                    <a:pt x="2629" y="660"/>
                  </a:cubicBezTo>
                  <a:cubicBezTo>
                    <a:pt x="2377" y="216"/>
                    <a:pt x="1890" y="0"/>
                    <a:pt x="1403" y="0"/>
                  </a:cubicBezTo>
                  <a:close/>
                </a:path>
              </a:pathLst>
            </a:custGeom>
            <a:solidFill>
              <a:srgbClr val="FCF6E8"/>
            </a:solidFill>
            <a:ln>
              <a:noFill/>
            </a:ln>
          </p:spPr>
          <p:txBody>
            <a:bodyPr spcFirstLastPara="1" wrap="square" lIns="121900" tIns="121900" rIns="121900" bIns="121900" anchor="ctr" anchorCtr="0">
              <a:noAutofit/>
            </a:bodyPr>
            <a:lstStyle/>
            <a:p>
              <a:pPr algn="ctr" defTabSz="1219170">
                <a:defRPr/>
              </a:pPr>
              <a:endParaRPr sz="6000" kern="0" dirty="0">
                <a:solidFill>
                  <a:sysClr val="windowText" lastClr="000000"/>
                </a:solidFill>
                <a:latin typeface="SVN-SAF" panose="02040603050506020204" pitchFamily="18" charset="0"/>
                <a:ea typeface="Surafont Sanukchang" pitchFamily="2" charset="-34"/>
                <a:cs typeface="FC Palette" pitchFamily="34" charset="-34"/>
              </a:endParaRPr>
            </a:p>
          </p:txBody>
        </p:sp>
      </p:grpSp>
      <p:grpSp>
        <p:nvGrpSpPr>
          <p:cNvPr id="324" name="กลุ่ม 323"/>
          <p:cNvGrpSpPr/>
          <p:nvPr/>
        </p:nvGrpSpPr>
        <p:grpSpPr>
          <a:xfrm>
            <a:off x="10495749" y="3594685"/>
            <a:ext cx="302059" cy="273615"/>
            <a:chOff x="9789803" y="3117373"/>
            <a:chExt cx="263252" cy="238463"/>
          </a:xfrm>
        </p:grpSpPr>
        <p:sp>
          <p:nvSpPr>
            <p:cNvPr id="325" name="Google Shape;2586;p57"/>
            <p:cNvSpPr/>
            <p:nvPr/>
          </p:nvSpPr>
          <p:spPr>
            <a:xfrm>
              <a:off x="9789803" y="3117373"/>
              <a:ext cx="263252" cy="238463"/>
            </a:xfrm>
            <a:custGeom>
              <a:avLst/>
              <a:gdLst/>
              <a:ahLst/>
              <a:cxnLst/>
              <a:rect l="l" t="t" r="r" b="b"/>
              <a:pathLst>
                <a:path w="8514" h="6980" extrusionOk="0">
                  <a:moveTo>
                    <a:pt x="3821" y="1"/>
                  </a:moveTo>
                  <a:cubicBezTo>
                    <a:pt x="2324" y="1"/>
                    <a:pt x="823" y="766"/>
                    <a:pt x="254" y="2240"/>
                  </a:cubicBezTo>
                  <a:cubicBezTo>
                    <a:pt x="95" y="2652"/>
                    <a:pt x="32" y="3095"/>
                    <a:pt x="64" y="3538"/>
                  </a:cubicBezTo>
                  <a:cubicBezTo>
                    <a:pt x="0" y="4109"/>
                    <a:pt x="95" y="4710"/>
                    <a:pt x="380" y="5312"/>
                  </a:cubicBezTo>
                  <a:cubicBezTo>
                    <a:pt x="887" y="6357"/>
                    <a:pt x="2091" y="6864"/>
                    <a:pt x="3199" y="6959"/>
                  </a:cubicBezTo>
                  <a:cubicBezTo>
                    <a:pt x="3330" y="6973"/>
                    <a:pt x="3460" y="6979"/>
                    <a:pt x="3591" y="6979"/>
                  </a:cubicBezTo>
                  <a:cubicBezTo>
                    <a:pt x="6143" y="6979"/>
                    <a:pt x="8513" y="4391"/>
                    <a:pt x="7158" y="1860"/>
                  </a:cubicBezTo>
                  <a:cubicBezTo>
                    <a:pt x="6486" y="607"/>
                    <a:pt x="5155" y="1"/>
                    <a:pt x="3821" y="1"/>
                  </a:cubicBezTo>
                  <a:close/>
                </a:path>
              </a:pathLst>
            </a:custGeom>
            <a:solidFill>
              <a:srgbClr val="FFE89F"/>
            </a:solidFill>
            <a:ln>
              <a:noFill/>
            </a:ln>
          </p:spPr>
          <p:txBody>
            <a:bodyPr spcFirstLastPara="1" wrap="square" lIns="121900" tIns="121900" rIns="121900" bIns="121900" anchor="ctr" anchorCtr="0">
              <a:noAutofit/>
            </a:bodyPr>
            <a:lstStyle/>
            <a:p>
              <a:pPr algn="ctr" defTabSz="1219170">
                <a:defRPr/>
              </a:pPr>
              <a:endParaRPr sz="6000" kern="0" dirty="0">
                <a:solidFill>
                  <a:sysClr val="windowText" lastClr="000000"/>
                </a:solidFill>
                <a:latin typeface="SVN-SAF" panose="02040603050506020204" pitchFamily="18" charset="0"/>
                <a:ea typeface="Surafont Sanukchang" pitchFamily="2" charset="-34"/>
                <a:cs typeface="FC Palette" pitchFamily="34" charset="-34"/>
              </a:endParaRPr>
            </a:p>
          </p:txBody>
        </p:sp>
        <p:sp>
          <p:nvSpPr>
            <p:cNvPr id="326" name="Google Shape;2587;p57"/>
            <p:cNvSpPr/>
            <p:nvPr/>
          </p:nvSpPr>
          <p:spPr>
            <a:xfrm>
              <a:off x="9864226" y="3192976"/>
              <a:ext cx="96284" cy="87698"/>
            </a:xfrm>
            <a:custGeom>
              <a:avLst/>
              <a:gdLst/>
              <a:ahLst/>
              <a:cxnLst/>
              <a:rect l="l" t="t" r="r" b="b"/>
              <a:pathLst>
                <a:path w="3114" h="2567" extrusionOk="0">
                  <a:moveTo>
                    <a:pt x="1403" y="0"/>
                  </a:moveTo>
                  <a:cubicBezTo>
                    <a:pt x="850" y="0"/>
                    <a:pt x="297" y="279"/>
                    <a:pt x="95" y="819"/>
                  </a:cubicBezTo>
                  <a:cubicBezTo>
                    <a:pt x="32" y="977"/>
                    <a:pt x="0" y="1135"/>
                    <a:pt x="32" y="1294"/>
                  </a:cubicBezTo>
                  <a:cubicBezTo>
                    <a:pt x="0" y="1516"/>
                    <a:pt x="32" y="1737"/>
                    <a:pt x="127" y="1927"/>
                  </a:cubicBezTo>
                  <a:cubicBezTo>
                    <a:pt x="317" y="2307"/>
                    <a:pt x="760" y="2497"/>
                    <a:pt x="1172" y="2561"/>
                  </a:cubicBezTo>
                  <a:cubicBezTo>
                    <a:pt x="1215" y="2565"/>
                    <a:pt x="1258" y="2567"/>
                    <a:pt x="1301" y="2567"/>
                  </a:cubicBezTo>
                  <a:cubicBezTo>
                    <a:pt x="2237" y="2567"/>
                    <a:pt x="3113" y="1599"/>
                    <a:pt x="2629" y="660"/>
                  </a:cubicBezTo>
                  <a:cubicBezTo>
                    <a:pt x="2377" y="216"/>
                    <a:pt x="1889" y="0"/>
                    <a:pt x="1403" y="0"/>
                  </a:cubicBezTo>
                  <a:close/>
                </a:path>
              </a:pathLst>
            </a:custGeom>
            <a:solidFill>
              <a:srgbClr val="FCF6E8"/>
            </a:solidFill>
            <a:ln>
              <a:noFill/>
            </a:ln>
          </p:spPr>
          <p:txBody>
            <a:bodyPr spcFirstLastPara="1" wrap="square" lIns="121900" tIns="121900" rIns="121900" bIns="121900" anchor="ctr" anchorCtr="0">
              <a:noAutofit/>
            </a:bodyPr>
            <a:lstStyle/>
            <a:p>
              <a:pPr algn="ctr" defTabSz="1219170">
                <a:defRPr/>
              </a:pPr>
              <a:endParaRPr sz="6000" kern="0" dirty="0">
                <a:solidFill>
                  <a:sysClr val="windowText" lastClr="000000"/>
                </a:solidFill>
                <a:latin typeface="SVN-SAF" panose="02040603050506020204" pitchFamily="18" charset="0"/>
                <a:ea typeface="Surafont Sanukchang" pitchFamily="2" charset="-34"/>
                <a:cs typeface="FC Palette" pitchFamily="34" charset="-34"/>
              </a:endParaRPr>
            </a:p>
          </p:txBody>
        </p:sp>
      </p:grpSp>
      <p:grpSp>
        <p:nvGrpSpPr>
          <p:cNvPr id="123" name="กลุ่ม 122"/>
          <p:cNvGrpSpPr/>
          <p:nvPr/>
        </p:nvGrpSpPr>
        <p:grpSpPr>
          <a:xfrm>
            <a:off x="10901887" y="4629604"/>
            <a:ext cx="187663" cy="700931"/>
            <a:chOff x="4094945" y="1670302"/>
            <a:chExt cx="140747" cy="525698"/>
          </a:xfrm>
        </p:grpSpPr>
        <p:sp>
          <p:nvSpPr>
            <p:cNvPr id="124" name="วงรี 123"/>
            <p:cNvSpPr/>
            <p:nvPr/>
          </p:nvSpPr>
          <p:spPr>
            <a:xfrm>
              <a:off x="4094945" y="1670302"/>
              <a:ext cx="119827" cy="108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6000">
                <a:solidFill>
                  <a:prstClr val="white"/>
                </a:solidFill>
                <a:latin typeface="SVN-SAF" panose="02040603050506020204" pitchFamily="18" charset="0"/>
                <a:cs typeface="FC Onigiri Outline"/>
              </a:endParaRPr>
            </a:p>
          </p:txBody>
        </p:sp>
        <p:sp>
          <p:nvSpPr>
            <p:cNvPr id="125" name="ส่วนโค้ง 124"/>
            <p:cNvSpPr/>
            <p:nvPr/>
          </p:nvSpPr>
          <p:spPr>
            <a:xfrm rot="467432">
              <a:off x="4118531" y="1824790"/>
              <a:ext cx="117161" cy="371210"/>
            </a:xfrm>
            <a:prstGeom prst="arc">
              <a:avLst>
                <a:gd name="adj1" fmla="val 16942688"/>
                <a:gd name="adj2" fmla="val 0"/>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th-TH" sz="6000">
                <a:solidFill>
                  <a:prstClr val="black"/>
                </a:solidFill>
                <a:latin typeface="SVN-SAF" panose="02040603050506020204" pitchFamily="18" charset="0"/>
                <a:cs typeface="FC Onigiri Outline"/>
              </a:endParaRPr>
            </a:p>
          </p:txBody>
        </p:sp>
      </p:grpSp>
      <p:pic>
        <p:nvPicPr>
          <p:cNvPr id="3" name="รูปภาพ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258570" y="3472051"/>
            <a:ext cx="539820" cy="539820"/>
          </a:xfrm>
          <a:prstGeom prst="rect">
            <a:avLst/>
          </a:prstGeom>
        </p:spPr>
      </p:pic>
      <p:pic>
        <p:nvPicPr>
          <p:cNvPr id="84" name="รูปภาพ 40">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77015" y="3172754"/>
            <a:ext cx="986031" cy="862778"/>
          </a:xfrm>
          <a:prstGeom prst="rect">
            <a:avLst/>
          </a:prstGeom>
        </p:spPr>
      </p:pic>
      <p:pic>
        <p:nvPicPr>
          <p:cNvPr id="13" name="Picture 12">
            <a:hlinkClick r:id="rId6" action="ppaction://hlinksldjump"/>
          </p:cNvPr>
          <p:cNvPicPr>
            <a:picLocks noChangeAspect="1"/>
          </p:cNvPicPr>
          <p:nvPr/>
        </p:nvPicPr>
        <p:blipFill>
          <a:blip r:embed="rId7"/>
          <a:stretch>
            <a:fillRect/>
          </a:stretch>
        </p:blipFill>
        <p:spPr>
          <a:xfrm>
            <a:off x="1145916" y="2045506"/>
            <a:ext cx="1146147" cy="1298561"/>
          </a:xfrm>
          <a:prstGeom prst="rect">
            <a:avLst/>
          </a:prstGeom>
        </p:spPr>
      </p:pic>
      <p:pic>
        <p:nvPicPr>
          <p:cNvPr id="14" name="Picture 13">
            <a:hlinkClick r:id="rId8" action="ppaction://hlinksldjump"/>
          </p:cNvPr>
          <p:cNvPicPr>
            <a:picLocks noChangeAspect="1"/>
          </p:cNvPicPr>
          <p:nvPr/>
        </p:nvPicPr>
        <p:blipFill>
          <a:blip r:embed="rId9"/>
          <a:stretch>
            <a:fillRect/>
          </a:stretch>
        </p:blipFill>
        <p:spPr>
          <a:xfrm>
            <a:off x="2780334" y="4247480"/>
            <a:ext cx="1146147" cy="1304657"/>
          </a:xfrm>
          <a:prstGeom prst="rect">
            <a:avLst/>
          </a:prstGeom>
        </p:spPr>
      </p:pic>
      <p:pic>
        <p:nvPicPr>
          <p:cNvPr id="15" name="Picture 14">
            <a:hlinkClick r:id="rId10" action="ppaction://hlinksldjump"/>
          </p:cNvPr>
          <p:cNvPicPr>
            <a:picLocks noChangeAspect="1"/>
          </p:cNvPicPr>
          <p:nvPr/>
        </p:nvPicPr>
        <p:blipFill>
          <a:blip r:embed="rId11"/>
          <a:stretch>
            <a:fillRect/>
          </a:stretch>
        </p:blipFill>
        <p:spPr>
          <a:xfrm>
            <a:off x="4698568" y="2013939"/>
            <a:ext cx="1146147" cy="1298561"/>
          </a:xfrm>
          <a:prstGeom prst="rect">
            <a:avLst/>
          </a:prstGeom>
        </p:spPr>
      </p:pic>
      <p:pic>
        <p:nvPicPr>
          <p:cNvPr id="16" name="Picture 15">
            <a:hlinkClick r:id="rId12" action="ppaction://hlinksldjump"/>
          </p:cNvPr>
          <p:cNvPicPr>
            <a:picLocks noChangeAspect="1"/>
          </p:cNvPicPr>
          <p:nvPr/>
        </p:nvPicPr>
        <p:blipFill>
          <a:blip r:embed="rId13"/>
          <a:stretch>
            <a:fillRect/>
          </a:stretch>
        </p:blipFill>
        <p:spPr>
          <a:xfrm>
            <a:off x="6452907" y="4305003"/>
            <a:ext cx="1152244" cy="1304657"/>
          </a:xfrm>
          <a:prstGeom prst="rect">
            <a:avLst/>
          </a:prstGeom>
        </p:spPr>
      </p:pic>
      <p:pic>
        <p:nvPicPr>
          <p:cNvPr id="17" name="Picture 16">
            <a:hlinkClick r:id="rId14" action="ppaction://hlinksldjump"/>
          </p:cNvPr>
          <p:cNvPicPr>
            <a:picLocks noChangeAspect="1"/>
          </p:cNvPicPr>
          <p:nvPr/>
        </p:nvPicPr>
        <p:blipFill>
          <a:blip r:embed="rId15"/>
          <a:stretch>
            <a:fillRect/>
          </a:stretch>
        </p:blipFill>
        <p:spPr>
          <a:xfrm>
            <a:off x="8323985" y="2045506"/>
            <a:ext cx="1146147" cy="1298561"/>
          </a:xfrm>
          <a:prstGeom prst="rect">
            <a:avLst/>
          </a:prstGeom>
        </p:spPr>
      </p:pic>
      <p:pic>
        <p:nvPicPr>
          <p:cNvPr id="19" name="Picture 18"/>
          <p:cNvPicPr>
            <a:picLocks noChangeAspect="1"/>
          </p:cNvPicPr>
          <p:nvPr/>
        </p:nvPicPr>
        <p:blipFill>
          <a:blip r:embed="rId16"/>
          <a:stretch>
            <a:fillRect/>
          </a:stretch>
        </p:blipFill>
        <p:spPr>
          <a:xfrm>
            <a:off x="1797948" y="616141"/>
            <a:ext cx="8596105" cy="1749704"/>
          </a:xfrm>
          <a:prstGeom prst="rect">
            <a:avLst/>
          </a:prstGeom>
        </p:spPr>
      </p:pic>
      <p:sp>
        <p:nvSpPr>
          <p:cNvPr id="20" name="Rounded Rectangle 19"/>
          <p:cNvSpPr/>
          <p:nvPr/>
        </p:nvSpPr>
        <p:spPr>
          <a:xfrm>
            <a:off x="2377457" y="1924685"/>
            <a:ext cx="7606925" cy="373366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Thầy</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cô</a:t>
            </a:r>
            <a:r>
              <a:rPr lang="en-US" sz="2800" dirty="0" smtClean="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kích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hỏi</a:t>
            </a:r>
            <a:r>
              <a:rPr lang="en-US" sz="2800" dirty="0">
                <a:latin typeface="Cambria" panose="02040503050406030204" pitchFamily="18" charset="0"/>
                <a:ea typeface="Cambria" panose="02040503050406030204" pitchFamily="18" charset="0"/>
              </a:rPr>
              <a:t>. </a:t>
            </a:r>
          </a:p>
          <a:p>
            <a:r>
              <a:rPr lang="en-US" sz="2800" dirty="0" smtClean="0">
                <a:latin typeface="Cambria" panose="02040503050406030204" pitchFamily="18" charset="0"/>
                <a:ea typeface="Cambria" panose="02040503050406030204" pitchFamily="18" charset="0"/>
              </a:rPr>
              <a:t>- Ở </a:t>
            </a:r>
            <a:r>
              <a:rPr lang="en-US" sz="2800" dirty="0" err="1">
                <a:latin typeface="Cambria" panose="02040503050406030204" pitchFamily="18" charset="0"/>
                <a:ea typeface="Cambria" panose="02040503050406030204" pitchFamily="18" charset="0"/>
              </a:rPr>
              <a:t>mỗi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hỏi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sẽ</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biểu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tượng</a:t>
            </a:r>
            <a:r>
              <a:rPr lang="en-US" sz="2800" dirty="0">
                <a:latin typeface="Cambria" panose="02040503050406030204" pitchFamily="18" charset="0"/>
                <a:ea typeface="Cambria" panose="02040503050406030204" pitchFamily="18" charset="0"/>
              </a:rPr>
              <a:t> “ </a:t>
            </a:r>
            <a:r>
              <a:rPr lang="en-US" sz="2800" dirty="0" err="1">
                <a:latin typeface="Cambria" panose="02040503050406030204" pitchFamily="18" charset="0"/>
                <a:ea typeface="Cambria" panose="02040503050406030204" pitchFamily="18" charset="0"/>
              </a:rPr>
              <a:t>thu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phát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sóng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giúp</a:t>
            </a:r>
            <a:r>
              <a:rPr lang="en-US" sz="2800" dirty="0">
                <a:latin typeface="Cambria" panose="02040503050406030204" pitchFamily="18" charset="0"/>
                <a:ea typeface="Cambria" panose="02040503050406030204" pitchFamily="18" charset="0"/>
              </a:rPr>
              <a:t> quay </a:t>
            </a:r>
            <a:r>
              <a:rPr lang="en-US" sz="2800" dirty="0" err="1">
                <a:latin typeface="Cambria" panose="02040503050406030204" pitchFamily="18" charset="0"/>
                <a:ea typeface="Cambria" panose="02040503050406030204" pitchFamily="18" charset="0"/>
              </a:rPr>
              <a:t>trở</a:t>
            </a:r>
            <a:r>
              <a:rPr lang="en-US" sz="2800" dirty="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về</a:t>
            </a:r>
            <a:r>
              <a:rPr lang="en-US" sz="2800" dirty="0" smtClean="0">
                <a:latin typeface="Cambria" panose="02040503050406030204" pitchFamily="18" charset="0"/>
                <a:ea typeface="Cambria" panose="02040503050406030204" pitchFamily="18" charset="0"/>
              </a:rPr>
              <a:t> slide </a:t>
            </a:r>
            <a:r>
              <a:rPr lang="en-US" sz="2800" dirty="0" err="1" smtClean="0">
                <a:latin typeface="Cambria" panose="02040503050406030204" pitchFamily="18" charset="0"/>
                <a:ea typeface="Cambria" panose="02040503050406030204" pitchFamily="18" charset="0"/>
              </a:rPr>
              <a:t>này</a:t>
            </a:r>
            <a:r>
              <a:rPr lang="en-US" sz="2800" dirty="0" smtClean="0">
                <a:latin typeface="Cambria" panose="02040503050406030204" pitchFamily="18" charset="0"/>
                <a:ea typeface="Cambria" panose="02040503050406030204" pitchFamily="18" charset="0"/>
              </a:rPr>
              <a:t> </a:t>
            </a:r>
            <a:endParaRPr lang="en-US" sz="2800" dirty="0">
              <a:latin typeface="Cambria" panose="02040503050406030204" pitchFamily="18" charset="0"/>
              <a:ea typeface="Cambria" panose="02040503050406030204" pitchFamily="18" charset="0"/>
            </a:endParaRPr>
          </a:p>
          <a:p>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Sau</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đó</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thầy</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cô</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kích</a:t>
            </a:r>
            <a:r>
              <a:rPr lang="en-US" sz="2800" dirty="0" smtClean="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tàu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vũ</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trụ</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sẽ</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chặng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tiếp</a:t>
            </a:r>
            <a:r>
              <a:rPr lang="en-US" sz="2800" dirty="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theo</a:t>
            </a:r>
            <a:r>
              <a:rPr lang="en-US" sz="2800" dirty="0" smtClean="0">
                <a:latin typeface="Cambria" panose="02040503050406030204" pitchFamily="18" charset="0"/>
                <a:ea typeface="Cambria" panose="02040503050406030204" pitchFamily="18" charset="0"/>
              </a:rPr>
              <a:t> ( </a:t>
            </a:r>
            <a:r>
              <a:rPr lang="en-US" sz="2800" dirty="0" err="1" smtClean="0">
                <a:latin typeface="Cambria" panose="02040503050406030204" pitchFamily="18" charset="0"/>
                <a:ea typeface="Cambria" panose="02040503050406030204" pitchFamily="18" charset="0"/>
              </a:rPr>
              <a:t>câu</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hỏi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tiếp</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theo</a:t>
            </a:r>
            <a:r>
              <a:rPr lang="en-US" sz="2800" dirty="0" smtClean="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a:p>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Hết</a:t>
            </a:r>
            <a:r>
              <a:rPr lang="en-US" sz="2800" dirty="0" smtClean="0">
                <a:latin typeface="Cambria" panose="02040503050406030204" pitchFamily="18" charset="0"/>
                <a:ea typeface="Cambria" panose="02040503050406030204" pitchFamily="18" charset="0"/>
              </a:rPr>
              <a:t> </a:t>
            </a:r>
            <a:r>
              <a:rPr lang="en-US" sz="2800" dirty="0">
                <a:latin typeface="Cambria" panose="02040503050406030204" pitchFamily="18" charset="0"/>
                <a:ea typeface="Cambria" panose="02040503050406030204" pitchFamily="18" charset="0"/>
              </a:rPr>
              <a:t>5 </a:t>
            </a:r>
            <a:r>
              <a:rPr lang="en-US" sz="2800" dirty="0" err="1">
                <a:latin typeface="Cambria" panose="02040503050406030204" pitchFamily="18" charset="0"/>
                <a:ea typeface="Cambria" panose="02040503050406030204" pitchFamily="18" charset="0"/>
              </a:rPr>
              <a:t>câu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hỏi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kích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hành</a:t>
            </a:r>
            <a:r>
              <a:rPr lang="en-US" sz="2800" dirty="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tinh</a:t>
            </a:r>
            <a:r>
              <a:rPr lang="en-US" sz="2800" dirty="0" smtClean="0">
                <a:latin typeface="Cambria" panose="02040503050406030204" pitchFamily="18" charset="0"/>
                <a:ea typeface="Cambria" panose="02040503050406030204" pitchFamily="18" charset="0"/>
              </a:rPr>
              <a:t> ở </a:t>
            </a:r>
            <a:r>
              <a:rPr lang="en-US" sz="2800" dirty="0" err="1" smtClean="0">
                <a:latin typeface="Cambria" panose="02040503050406030204" pitchFamily="18" charset="0"/>
                <a:ea typeface="Cambria" panose="02040503050406030204" pitchFamily="18" charset="0"/>
              </a:rPr>
              <a:t>cuối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chặng</a:t>
            </a:r>
            <a:r>
              <a:rPr lang="en-US" sz="2800" dirty="0" smtClean="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HDD3: </a:t>
            </a:r>
            <a:r>
              <a:rPr lang="en-US" sz="2800" dirty="0" err="1">
                <a:latin typeface="Cambria" panose="02040503050406030204" pitchFamily="18" charset="0"/>
                <a:ea typeface="Cambria" panose="02040503050406030204" pitchFamily="18" charset="0"/>
              </a:rPr>
              <a:t>Luyện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lại</a:t>
            </a:r>
            <a:r>
              <a:rPr lang="en-US" sz="2800" dirty="0" smtClean="0">
                <a:latin typeface="Cambria" panose="02040503050406030204" pitchFamily="18" charset="0"/>
                <a:ea typeface="Cambria" panose="02040503050406030204" pitchFamily="18" charset="0"/>
              </a:rPr>
              <a:t>.</a:t>
            </a:r>
          </a:p>
          <a:p>
            <a:r>
              <a:rPr lang="en-US" sz="2800" b="1" dirty="0" smtClean="0">
                <a:solidFill>
                  <a:srgbClr val="FFFF00"/>
                </a:solidFill>
                <a:latin typeface="Cambria" panose="02040503050406030204" pitchFamily="18" charset="0"/>
                <a:ea typeface="Cambria" panose="02040503050406030204" pitchFamily="18" charset="0"/>
              </a:rPr>
              <a:t>- </a:t>
            </a:r>
            <a:r>
              <a:rPr lang="en-US" sz="2800" b="1" dirty="0" err="1" smtClean="0">
                <a:solidFill>
                  <a:srgbClr val="FFFF00"/>
                </a:solidFill>
                <a:latin typeface="Cambria" panose="02040503050406030204" pitchFamily="18" charset="0"/>
                <a:ea typeface="Cambria" panose="02040503050406030204" pitchFamily="18" charset="0"/>
              </a:rPr>
              <a:t>Đọc</a:t>
            </a:r>
            <a:r>
              <a:rPr lang="en-US" sz="2800" b="1" dirty="0" smtClean="0">
                <a:solidFill>
                  <a:srgbClr val="FFFF00"/>
                </a:solidFill>
                <a:latin typeface="Cambria" panose="02040503050406030204" pitchFamily="18" charset="0"/>
                <a:ea typeface="Cambria" panose="02040503050406030204" pitchFamily="18" charset="0"/>
              </a:rPr>
              <a:t> </a:t>
            </a:r>
            <a:r>
              <a:rPr lang="en-US" sz="2800" b="1" dirty="0" err="1" smtClean="0">
                <a:solidFill>
                  <a:srgbClr val="FFFF00"/>
                </a:solidFill>
                <a:latin typeface="Cambria" panose="02040503050406030204" pitchFamily="18" charset="0"/>
                <a:ea typeface="Cambria" panose="02040503050406030204" pitchFamily="18" charset="0"/>
              </a:rPr>
              <a:t>xong</a:t>
            </a:r>
            <a:r>
              <a:rPr lang="en-US" sz="2800" b="1" dirty="0" smtClean="0">
                <a:solidFill>
                  <a:srgbClr val="FFFF00"/>
                </a:solidFill>
                <a:latin typeface="Cambria" panose="02040503050406030204" pitchFamily="18" charset="0"/>
                <a:ea typeface="Cambria" panose="02040503050406030204" pitchFamily="18" charset="0"/>
              </a:rPr>
              <a:t> </a:t>
            </a:r>
            <a:r>
              <a:rPr lang="en-US" sz="2800" b="1" dirty="0" err="1" smtClean="0">
                <a:solidFill>
                  <a:srgbClr val="FFFF00"/>
                </a:solidFill>
                <a:latin typeface="Cambria" panose="02040503050406030204" pitchFamily="18" charset="0"/>
                <a:ea typeface="Cambria" panose="02040503050406030204" pitchFamily="18" charset="0"/>
              </a:rPr>
              <a:t>thầy</a:t>
            </a:r>
            <a:r>
              <a:rPr lang="en-US" sz="2800" b="1" dirty="0" smtClean="0">
                <a:solidFill>
                  <a:srgbClr val="FFFF00"/>
                </a:solidFill>
                <a:latin typeface="Cambria" panose="02040503050406030204" pitchFamily="18" charset="0"/>
                <a:ea typeface="Cambria" panose="02040503050406030204" pitchFamily="18" charset="0"/>
              </a:rPr>
              <a:t>/ </a:t>
            </a:r>
            <a:r>
              <a:rPr lang="en-US" sz="2800" b="1" dirty="0" err="1" smtClean="0">
                <a:solidFill>
                  <a:srgbClr val="FFFF00"/>
                </a:solidFill>
                <a:latin typeface="Cambria" panose="02040503050406030204" pitchFamily="18" charset="0"/>
                <a:ea typeface="Cambria" panose="02040503050406030204" pitchFamily="18" charset="0"/>
              </a:rPr>
              <a:t>cô</a:t>
            </a:r>
            <a:r>
              <a:rPr lang="en-US" sz="2800" b="1" dirty="0" smtClean="0">
                <a:solidFill>
                  <a:srgbClr val="FFFF00"/>
                </a:solidFill>
                <a:latin typeface="Cambria" panose="02040503050406030204" pitchFamily="18" charset="0"/>
                <a:ea typeface="Cambria" panose="02040503050406030204" pitchFamily="18" charset="0"/>
              </a:rPr>
              <a:t> </a:t>
            </a:r>
            <a:r>
              <a:rPr lang="en-US" sz="2800" b="1" dirty="0" err="1" smtClean="0">
                <a:solidFill>
                  <a:srgbClr val="FFFF00"/>
                </a:solidFill>
                <a:latin typeface="Cambria" panose="02040503050406030204" pitchFamily="18" charset="0"/>
                <a:ea typeface="Cambria" panose="02040503050406030204" pitchFamily="18" charset="0"/>
              </a:rPr>
              <a:t>xóa</a:t>
            </a:r>
            <a:r>
              <a:rPr lang="en-US" sz="2800" b="1" dirty="0" smtClean="0">
                <a:solidFill>
                  <a:srgbClr val="FFFF00"/>
                </a:solidFill>
                <a:latin typeface="Cambria" panose="02040503050406030204" pitchFamily="18" charset="0"/>
                <a:ea typeface="Cambria" panose="02040503050406030204" pitchFamily="18" charset="0"/>
              </a:rPr>
              <a:t> </a:t>
            </a:r>
            <a:r>
              <a:rPr lang="en-US" sz="2800" b="1" dirty="0" err="1" smtClean="0">
                <a:solidFill>
                  <a:srgbClr val="FFFF00"/>
                </a:solidFill>
                <a:latin typeface="Cambria" panose="02040503050406030204" pitchFamily="18" charset="0"/>
                <a:ea typeface="Cambria" panose="02040503050406030204" pitchFamily="18" charset="0"/>
              </a:rPr>
              <a:t>bảng</a:t>
            </a:r>
            <a:r>
              <a:rPr lang="en-US" sz="2800" b="1" dirty="0" smtClean="0">
                <a:solidFill>
                  <a:srgbClr val="FFFF00"/>
                </a:solidFill>
                <a:latin typeface="Cambria" panose="02040503050406030204" pitchFamily="18" charset="0"/>
                <a:ea typeface="Cambria" panose="02040503050406030204" pitchFamily="18" charset="0"/>
              </a:rPr>
              <a:t> </a:t>
            </a:r>
            <a:r>
              <a:rPr lang="en-US" sz="2800" b="1" dirty="0" err="1" smtClean="0">
                <a:solidFill>
                  <a:srgbClr val="FFFF00"/>
                </a:solidFill>
                <a:latin typeface="Cambria" panose="02040503050406030204" pitchFamily="18" charset="0"/>
                <a:ea typeface="Cambria" panose="02040503050406030204" pitchFamily="18" charset="0"/>
              </a:rPr>
              <a:t>này</a:t>
            </a:r>
            <a:r>
              <a:rPr lang="en-US" sz="2800" b="1" dirty="0" smtClean="0">
                <a:solidFill>
                  <a:srgbClr val="FFFF00"/>
                </a:solidFill>
                <a:latin typeface="Cambria" panose="02040503050406030204" pitchFamily="18" charset="0"/>
                <a:ea typeface="Cambria" panose="02040503050406030204" pitchFamily="18" charset="0"/>
              </a:rPr>
              <a:t> </a:t>
            </a:r>
            <a:r>
              <a:rPr lang="en-US" sz="2800" b="1" dirty="0" err="1" smtClean="0">
                <a:solidFill>
                  <a:srgbClr val="FFFF00"/>
                </a:solidFill>
                <a:latin typeface="Cambria" panose="02040503050406030204" pitchFamily="18" charset="0"/>
                <a:ea typeface="Cambria" panose="02040503050406030204" pitchFamily="18" charset="0"/>
              </a:rPr>
              <a:t>đi</a:t>
            </a:r>
            <a:r>
              <a:rPr lang="en-US" sz="2800" b="1" dirty="0" smtClean="0">
                <a:solidFill>
                  <a:srgbClr val="FFFF00"/>
                </a:solidFill>
                <a:latin typeface="Cambria" panose="02040503050406030204" pitchFamily="18" charset="0"/>
                <a:ea typeface="Cambria" panose="02040503050406030204" pitchFamily="18" charset="0"/>
              </a:rPr>
              <a:t> </a:t>
            </a:r>
            <a:r>
              <a:rPr lang="en-US" sz="2800" b="1" dirty="0" err="1" smtClean="0">
                <a:solidFill>
                  <a:srgbClr val="FFFF00"/>
                </a:solidFill>
                <a:latin typeface="Cambria" panose="02040503050406030204" pitchFamily="18" charset="0"/>
                <a:ea typeface="Cambria" panose="02040503050406030204" pitchFamily="18" charset="0"/>
              </a:rPr>
              <a:t>nhé</a:t>
            </a:r>
            <a:r>
              <a:rPr lang="en-US" sz="2800" b="1" dirty="0" smtClean="0">
                <a:solidFill>
                  <a:srgbClr val="FFFF00"/>
                </a:solidFill>
                <a:latin typeface="Cambria" panose="02040503050406030204" pitchFamily="18" charset="0"/>
                <a:ea typeface="Cambria" panose="02040503050406030204" pitchFamily="18" charset="0"/>
              </a:rPr>
              <a:t>!</a:t>
            </a:r>
            <a:endParaRPr lang="en-US" sz="2800" b="1" dirty="0">
              <a:solidFill>
                <a:srgbClr val="FFFF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985018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63" presetClass="path" presetSubtype="0" accel="50000" decel="50000" fill="hold" nodeType="clickEffect">
                                  <p:stCondLst>
                                    <p:cond delay="0"/>
                                  </p:stCondLst>
                                  <p:childTnLst>
                                    <p:animMotion origin="layout" path="M 2.77778E-6 -3.7037E-7 L 0.15416 -3.7037E-7 " pathEditMode="relative" rAng="0" ptsTypes="AA">
                                      <p:cBhvr>
                                        <p:cTn id="13" dur="2000" fill="hold"/>
                                        <p:tgtEl>
                                          <p:spTgt spid="3"/>
                                        </p:tgtEl>
                                        <p:attrNameLst>
                                          <p:attrName>ppt_x</p:attrName>
                                          <p:attrName>ppt_y</p:attrName>
                                        </p:attrNameLst>
                                      </p:cBhvr>
                                      <p:rCtr x="7708" y="0"/>
                                    </p:animMotion>
                                  </p:childTnLst>
                                </p:cTn>
                              </p:par>
                            </p:childTnLst>
                          </p:cTn>
                        </p:par>
                      </p:childTnLst>
                    </p:cTn>
                  </p:par>
                  <p:par>
                    <p:cTn id="14" fill="hold">
                      <p:stCondLst>
                        <p:cond delay="indefinite"/>
                      </p:stCondLst>
                      <p:childTnLst>
                        <p:par>
                          <p:cTn id="15" fill="hold">
                            <p:stCondLst>
                              <p:cond delay="0"/>
                            </p:stCondLst>
                            <p:childTnLst>
                              <p:par>
                                <p:cTn id="16" presetID="63" presetClass="path" presetSubtype="0" accel="50000" decel="50000" fill="hold" nodeType="clickEffect">
                                  <p:stCondLst>
                                    <p:cond delay="0"/>
                                  </p:stCondLst>
                                  <p:childTnLst>
                                    <p:animMotion origin="layout" path="M 0.15417 -3.7037E-7 L 0.30365 -3.7037E-7 " pathEditMode="relative" rAng="0" ptsTypes="AA">
                                      <p:cBhvr>
                                        <p:cTn id="17" dur="2000" fill="hold"/>
                                        <p:tgtEl>
                                          <p:spTgt spid="3"/>
                                        </p:tgtEl>
                                        <p:attrNameLst>
                                          <p:attrName>ppt_x</p:attrName>
                                          <p:attrName>ppt_y</p:attrName>
                                        </p:attrNameLst>
                                      </p:cBhvr>
                                      <p:rCtr x="7465" y="0"/>
                                    </p:animMotion>
                                  </p:childTnLst>
                                </p:cTn>
                              </p:par>
                            </p:childTnLst>
                          </p:cTn>
                        </p:par>
                      </p:childTnLst>
                    </p:cTn>
                  </p:par>
                  <p:par>
                    <p:cTn id="18" fill="hold">
                      <p:stCondLst>
                        <p:cond delay="indefinite"/>
                      </p:stCondLst>
                      <p:childTnLst>
                        <p:par>
                          <p:cTn id="19" fill="hold">
                            <p:stCondLst>
                              <p:cond delay="0"/>
                            </p:stCondLst>
                            <p:childTnLst>
                              <p:par>
                                <p:cTn id="20" presetID="63" presetClass="path" presetSubtype="0" accel="50000" decel="50000" fill="hold" nodeType="clickEffect">
                                  <p:stCondLst>
                                    <p:cond delay="0"/>
                                  </p:stCondLst>
                                  <p:childTnLst>
                                    <p:animMotion origin="layout" path="M 0.30365 -3.7037E-7 L 0.4533 -3.7037E-7 " pathEditMode="relative" rAng="0" ptsTypes="AA">
                                      <p:cBhvr>
                                        <p:cTn id="21" dur="2000" fill="hold"/>
                                        <p:tgtEl>
                                          <p:spTgt spid="3"/>
                                        </p:tgtEl>
                                        <p:attrNameLst>
                                          <p:attrName>ppt_x</p:attrName>
                                          <p:attrName>ppt_y</p:attrName>
                                        </p:attrNameLst>
                                      </p:cBhvr>
                                      <p:rCtr x="7483" y="0"/>
                                    </p:animMotion>
                                  </p:childTnLst>
                                </p:cTn>
                              </p:par>
                            </p:childTnLst>
                          </p:cTn>
                        </p:par>
                      </p:childTnLst>
                    </p:cTn>
                  </p:par>
                  <p:par>
                    <p:cTn id="22" fill="hold">
                      <p:stCondLst>
                        <p:cond delay="indefinite"/>
                      </p:stCondLst>
                      <p:childTnLst>
                        <p:par>
                          <p:cTn id="23" fill="hold">
                            <p:stCondLst>
                              <p:cond delay="0"/>
                            </p:stCondLst>
                            <p:childTnLst>
                              <p:par>
                                <p:cTn id="24" presetID="63" presetClass="path" presetSubtype="0" accel="50000" decel="50000" fill="hold" nodeType="clickEffect">
                                  <p:stCondLst>
                                    <p:cond delay="0"/>
                                  </p:stCondLst>
                                  <p:childTnLst>
                                    <p:animMotion origin="layout" path="M 0.4533 -3.7037E-7 L 0.60278 -3.7037E-7 " pathEditMode="relative" rAng="0" ptsTypes="AA">
                                      <p:cBhvr>
                                        <p:cTn id="25" dur="2000" fill="hold"/>
                                        <p:tgtEl>
                                          <p:spTgt spid="3"/>
                                        </p:tgtEl>
                                        <p:attrNameLst>
                                          <p:attrName>ppt_x</p:attrName>
                                          <p:attrName>ppt_y</p:attrName>
                                        </p:attrNameLst>
                                      </p:cBhvr>
                                      <p:rCtr x="7465" y="0"/>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0.60278 -3.7037E-7 L 0.74462 -3.7037E-7 " pathEditMode="relative" rAng="0" ptsTypes="AA">
                                      <p:cBhvr>
                                        <p:cTn id="29" dur="2000" fill="hold"/>
                                        <p:tgtEl>
                                          <p:spTgt spid="3"/>
                                        </p:tgtEl>
                                        <p:attrNameLst>
                                          <p:attrName>ppt_x</p:attrName>
                                          <p:attrName>ppt_y</p:attrName>
                                        </p:attrNameLst>
                                      </p:cBhvr>
                                      <p:rCtr x="708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รูปภาพ 70"/>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5225443">
            <a:off x="1484523" y="123978"/>
            <a:ext cx="306632" cy="340789"/>
          </a:xfrm>
          <a:prstGeom prst="rect">
            <a:avLst/>
          </a:prstGeom>
        </p:spPr>
      </p:pic>
      <p:pic>
        <p:nvPicPr>
          <p:cNvPr id="70" name="รูปภาพ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882606">
            <a:off x="198616" y="84611"/>
            <a:ext cx="334520" cy="359117"/>
          </a:xfrm>
          <a:prstGeom prst="rect">
            <a:avLst/>
          </a:prstGeom>
        </p:spPr>
      </p:pic>
      <p:grpSp>
        <p:nvGrpSpPr>
          <p:cNvPr id="30" name="กลุ่ม 50"/>
          <p:cNvGrpSpPr/>
          <p:nvPr/>
        </p:nvGrpSpPr>
        <p:grpSpPr>
          <a:xfrm>
            <a:off x="1859879" y="858564"/>
            <a:ext cx="8388041" cy="835663"/>
            <a:chOff x="2884840" y="1257868"/>
            <a:chExt cx="4304831" cy="703568"/>
          </a:xfrm>
        </p:grpSpPr>
        <p:sp>
          <p:nvSpPr>
            <p:cNvPr id="31" name="สี่เหลี่ยมผืนผ้า 78"/>
            <p:cNvSpPr/>
            <p:nvPr/>
          </p:nvSpPr>
          <p:spPr>
            <a:xfrm>
              <a:off x="2952059" y="1315406"/>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endParaRPr lang="th-TH" sz="3200">
                <a:solidFill>
                  <a:srgbClr val="7030A0"/>
                </a:solidFill>
                <a:latin typeface="FC Onigiri Outline"/>
                <a:cs typeface="FC Onigiri Outline"/>
              </a:endParaRPr>
            </a:p>
          </p:txBody>
        </p:sp>
        <p:sp>
          <p:nvSpPr>
            <p:cNvPr id="32" name="สี่เหลี่ยมผืนผ้า 44"/>
            <p:cNvSpPr/>
            <p:nvPr/>
          </p:nvSpPr>
          <p:spPr>
            <a:xfrm>
              <a:off x="2884840" y="1257868"/>
              <a:ext cx="4237612"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3200" b="1" dirty="0" smtClean="0">
                  <a:solidFill>
                    <a:srgbClr val="7030A0"/>
                  </a:solidFill>
                  <a:latin typeface="Cambria" panose="02040503050406030204" pitchFamily="18" charset="0"/>
                  <a:ea typeface="Cambria" panose="02040503050406030204" pitchFamily="18" charset="0"/>
                  <a:cs typeface="FC Onigiri Outline"/>
                </a:rPr>
                <a:t>1. </a:t>
              </a:r>
              <a:r>
                <a:rPr lang="en-US" sz="3200" b="1" dirty="0" err="1" smtClean="0">
                  <a:solidFill>
                    <a:srgbClr val="7030A0"/>
                  </a:solidFill>
                  <a:latin typeface="Cambria" panose="02040503050406030204" pitchFamily="18" charset="0"/>
                  <a:ea typeface="Cambria" panose="02040503050406030204" pitchFamily="18" charset="0"/>
                  <a:cs typeface="FC Onigiri Outline"/>
                </a:rPr>
                <a:t>Câu</a:t>
              </a:r>
              <a:r>
                <a:rPr lang="en-US" sz="3200" b="1" dirty="0" smtClean="0">
                  <a:solidFill>
                    <a:srgbClr val="7030A0"/>
                  </a:solidFill>
                  <a:latin typeface="Cambria" panose="02040503050406030204" pitchFamily="18" charset="0"/>
                  <a:ea typeface="Cambria" panose="02040503050406030204" pitchFamily="18" charset="0"/>
                  <a:cs typeface="FC Onigiri Outline"/>
                </a:rPr>
                <a:t> </a:t>
              </a:r>
              <a:r>
                <a:rPr lang="en-US" sz="3200" b="1" dirty="0" err="1" smtClean="0">
                  <a:solidFill>
                    <a:srgbClr val="7030A0"/>
                  </a:solidFill>
                  <a:latin typeface="Cambria" panose="02040503050406030204" pitchFamily="18" charset="0"/>
                  <a:ea typeface="Cambria" panose="02040503050406030204" pitchFamily="18" charset="0"/>
                  <a:cs typeface="FC Onigiri Outline"/>
                </a:rPr>
                <a:t>chuyện</a:t>
              </a:r>
              <a:r>
                <a:rPr lang="en-US" sz="3200" b="1" dirty="0" smtClean="0">
                  <a:solidFill>
                    <a:srgbClr val="7030A0"/>
                  </a:solidFill>
                  <a:latin typeface="Cambria" panose="02040503050406030204" pitchFamily="18" charset="0"/>
                  <a:ea typeface="Cambria" panose="02040503050406030204" pitchFamily="18" charset="0"/>
                  <a:cs typeface="FC Onigiri Outline"/>
                </a:rPr>
                <a:t> </a:t>
              </a:r>
              <a:r>
                <a:rPr lang="en-US" sz="3200" b="1" dirty="0" err="1" smtClean="0">
                  <a:solidFill>
                    <a:srgbClr val="7030A0"/>
                  </a:solidFill>
                  <a:latin typeface="Cambria" panose="02040503050406030204" pitchFamily="18" charset="0"/>
                  <a:ea typeface="Cambria" panose="02040503050406030204" pitchFamily="18" charset="0"/>
                  <a:cs typeface="FC Onigiri Outline"/>
                </a:rPr>
                <a:t>kể</a:t>
              </a:r>
              <a:r>
                <a:rPr lang="en-US" sz="3200" b="1" dirty="0" smtClean="0">
                  <a:solidFill>
                    <a:srgbClr val="7030A0"/>
                  </a:solidFill>
                  <a:latin typeface="Cambria" panose="02040503050406030204" pitchFamily="18" charset="0"/>
                  <a:ea typeface="Cambria" panose="02040503050406030204" pitchFamily="18" charset="0"/>
                  <a:cs typeface="FC Onigiri Outline"/>
                </a:rPr>
                <a:t> </a:t>
              </a:r>
              <a:r>
                <a:rPr lang="en-US" sz="3200" b="1" dirty="0" err="1" smtClean="0">
                  <a:solidFill>
                    <a:srgbClr val="7030A0"/>
                  </a:solidFill>
                  <a:latin typeface="Cambria" panose="02040503050406030204" pitchFamily="18" charset="0"/>
                  <a:ea typeface="Cambria" panose="02040503050406030204" pitchFamily="18" charset="0"/>
                  <a:cs typeface="FC Onigiri Outline"/>
                </a:rPr>
                <a:t>về</a:t>
              </a:r>
              <a:r>
                <a:rPr lang="en-US" sz="3200" b="1" dirty="0" smtClean="0">
                  <a:solidFill>
                    <a:srgbClr val="7030A0"/>
                  </a:solidFill>
                  <a:latin typeface="Cambria" panose="02040503050406030204" pitchFamily="18" charset="0"/>
                  <a:ea typeface="Cambria" panose="02040503050406030204" pitchFamily="18" charset="0"/>
                  <a:cs typeface="FC Onigiri Outline"/>
                </a:rPr>
                <a:t> </a:t>
              </a:r>
              <a:r>
                <a:rPr lang="en-US" sz="3200" b="1" dirty="0" err="1" smtClean="0">
                  <a:solidFill>
                    <a:srgbClr val="7030A0"/>
                  </a:solidFill>
                  <a:latin typeface="Cambria" panose="02040503050406030204" pitchFamily="18" charset="0"/>
                  <a:ea typeface="Cambria" panose="02040503050406030204" pitchFamily="18" charset="0"/>
                  <a:cs typeface="FC Onigiri Outline"/>
                </a:rPr>
                <a:t>cuộc</a:t>
              </a:r>
              <a:r>
                <a:rPr lang="en-US" sz="3200" b="1" dirty="0" smtClean="0">
                  <a:solidFill>
                    <a:srgbClr val="7030A0"/>
                  </a:solidFill>
                  <a:latin typeface="Cambria" panose="02040503050406030204" pitchFamily="18" charset="0"/>
                  <a:ea typeface="Cambria" panose="02040503050406030204" pitchFamily="18" charset="0"/>
                  <a:cs typeface="FC Onigiri Outline"/>
                </a:rPr>
                <a:t> </a:t>
              </a:r>
              <a:r>
                <a:rPr lang="en-US" sz="3200" b="1" dirty="0" err="1" smtClean="0">
                  <a:solidFill>
                    <a:srgbClr val="7030A0"/>
                  </a:solidFill>
                  <a:latin typeface="Cambria" panose="02040503050406030204" pitchFamily="18" charset="0"/>
                  <a:ea typeface="Cambria" panose="02040503050406030204" pitchFamily="18" charset="0"/>
                  <a:cs typeface="FC Onigiri Outline"/>
                </a:rPr>
                <a:t>họp</a:t>
              </a:r>
              <a:r>
                <a:rPr lang="en-US" sz="3200" b="1" dirty="0" smtClean="0">
                  <a:solidFill>
                    <a:srgbClr val="7030A0"/>
                  </a:solidFill>
                  <a:latin typeface="Cambria" panose="02040503050406030204" pitchFamily="18" charset="0"/>
                  <a:ea typeface="Cambria" panose="02040503050406030204" pitchFamily="18" charset="0"/>
                  <a:cs typeface="FC Onigiri Outline"/>
                </a:rPr>
                <a:t> </a:t>
              </a:r>
              <a:r>
                <a:rPr lang="en-US" sz="3200" b="1" dirty="0" err="1" smtClean="0">
                  <a:solidFill>
                    <a:srgbClr val="7030A0"/>
                  </a:solidFill>
                  <a:latin typeface="Cambria" panose="02040503050406030204" pitchFamily="18" charset="0"/>
                  <a:ea typeface="Cambria" panose="02040503050406030204" pitchFamily="18" charset="0"/>
                  <a:cs typeface="FC Onigiri Outline"/>
                </a:rPr>
                <a:t>của</a:t>
              </a:r>
              <a:r>
                <a:rPr lang="en-US" sz="3200" b="1" dirty="0" smtClean="0">
                  <a:solidFill>
                    <a:srgbClr val="7030A0"/>
                  </a:solidFill>
                  <a:latin typeface="Cambria" panose="02040503050406030204" pitchFamily="18" charset="0"/>
                  <a:ea typeface="Cambria" panose="02040503050406030204" pitchFamily="18" charset="0"/>
                  <a:cs typeface="FC Onigiri Outline"/>
                </a:rPr>
                <a:t> </a:t>
              </a:r>
              <a:r>
                <a:rPr lang="en-US" sz="3200" b="1" dirty="0" err="1" smtClean="0">
                  <a:solidFill>
                    <a:srgbClr val="7030A0"/>
                  </a:solidFill>
                  <a:latin typeface="Cambria" panose="02040503050406030204" pitchFamily="18" charset="0"/>
                  <a:ea typeface="Cambria" panose="02040503050406030204" pitchFamily="18" charset="0"/>
                  <a:cs typeface="FC Onigiri Outline"/>
                </a:rPr>
                <a:t>những</a:t>
              </a:r>
              <a:r>
                <a:rPr lang="en-US" sz="3200" b="1" dirty="0" smtClean="0">
                  <a:solidFill>
                    <a:srgbClr val="7030A0"/>
                  </a:solidFill>
                  <a:latin typeface="Cambria" panose="02040503050406030204" pitchFamily="18" charset="0"/>
                  <a:ea typeface="Cambria" panose="02040503050406030204" pitchFamily="18" charset="0"/>
                  <a:cs typeface="FC Onigiri Outline"/>
                </a:rPr>
                <a:t> </a:t>
              </a:r>
              <a:r>
                <a:rPr lang="en-US" sz="3200" b="1" dirty="0" err="1" smtClean="0">
                  <a:solidFill>
                    <a:srgbClr val="7030A0"/>
                  </a:solidFill>
                  <a:latin typeface="Cambria" panose="02040503050406030204" pitchFamily="18" charset="0"/>
                  <a:ea typeface="Cambria" panose="02040503050406030204" pitchFamily="18" charset="0"/>
                  <a:cs typeface="FC Onigiri Outline"/>
                </a:rPr>
                <a:t>ai</a:t>
              </a:r>
              <a:r>
                <a:rPr lang="en-US" sz="3200" b="1" dirty="0" smtClean="0">
                  <a:solidFill>
                    <a:srgbClr val="7030A0"/>
                  </a:solidFill>
                  <a:latin typeface="Cambria" panose="02040503050406030204" pitchFamily="18" charset="0"/>
                  <a:ea typeface="Cambria" panose="02040503050406030204" pitchFamily="18" charset="0"/>
                  <a:cs typeface="FC Onigiri Outline"/>
                </a:rPr>
                <a:t>?</a:t>
              </a:r>
              <a:endParaRPr lang="th-TH" sz="3200" b="1" dirty="0">
                <a:solidFill>
                  <a:srgbClr val="7030A0"/>
                </a:solidFill>
                <a:latin typeface="Cambria" panose="02040503050406030204" pitchFamily="18" charset="0"/>
                <a:ea typeface="Cambria" panose="02040503050406030204" pitchFamily="18" charset="0"/>
                <a:cs typeface="FC Onigiri Outline"/>
              </a:endParaRPr>
            </a:p>
          </p:txBody>
        </p:sp>
      </p:grpSp>
      <p:pic>
        <p:nvPicPr>
          <p:cNvPr id="33" name="รูปภาพ 49">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38481" y="5162179"/>
            <a:ext cx="1221492" cy="1385399"/>
          </a:xfrm>
          <a:prstGeom prst="rect">
            <a:avLst/>
          </a:prstGeom>
        </p:spPr>
      </p:pic>
      <p:grpSp>
        <p:nvGrpSpPr>
          <p:cNvPr id="34" name="กลุ่ม 56"/>
          <p:cNvGrpSpPr/>
          <p:nvPr/>
        </p:nvGrpSpPr>
        <p:grpSpPr>
          <a:xfrm>
            <a:off x="2940773" y="1681620"/>
            <a:ext cx="6386107" cy="4865958"/>
            <a:chOff x="4553429" y="196789"/>
            <a:chExt cx="4155055" cy="4136443"/>
          </a:xfrm>
        </p:grpSpPr>
        <p:grpSp>
          <p:nvGrpSpPr>
            <p:cNvPr id="35" name="กลุ่ม 57"/>
            <p:cNvGrpSpPr/>
            <p:nvPr/>
          </p:nvGrpSpPr>
          <p:grpSpPr>
            <a:xfrm>
              <a:off x="4553429" y="1257869"/>
              <a:ext cx="4155055" cy="3075363"/>
              <a:chOff x="4100154" y="1257869"/>
              <a:chExt cx="4155055" cy="3186089"/>
            </a:xfrm>
          </p:grpSpPr>
          <p:sp>
            <p:nvSpPr>
              <p:cNvPr id="37" name="รูปแบบอิสระ 59"/>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8" name="รูปแบบอิสระ 60"/>
              <p:cNvSpPr/>
              <p:nvPr/>
            </p:nvSpPr>
            <p:spPr>
              <a:xfrm>
                <a:off x="4100154" y="1257869"/>
                <a:ext cx="405104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defRPr/>
                </a:pPr>
                <a:r>
                  <a:rPr lang="nl-NL" sz="4400" dirty="0">
                    <a:solidFill>
                      <a:schemeClr val="tx1"/>
                    </a:solidFill>
                    <a:latin typeface="Cambria" panose="02040503050406030204" pitchFamily="18" charset="0"/>
                    <a:ea typeface="Cambria" panose="02040503050406030204" pitchFamily="18" charset="0"/>
                  </a:rPr>
                  <a:t>Kể về cuộc họp của các chữ cái và dấu câu.</a:t>
                </a:r>
                <a:endParaRPr kumimoji="0" lang="th-TH" sz="72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FC Onigiri Outline"/>
                </a:endParaRPr>
              </a:p>
            </p:txBody>
          </p:sp>
        </p:grpSp>
        <p:pic>
          <p:nvPicPr>
            <p:cNvPr id="36" name="รูปภาพ 5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spTree>
    <p:extLst>
      <p:ext uri="{BB962C8B-B14F-4D97-AF65-F5344CB8AC3E}">
        <p14:creationId xmlns:p14="http://schemas.microsoft.com/office/powerpoint/2010/main" val="11566434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1000" fill="hold"/>
                                        <p:tgtEl>
                                          <p:spTgt spid="34"/>
                                        </p:tgtEl>
                                        <p:attrNameLst>
                                          <p:attrName>ppt_w</p:attrName>
                                        </p:attrNameLst>
                                      </p:cBhvr>
                                      <p:tavLst>
                                        <p:tav tm="0">
                                          <p:val>
                                            <p:strVal val="#ppt_w+.3"/>
                                          </p:val>
                                        </p:tav>
                                        <p:tav tm="100000">
                                          <p:val>
                                            <p:strVal val="#ppt_w"/>
                                          </p:val>
                                        </p:tav>
                                      </p:tavLst>
                                    </p:anim>
                                    <p:anim calcmode="lin" valueType="num">
                                      <p:cBhvr>
                                        <p:cTn id="13" dur="1000" fill="hold"/>
                                        <p:tgtEl>
                                          <p:spTgt spid="34"/>
                                        </p:tgtEl>
                                        <p:attrNameLst>
                                          <p:attrName>ppt_h</p:attrName>
                                        </p:attrNameLst>
                                      </p:cBhvr>
                                      <p:tavLst>
                                        <p:tav tm="0">
                                          <p:val>
                                            <p:strVal val="#ppt_h"/>
                                          </p:val>
                                        </p:tav>
                                        <p:tav tm="100000">
                                          <p:val>
                                            <p:strVal val="#ppt_h"/>
                                          </p:val>
                                        </p:tav>
                                      </p:tavLst>
                                    </p:anim>
                                    <p:animEffect transition="in" filter="fade">
                                      <p:cBhvr>
                                        <p:cTn id="14"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กลุ่ม 50"/>
          <p:cNvGrpSpPr/>
          <p:nvPr/>
        </p:nvGrpSpPr>
        <p:grpSpPr>
          <a:xfrm>
            <a:off x="2457573" y="814280"/>
            <a:ext cx="7842611" cy="938091"/>
            <a:chOff x="2884840" y="1257868"/>
            <a:chExt cx="4304831" cy="703568"/>
          </a:xfrm>
        </p:grpSpPr>
        <p:sp>
          <p:nvSpPr>
            <p:cNvPr id="6" name="สี่เหลี่ยมผืนผ้า 78"/>
            <p:cNvSpPr/>
            <p:nvPr/>
          </p:nvSpPr>
          <p:spPr>
            <a:xfrm>
              <a:off x="2952059" y="1315406"/>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200">
                <a:solidFill>
                  <a:schemeClr val="tx1"/>
                </a:solidFill>
                <a:latin typeface="FC Onigiri Outline"/>
                <a:cs typeface="FC Onigiri Outline"/>
              </a:endParaRPr>
            </a:p>
          </p:txBody>
        </p:sp>
        <p:sp>
          <p:nvSpPr>
            <p:cNvPr id="7" name="สี่เหลี่ยมผืนผ้า 44"/>
            <p:cNvSpPr/>
            <p:nvPr/>
          </p:nvSpPr>
          <p:spPr>
            <a:xfrm>
              <a:off x="2884840" y="1257868"/>
              <a:ext cx="4237612"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r>
                <a:rPr lang="en-US" sz="3200" b="1" dirty="0" smtClean="0">
                  <a:solidFill>
                    <a:srgbClr val="7030A0"/>
                  </a:solidFill>
                  <a:latin typeface="Cambria" panose="02040503050406030204" pitchFamily="18" charset="0"/>
                  <a:ea typeface="Cambria" panose="02040503050406030204" pitchFamily="18" charset="0"/>
                </a:rPr>
                <a:t>2. </a:t>
              </a:r>
              <a:r>
                <a:rPr lang="en-US" sz="3200" b="1" dirty="0" err="1" smtClean="0">
                  <a:solidFill>
                    <a:srgbClr val="7030A0"/>
                  </a:solidFill>
                  <a:latin typeface="Cambria" panose="02040503050406030204" pitchFamily="18" charset="0"/>
                  <a:ea typeface="Cambria" panose="02040503050406030204" pitchFamily="18" charset="0"/>
                </a:rPr>
                <a:t>Cuộc</a:t>
              </a:r>
              <a:r>
                <a:rPr lang="en-US" sz="3200" b="1" dirty="0" smtClean="0">
                  <a:solidFill>
                    <a:srgbClr val="7030A0"/>
                  </a:solidFill>
                  <a:latin typeface="Cambria" panose="02040503050406030204" pitchFamily="18" charset="0"/>
                  <a:ea typeface="Cambria" panose="02040503050406030204" pitchFamily="18" charset="0"/>
                </a:rPr>
                <a:t> </a:t>
              </a:r>
              <a:r>
                <a:rPr lang="en-US" sz="3200" b="1" dirty="0" err="1" smtClean="0">
                  <a:solidFill>
                    <a:srgbClr val="7030A0"/>
                  </a:solidFill>
                  <a:latin typeface="Cambria" panose="02040503050406030204" pitchFamily="18" charset="0"/>
                  <a:ea typeface="Cambria" panose="02040503050406030204" pitchFamily="18" charset="0"/>
                </a:rPr>
                <a:t>họp</a:t>
              </a:r>
              <a:r>
                <a:rPr lang="en-US" sz="3200" b="1" dirty="0" smtClean="0">
                  <a:solidFill>
                    <a:srgbClr val="7030A0"/>
                  </a:solidFill>
                  <a:latin typeface="Cambria" panose="02040503050406030204" pitchFamily="18" charset="0"/>
                  <a:ea typeface="Cambria" panose="02040503050406030204" pitchFamily="18" charset="0"/>
                </a:rPr>
                <a:t> </a:t>
              </a:r>
              <a:r>
                <a:rPr lang="en-US" sz="3200" b="1" dirty="0" err="1" smtClean="0">
                  <a:solidFill>
                    <a:srgbClr val="7030A0"/>
                  </a:solidFill>
                  <a:latin typeface="Cambria" panose="02040503050406030204" pitchFamily="18" charset="0"/>
                  <a:ea typeface="Cambria" panose="02040503050406030204" pitchFamily="18" charset="0"/>
                </a:rPr>
                <a:t>đó</a:t>
              </a:r>
              <a:r>
                <a:rPr lang="en-US" sz="3200" b="1" dirty="0" smtClean="0">
                  <a:solidFill>
                    <a:srgbClr val="7030A0"/>
                  </a:solidFill>
                  <a:latin typeface="Cambria" panose="02040503050406030204" pitchFamily="18" charset="0"/>
                  <a:ea typeface="Cambria" panose="02040503050406030204" pitchFamily="18" charset="0"/>
                </a:rPr>
                <a:t> </a:t>
              </a:r>
              <a:r>
                <a:rPr lang="en-US" sz="3200" b="1" dirty="0" err="1" smtClean="0">
                  <a:solidFill>
                    <a:srgbClr val="7030A0"/>
                  </a:solidFill>
                  <a:latin typeface="Cambria" panose="02040503050406030204" pitchFamily="18" charset="0"/>
                  <a:ea typeface="Cambria" panose="02040503050406030204" pitchFamily="18" charset="0"/>
                </a:rPr>
                <a:t>bàn</a:t>
              </a:r>
              <a:r>
                <a:rPr lang="en-US" sz="3200" b="1" dirty="0" smtClean="0">
                  <a:solidFill>
                    <a:srgbClr val="7030A0"/>
                  </a:solidFill>
                  <a:latin typeface="Cambria" panose="02040503050406030204" pitchFamily="18" charset="0"/>
                  <a:ea typeface="Cambria" panose="02040503050406030204" pitchFamily="18" charset="0"/>
                </a:rPr>
                <a:t> </a:t>
              </a:r>
              <a:r>
                <a:rPr lang="en-US" sz="3200" b="1" dirty="0" err="1" smtClean="0">
                  <a:solidFill>
                    <a:srgbClr val="7030A0"/>
                  </a:solidFill>
                  <a:latin typeface="Cambria" panose="02040503050406030204" pitchFamily="18" charset="0"/>
                  <a:ea typeface="Cambria" panose="02040503050406030204" pitchFamily="18" charset="0"/>
                </a:rPr>
                <a:t>về</a:t>
              </a:r>
              <a:r>
                <a:rPr lang="en-US" sz="3200" b="1" dirty="0" smtClean="0">
                  <a:solidFill>
                    <a:srgbClr val="7030A0"/>
                  </a:solidFill>
                  <a:latin typeface="Cambria" panose="02040503050406030204" pitchFamily="18" charset="0"/>
                  <a:ea typeface="Cambria" panose="02040503050406030204" pitchFamily="18" charset="0"/>
                </a:rPr>
                <a:t> </a:t>
              </a:r>
              <a:r>
                <a:rPr lang="en-US" sz="3200" b="1" dirty="0" err="1" smtClean="0">
                  <a:solidFill>
                    <a:srgbClr val="7030A0"/>
                  </a:solidFill>
                  <a:latin typeface="Cambria" panose="02040503050406030204" pitchFamily="18" charset="0"/>
                  <a:ea typeface="Cambria" panose="02040503050406030204" pitchFamily="18" charset="0"/>
                </a:rPr>
                <a:t>chuyện</a:t>
              </a:r>
              <a:r>
                <a:rPr lang="en-US" sz="3200" b="1" dirty="0" smtClean="0">
                  <a:solidFill>
                    <a:srgbClr val="7030A0"/>
                  </a:solidFill>
                  <a:latin typeface="Cambria" panose="02040503050406030204" pitchFamily="18" charset="0"/>
                  <a:ea typeface="Cambria" panose="02040503050406030204" pitchFamily="18" charset="0"/>
                </a:rPr>
                <a:t> </a:t>
              </a:r>
              <a:r>
                <a:rPr lang="en-US" sz="3200" b="1" dirty="0" err="1" smtClean="0">
                  <a:solidFill>
                    <a:srgbClr val="7030A0"/>
                  </a:solidFill>
                  <a:latin typeface="Cambria" panose="02040503050406030204" pitchFamily="18" charset="0"/>
                  <a:ea typeface="Cambria" panose="02040503050406030204" pitchFamily="18" charset="0"/>
                </a:rPr>
                <a:t>gì</a:t>
              </a:r>
              <a:r>
                <a:rPr lang="en-US" sz="3200" b="1" dirty="0" smtClean="0">
                  <a:solidFill>
                    <a:srgbClr val="7030A0"/>
                  </a:solidFill>
                  <a:latin typeface="Cambria" panose="02040503050406030204" pitchFamily="18" charset="0"/>
                  <a:ea typeface="Cambria" panose="02040503050406030204" pitchFamily="18" charset="0"/>
                </a:rPr>
                <a:t>?</a:t>
              </a:r>
              <a:endParaRPr lang="th-TH" sz="3200" b="1" dirty="0">
                <a:solidFill>
                  <a:srgbClr val="7030A0"/>
                </a:solidFill>
                <a:latin typeface="Cambria" panose="02040503050406030204" pitchFamily="18" charset="0"/>
                <a:ea typeface="Cambria" panose="02040503050406030204" pitchFamily="18" charset="0"/>
              </a:endParaRPr>
            </a:p>
          </p:txBody>
        </p:sp>
      </p:grpSp>
      <p:pic>
        <p:nvPicPr>
          <p:cNvPr id="8" name="รูปภาพ 4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8481" y="5162179"/>
            <a:ext cx="1221492" cy="1385399"/>
          </a:xfrm>
          <a:prstGeom prst="rect">
            <a:avLst/>
          </a:prstGeom>
        </p:spPr>
      </p:pic>
      <p:grpSp>
        <p:nvGrpSpPr>
          <p:cNvPr id="9" name="กลุ่ม 56"/>
          <p:cNvGrpSpPr/>
          <p:nvPr/>
        </p:nvGrpSpPr>
        <p:grpSpPr>
          <a:xfrm>
            <a:off x="2416295" y="1681620"/>
            <a:ext cx="7359411" cy="4865958"/>
            <a:chOff x="4553429" y="196789"/>
            <a:chExt cx="4155055" cy="4136443"/>
          </a:xfrm>
        </p:grpSpPr>
        <p:grpSp>
          <p:nvGrpSpPr>
            <p:cNvPr id="10" name="กลุ่ม 57"/>
            <p:cNvGrpSpPr/>
            <p:nvPr/>
          </p:nvGrpSpPr>
          <p:grpSpPr>
            <a:xfrm>
              <a:off x="4553429" y="1257869"/>
              <a:ext cx="4155055" cy="3075363"/>
              <a:chOff x="4100154" y="1257869"/>
              <a:chExt cx="4155055" cy="3186089"/>
            </a:xfrm>
          </p:grpSpPr>
          <p:sp>
            <p:nvSpPr>
              <p:cNvPr id="12" name="รูปแบบอิสระ 59"/>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 name="รูปแบบอิสระ 60"/>
              <p:cNvSpPr/>
              <p:nvPr/>
            </p:nvSpPr>
            <p:spPr>
              <a:xfrm>
                <a:off x="4100154" y="1257869"/>
                <a:ext cx="405104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defRPr/>
                </a:pPr>
                <a:r>
                  <a:rPr lang="nl-NL" sz="4400" dirty="0">
                    <a:solidFill>
                      <a:schemeClr val="tx1"/>
                    </a:solidFill>
                    <a:latin typeface="Cambria" panose="02040503050406030204" pitchFamily="18" charset="0"/>
                    <a:ea typeface="Cambria" panose="02040503050406030204" pitchFamily="18" charset="0"/>
                  </a:rPr>
                  <a:t>Cuộc họp bàn về việc tìm cách giúp đỡ Hoàng vì bạn ấy không biết cách chấm câu.</a:t>
                </a:r>
                <a:endParaRPr kumimoji="0" lang="th-TH" sz="72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FC Onigiri Outline"/>
                </a:endParaRPr>
              </a:p>
            </p:txBody>
          </p:sp>
        </p:grpSp>
        <p:pic>
          <p:nvPicPr>
            <p:cNvPr id="11" name="รูปภาพ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spTree>
    <p:extLst>
      <p:ext uri="{BB962C8B-B14F-4D97-AF65-F5344CB8AC3E}">
        <p14:creationId xmlns:p14="http://schemas.microsoft.com/office/powerpoint/2010/main" val="20548633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3"/>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กลุ่ม 47"/>
          <p:cNvGrpSpPr/>
          <p:nvPr/>
        </p:nvGrpSpPr>
        <p:grpSpPr>
          <a:xfrm>
            <a:off x="1910080" y="616270"/>
            <a:ext cx="8747760" cy="1466530"/>
            <a:chOff x="2884840" y="2413561"/>
            <a:chExt cx="4304831" cy="705004"/>
          </a:xfrm>
        </p:grpSpPr>
        <p:sp>
          <p:nvSpPr>
            <p:cNvPr id="6" name="สี่เหลี่ยมผืนผ้า 79"/>
            <p:cNvSpPr/>
            <p:nvPr/>
          </p:nvSpPr>
          <p:spPr>
            <a:xfrm>
              <a:off x="2952059" y="2472535"/>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600">
                <a:solidFill>
                  <a:schemeClr val="tx1"/>
                </a:solidFill>
                <a:latin typeface="FC Onigiri Outline"/>
                <a:cs typeface="FC Onigiri Outline"/>
              </a:endParaRPr>
            </a:p>
          </p:txBody>
        </p:sp>
        <p:sp>
          <p:nvSpPr>
            <p:cNvPr id="7" name="สี่เหลี่ยมผืนผ้า 76"/>
            <p:cNvSpPr/>
            <p:nvPr/>
          </p:nvSpPr>
          <p:spPr>
            <a:xfrm>
              <a:off x="2884840" y="2413561"/>
              <a:ext cx="4237612"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70"/>
              <a:r>
                <a:rPr lang="en-US" sz="3600" b="1" dirty="0" smtClean="0">
                  <a:solidFill>
                    <a:srgbClr val="7030A0"/>
                  </a:solidFill>
                  <a:latin typeface="Cambria" panose="02040503050406030204" pitchFamily="18" charset="0"/>
                  <a:ea typeface="Cambria" panose="02040503050406030204" pitchFamily="18" charset="0"/>
                </a:rPr>
                <a:t>3. </a:t>
              </a:r>
              <a:r>
                <a:rPr lang="en-US" sz="3600" b="1" dirty="0" err="1" smtClean="0">
                  <a:solidFill>
                    <a:srgbClr val="7030A0"/>
                  </a:solidFill>
                  <a:latin typeface="Cambria" panose="02040503050406030204" pitchFamily="18" charset="0"/>
                  <a:ea typeface="Cambria" panose="02040503050406030204" pitchFamily="18" charset="0"/>
                </a:rPr>
                <a:t>Vì</a:t>
              </a:r>
              <a:r>
                <a:rPr lang="en-US" sz="3600" b="1" dirty="0" smtClean="0">
                  <a:solidFill>
                    <a:srgbClr val="7030A0"/>
                  </a:solidFill>
                  <a:latin typeface="Cambria" panose="02040503050406030204" pitchFamily="18" charset="0"/>
                  <a:ea typeface="Cambria" panose="02040503050406030204" pitchFamily="18" charset="0"/>
                </a:rPr>
                <a:t> </a:t>
              </a:r>
              <a:r>
                <a:rPr lang="en-US" sz="3600" b="1" dirty="0" err="1" smtClean="0">
                  <a:solidFill>
                    <a:srgbClr val="7030A0"/>
                  </a:solidFill>
                  <a:latin typeface="Cambria" panose="02040503050406030204" pitchFamily="18" charset="0"/>
                  <a:ea typeface="Cambria" panose="02040503050406030204" pitchFamily="18" charset="0"/>
                </a:rPr>
                <a:t>sao</a:t>
              </a:r>
              <a:r>
                <a:rPr lang="en-US" sz="3600" b="1" dirty="0" smtClean="0">
                  <a:solidFill>
                    <a:srgbClr val="7030A0"/>
                  </a:solidFill>
                  <a:latin typeface="Cambria" panose="02040503050406030204" pitchFamily="18" charset="0"/>
                  <a:ea typeface="Cambria" panose="02040503050406030204" pitchFamily="18" charset="0"/>
                </a:rPr>
                <a:t> </a:t>
              </a:r>
              <a:r>
                <a:rPr lang="en-US" sz="3600" b="1" dirty="0" err="1" smtClean="0">
                  <a:solidFill>
                    <a:srgbClr val="7030A0"/>
                  </a:solidFill>
                  <a:latin typeface="Cambria" panose="02040503050406030204" pitchFamily="18" charset="0"/>
                  <a:ea typeface="Cambria" panose="02040503050406030204" pitchFamily="18" charset="0"/>
                </a:rPr>
                <a:t>không</a:t>
              </a:r>
              <a:r>
                <a:rPr lang="en-US" sz="3600" b="1" dirty="0" smtClean="0">
                  <a:solidFill>
                    <a:srgbClr val="7030A0"/>
                  </a:solidFill>
                  <a:latin typeface="Cambria" panose="02040503050406030204" pitchFamily="18" charset="0"/>
                  <a:ea typeface="Cambria" panose="02040503050406030204" pitchFamily="18" charset="0"/>
                </a:rPr>
                <a:t> </a:t>
              </a:r>
              <a:r>
                <a:rPr lang="en-US" sz="3600" b="1" dirty="0" err="1" smtClean="0">
                  <a:solidFill>
                    <a:srgbClr val="7030A0"/>
                  </a:solidFill>
                  <a:latin typeface="Cambria" panose="02040503050406030204" pitchFamily="18" charset="0"/>
                  <a:ea typeface="Cambria" panose="02040503050406030204" pitchFamily="18" charset="0"/>
                </a:rPr>
                <a:t>ai</a:t>
              </a:r>
              <a:r>
                <a:rPr lang="en-US" sz="3600" b="1" dirty="0" smtClean="0">
                  <a:solidFill>
                    <a:srgbClr val="7030A0"/>
                  </a:solidFill>
                  <a:latin typeface="Cambria" panose="02040503050406030204" pitchFamily="18" charset="0"/>
                  <a:ea typeface="Cambria" panose="02040503050406030204" pitchFamily="18" charset="0"/>
                </a:rPr>
                <a:t> </a:t>
              </a:r>
              <a:r>
                <a:rPr lang="en-US" sz="3600" b="1" dirty="0" err="1" smtClean="0">
                  <a:solidFill>
                    <a:srgbClr val="7030A0"/>
                  </a:solidFill>
                  <a:latin typeface="Cambria" panose="02040503050406030204" pitchFamily="18" charset="0"/>
                  <a:ea typeface="Cambria" panose="02040503050406030204" pitchFamily="18" charset="0"/>
                </a:rPr>
                <a:t>hiểu</a:t>
              </a:r>
              <a:r>
                <a:rPr lang="en-US" sz="3600" b="1" dirty="0" smtClean="0">
                  <a:solidFill>
                    <a:srgbClr val="7030A0"/>
                  </a:solidFill>
                  <a:latin typeface="Cambria" panose="02040503050406030204" pitchFamily="18" charset="0"/>
                  <a:ea typeface="Cambria" panose="02040503050406030204" pitchFamily="18" charset="0"/>
                </a:rPr>
                <a:t> </a:t>
              </a:r>
              <a:r>
                <a:rPr lang="en-US" sz="3600" b="1" dirty="0" err="1" smtClean="0">
                  <a:solidFill>
                    <a:srgbClr val="7030A0"/>
                  </a:solidFill>
                  <a:latin typeface="Cambria" panose="02040503050406030204" pitchFamily="18" charset="0"/>
                  <a:ea typeface="Cambria" panose="02040503050406030204" pitchFamily="18" charset="0"/>
                </a:rPr>
                <a:t>những</a:t>
              </a:r>
              <a:r>
                <a:rPr lang="en-US" sz="3600" b="1" dirty="0" smtClean="0">
                  <a:solidFill>
                    <a:srgbClr val="7030A0"/>
                  </a:solidFill>
                  <a:latin typeface="Cambria" panose="02040503050406030204" pitchFamily="18" charset="0"/>
                  <a:ea typeface="Cambria" panose="02040503050406030204" pitchFamily="18" charset="0"/>
                </a:rPr>
                <a:t> </a:t>
              </a:r>
              <a:r>
                <a:rPr lang="en-US" sz="3600" b="1" dirty="0" err="1" smtClean="0">
                  <a:solidFill>
                    <a:srgbClr val="7030A0"/>
                  </a:solidFill>
                  <a:latin typeface="Cambria" panose="02040503050406030204" pitchFamily="18" charset="0"/>
                  <a:ea typeface="Cambria" panose="02040503050406030204" pitchFamily="18" charset="0"/>
                </a:rPr>
                <a:t>điều</a:t>
              </a:r>
              <a:r>
                <a:rPr lang="en-US" sz="3600" b="1" dirty="0" smtClean="0">
                  <a:solidFill>
                    <a:srgbClr val="7030A0"/>
                  </a:solidFill>
                  <a:latin typeface="Cambria" panose="02040503050406030204" pitchFamily="18" charset="0"/>
                  <a:ea typeface="Cambria" panose="02040503050406030204" pitchFamily="18" charset="0"/>
                </a:rPr>
                <a:t> </a:t>
              </a:r>
              <a:r>
                <a:rPr lang="en-US" sz="3600" b="1" dirty="0" err="1" smtClean="0">
                  <a:solidFill>
                    <a:srgbClr val="7030A0"/>
                  </a:solidFill>
                  <a:latin typeface="Cambria" panose="02040503050406030204" pitchFamily="18" charset="0"/>
                  <a:ea typeface="Cambria" panose="02040503050406030204" pitchFamily="18" charset="0"/>
                </a:rPr>
                <a:t>bạn</a:t>
              </a:r>
              <a:r>
                <a:rPr lang="en-US" sz="3600" b="1" dirty="0" smtClean="0">
                  <a:solidFill>
                    <a:srgbClr val="7030A0"/>
                  </a:solidFill>
                  <a:latin typeface="Cambria" panose="02040503050406030204" pitchFamily="18" charset="0"/>
                  <a:ea typeface="Cambria" panose="02040503050406030204" pitchFamily="18" charset="0"/>
                </a:rPr>
                <a:t> </a:t>
              </a:r>
              <a:r>
                <a:rPr lang="en-US" sz="3600" b="1" dirty="0" err="1" smtClean="0">
                  <a:solidFill>
                    <a:srgbClr val="7030A0"/>
                  </a:solidFill>
                  <a:latin typeface="Cambria" panose="02040503050406030204" pitchFamily="18" charset="0"/>
                  <a:ea typeface="Cambria" panose="02040503050406030204" pitchFamily="18" charset="0"/>
                </a:rPr>
                <a:t>Hoàng</a:t>
              </a:r>
              <a:r>
                <a:rPr lang="en-US" sz="3600" b="1" dirty="0" smtClean="0">
                  <a:solidFill>
                    <a:srgbClr val="7030A0"/>
                  </a:solidFill>
                  <a:latin typeface="Cambria" panose="02040503050406030204" pitchFamily="18" charset="0"/>
                  <a:ea typeface="Cambria" panose="02040503050406030204" pitchFamily="18" charset="0"/>
                </a:rPr>
                <a:t> </a:t>
              </a:r>
              <a:r>
                <a:rPr lang="en-US" sz="3600" b="1" dirty="0" err="1" smtClean="0">
                  <a:solidFill>
                    <a:srgbClr val="7030A0"/>
                  </a:solidFill>
                  <a:latin typeface="Cambria" panose="02040503050406030204" pitchFamily="18" charset="0"/>
                  <a:ea typeface="Cambria" panose="02040503050406030204" pitchFamily="18" charset="0"/>
                </a:rPr>
                <a:t>đã</a:t>
              </a:r>
              <a:r>
                <a:rPr lang="en-US" sz="3600" b="1" dirty="0" smtClean="0">
                  <a:solidFill>
                    <a:srgbClr val="7030A0"/>
                  </a:solidFill>
                  <a:latin typeface="Cambria" panose="02040503050406030204" pitchFamily="18" charset="0"/>
                  <a:ea typeface="Cambria" panose="02040503050406030204" pitchFamily="18" charset="0"/>
                </a:rPr>
                <a:t> </a:t>
              </a:r>
              <a:r>
                <a:rPr lang="en-US" sz="3600" b="1" dirty="0" err="1" smtClean="0">
                  <a:solidFill>
                    <a:srgbClr val="7030A0"/>
                  </a:solidFill>
                  <a:latin typeface="Cambria" panose="02040503050406030204" pitchFamily="18" charset="0"/>
                  <a:ea typeface="Cambria" panose="02040503050406030204" pitchFamily="18" charset="0"/>
                </a:rPr>
                <a:t>viết</a:t>
              </a:r>
              <a:r>
                <a:rPr lang="en-US" sz="3600" b="1" dirty="0" smtClean="0">
                  <a:solidFill>
                    <a:srgbClr val="7030A0"/>
                  </a:solidFill>
                  <a:latin typeface="Cambria" panose="02040503050406030204" pitchFamily="18" charset="0"/>
                  <a:ea typeface="Cambria" panose="02040503050406030204" pitchFamily="18" charset="0"/>
                </a:rPr>
                <a:t>? </a:t>
              </a:r>
              <a:endParaRPr lang="th-TH" sz="3600" b="1" dirty="0">
                <a:solidFill>
                  <a:srgbClr val="7030A0"/>
                </a:solidFill>
                <a:latin typeface="Cambria" panose="02040503050406030204" pitchFamily="18" charset="0"/>
                <a:ea typeface="Cambria" panose="02040503050406030204" pitchFamily="18" charset="0"/>
              </a:endParaRPr>
            </a:p>
          </p:txBody>
        </p:sp>
      </p:grpSp>
      <p:pic>
        <p:nvPicPr>
          <p:cNvPr id="8" name="รูปภาพ 4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8481" y="5162179"/>
            <a:ext cx="1221492" cy="1385399"/>
          </a:xfrm>
          <a:prstGeom prst="rect">
            <a:avLst/>
          </a:prstGeom>
        </p:spPr>
      </p:pic>
      <p:grpSp>
        <p:nvGrpSpPr>
          <p:cNvPr id="9" name="กลุ่ม 56"/>
          <p:cNvGrpSpPr/>
          <p:nvPr/>
        </p:nvGrpSpPr>
        <p:grpSpPr>
          <a:xfrm>
            <a:off x="2416295" y="1681620"/>
            <a:ext cx="7359411" cy="4637900"/>
            <a:chOff x="4553429" y="196789"/>
            <a:chExt cx="4155055" cy="3942576"/>
          </a:xfrm>
        </p:grpSpPr>
        <p:grpSp>
          <p:nvGrpSpPr>
            <p:cNvPr id="10" name="กลุ่ม 57"/>
            <p:cNvGrpSpPr/>
            <p:nvPr/>
          </p:nvGrpSpPr>
          <p:grpSpPr>
            <a:xfrm>
              <a:off x="4553429" y="1257869"/>
              <a:ext cx="4155055" cy="2881496"/>
              <a:chOff x="4100154" y="1257869"/>
              <a:chExt cx="4155055" cy="2985242"/>
            </a:xfrm>
          </p:grpSpPr>
          <p:sp>
            <p:nvSpPr>
              <p:cNvPr id="12" name="รูปแบบอิสระ 59"/>
              <p:cNvSpPr/>
              <p:nvPr/>
            </p:nvSpPr>
            <p:spPr>
              <a:xfrm>
                <a:off x="4303283" y="1357254"/>
                <a:ext cx="3951926" cy="2885857"/>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 name="รูปแบบอิสระ 60"/>
              <p:cNvSpPr/>
              <p:nvPr/>
            </p:nvSpPr>
            <p:spPr>
              <a:xfrm>
                <a:off x="4100154" y="1257869"/>
                <a:ext cx="4051049" cy="2868921"/>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defRPr/>
                </a:pPr>
                <a:r>
                  <a:rPr lang="nl-NL" sz="4400" dirty="0">
                    <a:solidFill>
                      <a:schemeClr val="tx1"/>
                    </a:solidFill>
                    <a:latin typeface="Cambria" panose="02040503050406030204" pitchFamily="18" charset="0"/>
                    <a:ea typeface="Cambria" panose="02040503050406030204" pitchFamily="18" charset="0"/>
                  </a:rPr>
                  <a:t>Không ai hiểu những điều Hoàng viết vì bạn ấy chấm câu không đúng chỗ.</a:t>
                </a:r>
                <a:endParaRPr kumimoji="0" lang="th-TH" sz="72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FC Onigiri Outline"/>
                </a:endParaRPr>
              </a:p>
            </p:txBody>
          </p:sp>
        </p:grpSp>
        <p:pic>
          <p:nvPicPr>
            <p:cNvPr id="11" name="รูปภาพ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spTree>
    <p:extLst>
      <p:ext uri="{BB962C8B-B14F-4D97-AF65-F5344CB8AC3E}">
        <p14:creationId xmlns:p14="http://schemas.microsoft.com/office/powerpoint/2010/main" val="20388619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3"/>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กลุ่ม 47"/>
          <p:cNvGrpSpPr/>
          <p:nvPr/>
        </p:nvGrpSpPr>
        <p:grpSpPr>
          <a:xfrm>
            <a:off x="1655507" y="873368"/>
            <a:ext cx="9645539" cy="1781050"/>
            <a:chOff x="2884840" y="2413561"/>
            <a:chExt cx="4304831" cy="705004"/>
          </a:xfrm>
        </p:grpSpPr>
        <p:sp>
          <p:nvSpPr>
            <p:cNvPr id="9" name="สี่เหลี่ยมผืนผ้า 79"/>
            <p:cNvSpPr/>
            <p:nvPr/>
          </p:nvSpPr>
          <p:spPr>
            <a:xfrm>
              <a:off x="2952059" y="2472535"/>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200" b="1">
                <a:solidFill>
                  <a:srgbClr val="7030A0"/>
                </a:solidFill>
                <a:latin typeface="FC Onigiri Outline"/>
                <a:cs typeface="FC Onigiri Outline"/>
              </a:endParaRPr>
            </a:p>
          </p:txBody>
        </p:sp>
        <p:sp>
          <p:nvSpPr>
            <p:cNvPr id="10" name="สี่เหลี่ยมผืนผ้า 76"/>
            <p:cNvSpPr/>
            <p:nvPr/>
          </p:nvSpPr>
          <p:spPr>
            <a:xfrm>
              <a:off x="2884840" y="2413561"/>
              <a:ext cx="4237612"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70"/>
              <a:r>
                <a:rPr lang="en-US" sz="3200" b="1" dirty="0" smtClean="0">
                  <a:solidFill>
                    <a:srgbClr val="7030A0"/>
                  </a:solidFill>
                  <a:latin typeface="Cambria" panose="02040503050406030204" pitchFamily="18" charset="0"/>
                  <a:ea typeface="Cambria" panose="02040503050406030204" pitchFamily="18" charset="0"/>
                </a:rPr>
                <a:t>4. </a:t>
              </a:r>
              <a:r>
                <a:rPr lang="en-US" sz="3200" b="1" dirty="0" err="1" smtClean="0">
                  <a:solidFill>
                    <a:srgbClr val="7030A0"/>
                  </a:solidFill>
                  <a:latin typeface="Cambria" panose="02040503050406030204" pitchFamily="18" charset="0"/>
                  <a:ea typeface="Cambria" panose="02040503050406030204" pitchFamily="18" charset="0"/>
                </a:rPr>
                <a:t>Dựa</a:t>
              </a:r>
              <a:r>
                <a:rPr lang="en-US" sz="3200" b="1" dirty="0" smtClean="0">
                  <a:solidFill>
                    <a:srgbClr val="7030A0"/>
                  </a:solidFill>
                  <a:latin typeface="Cambria" panose="02040503050406030204" pitchFamily="18" charset="0"/>
                  <a:ea typeface="Cambria" panose="02040503050406030204" pitchFamily="18" charset="0"/>
                </a:rPr>
                <a:t> </a:t>
              </a:r>
              <a:r>
                <a:rPr lang="en-US" sz="3200" b="1" dirty="0" err="1" smtClean="0">
                  <a:solidFill>
                    <a:srgbClr val="7030A0"/>
                  </a:solidFill>
                  <a:latin typeface="Cambria" panose="02040503050406030204" pitchFamily="18" charset="0"/>
                  <a:ea typeface="Cambria" panose="02040503050406030204" pitchFamily="18" charset="0"/>
                </a:rPr>
                <a:t>vào</a:t>
              </a:r>
              <a:r>
                <a:rPr lang="en-US" sz="3200" b="1" dirty="0" smtClean="0">
                  <a:solidFill>
                    <a:srgbClr val="7030A0"/>
                  </a:solidFill>
                  <a:latin typeface="Cambria" panose="02040503050406030204" pitchFamily="18" charset="0"/>
                  <a:ea typeface="Cambria" panose="02040503050406030204" pitchFamily="18" charset="0"/>
                </a:rPr>
                <a:t> </a:t>
              </a:r>
              <a:r>
                <a:rPr lang="en-US" sz="3200" b="1" dirty="0" err="1" smtClean="0">
                  <a:solidFill>
                    <a:srgbClr val="7030A0"/>
                  </a:solidFill>
                  <a:latin typeface="Cambria" panose="02040503050406030204" pitchFamily="18" charset="0"/>
                  <a:ea typeface="Cambria" panose="02040503050406030204" pitchFamily="18" charset="0"/>
                </a:rPr>
                <a:t>lời</a:t>
              </a:r>
              <a:r>
                <a:rPr lang="en-US" sz="3200" b="1" dirty="0" smtClean="0">
                  <a:solidFill>
                    <a:srgbClr val="7030A0"/>
                  </a:solidFill>
                  <a:latin typeface="Cambria" panose="02040503050406030204" pitchFamily="18" charset="0"/>
                  <a:ea typeface="Cambria" panose="02040503050406030204" pitchFamily="18" charset="0"/>
                </a:rPr>
                <a:t> </a:t>
              </a:r>
              <a:r>
                <a:rPr lang="en-US" sz="3200" b="1" dirty="0" err="1" smtClean="0">
                  <a:solidFill>
                    <a:srgbClr val="7030A0"/>
                  </a:solidFill>
                  <a:latin typeface="Cambria" panose="02040503050406030204" pitchFamily="18" charset="0"/>
                  <a:ea typeface="Cambria" panose="02040503050406030204" pitchFamily="18" charset="0"/>
                </a:rPr>
                <a:t>đề</a:t>
              </a:r>
              <a:r>
                <a:rPr lang="en-US" sz="3200" b="1" dirty="0" smtClean="0">
                  <a:solidFill>
                    <a:srgbClr val="7030A0"/>
                  </a:solidFill>
                  <a:latin typeface="Cambria" panose="02040503050406030204" pitchFamily="18" charset="0"/>
                  <a:ea typeface="Cambria" panose="02040503050406030204" pitchFamily="18" charset="0"/>
                </a:rPr>
                <a:t> </a:t>
              </a:r>
              <a:r>
                <a:rPr lang="en-US" sz="3200" b="1" dirty="0" err="1" smtClean="0">
                  <a:solidFill>
                    <a:srgbClr val="7030A0"/>
                  </a:solidFill>
                  <a:latin typeface="Cambria" panose="02040503050406030204" pitchFamily="18" charset="0"/>
                  <a:ea typeface="Cambria" panose="02040503050406030204" pitchFamily="18" charset="0"/>
                </a:rPr>
                <a:t>nghị</a:t>
              </a:r>
              <a:r>
                <a:rPr lang="en-US" sz="3200" b="1" dirty="0" smtClean="0">
                  <a:solidFill>
                    <a:srgbClr val="7030A0"/>
                  </a:solidFill>
                  <a:latin typeface="Cambria" panose="02040503050406030204" pitchFamily="18" charset="0"/>
                  <a:ea typeface="Cambria" panose="02040503050406030204" pitchFamily="18" charset="0"/>
                </a:rPr>
                <a:t> </a:t>
              </a:r>
              <a:r>
                <a:rPr lang="en-US" sz="3200" b="1" dirty="0" err="1" smtClean="0">
                  <a:solidFill>
                    <a:srgbClr val="7030A0"/>
                  </a:solidFill>
                  <a:latin typeface="Cambria" panose="02040503050406030204" pitchFamily="18" charset="0"/>
                  <a:ea typeface="Cambria" panose="02040503050406030204" pitchFamily="18" charset="0"/>
                </a:rPr>
                <a:t>của</a:t>
              </a:r>
              <a:r>
                <a:rPr lang="en-US" sz="3200" b="1" dirty="0" smtClean="0">
                  <a:solidFill>
                    <a:srgbClr val="7030A0"/>
                  </a:solidFill>
                  <a:latin typeface="Cambria" panose="02040503050406030204" pitchFamily="18" charset="0"/>
                  <a:ea typeface="Cambria" panose="02040503050406030204" pitchFamily="18" charset="0"/>
                </a:rPr>
                <a:t> </a:t>
              </a:r>
              <a:r>
                <a:rPr lang="en-US" sz="3200" b="1" dirty="0" err="1" smtClean="0">
                  <a:solidFill>
                    <a:srgbClr val="7030A0"/>
                  </a:solidFill>
                  <a:latin typeface="Cambria" panose="02040503050406030204" pitchFamily="18" charset="0"/>
                  <a:ea typeface="Cambria" panose="02040503050406030204" pitchFamily="18" charset="0"/>
                </a:rPr>
                <a:t>bác</a:t>
              </a:r>
              <a:r>
                <a:rPr lang="en-US" sz="3200" b="1" dirty="0" smtClean="0">
                  <a:solidFill>
                    <a:srgbClr val="7030A0"/>
                  </a:solidFill>
                  <a:latin typeface="Cambria" panose="02040503050406030204" pitchFamily="18" charset="0"/>
                  <a:ea typeface="Cambria" panose="02040503050406030204" pitchFamily="18" charset="0"/>
                </a:rPr>
                <a:t> </a:t>
              </a:r>
              <a:r>
                <a:rPr lang="en-US" sz="3200" b="1" dirty="0" err="1" smtClean="0">
                  <a:solidFill>
                    <a:srgbClr val="7030A0"/>
                  </a:solidFill>
                  <a:latin typeface="Cambria" panose="02040503050406030204" pitchFamily="18" charset="0"/>
                  <a:ea typeface="Cambria" panose="02040503050406030204" pitchFamily="18" charset="0"/>
                </a:rPr>
                <a:t>chữ</a:t>
              </a:r>
              <a:r>
                <a:rPr lang="en-US" sz="3200" b="1" dirty="0" smtClean="0">
                  <a:solidFill>
                    <a:srgbClr val="7030A0"/>
                  </a:solidFill>
                  <a:latin typeface="Cambria" panose="02040503050406030204" pitchFamily="18" charset="0"/>
                  <a:ea typeface="Cambria" panose="02040503050406030204" pitchFamily="18" charset="0"/>
                </a:rPr>
                <a:t> A, </a:t>
              </a:r>
              <a:r>
                <a:rPr lang="en-US" sz="3200" b="1" dirty="0" err="1" smtClean="0">
                  <a:solidFill>
                    <a:srgbClr val="7030A0"/>
                  </a:solidFill>
                  <a:latin typeface="Cambria" panose="02040503050406030204" pitchFamily="18" charset="0"/>
                  <a:ea typeface="Cambria" panose="02040503050406030204" pitchFamily="18" charset="0"/>
                </a:rPr>
                <a:t>sắp</a:t>
              </a:r>
              <a:r>
                <a:rPr lang="en-US" sz="3200" b="1" dirty="0" smtClean="0">
                  <a:solidFill>
                    <a:srgbClr val="7030A0"/>
                  </a:solidFill>
                  <a:latin typeface="Cambria" panose="02040503050406030204" pitchFamily="18" charset="0"/>
                  <a:ea typeface="Cambria" panose="02040503050406030204" pitchFamily="18" charset="0"/>
                </a:rPr>
                <a:t> </a:t>
              </a:r>
              <a:r>
                <a:rPr lang="en-US" sz="3200" b="1" dirty="0" err="1" smtClean="0">
                  <a:solidFill>
                    <a:srgbClr val="7030A0"/>
                  </a:solidFill>
                  <a:latin typeface="Cambria" panose="02040503050406030204" pitchFamily="18" charset="0"/>
                  <a:ea typeface="Cambria" panose="02040503050406030204" pitchFamily="18" charset="0"/>
                </a:rPr>
                <a:t>xếp</a:t>
              </a:r>
              <a:r>
                <a:rPr lang="en-US" sz="3200" b="1" dirty="0" smtClean="0">
                  <a:solidFill>
                    <a:srgbClr val="7030A0"/>
                  </a:solidFill>
                  <a:latin typeface="Cambria" panose="02040503050406030204" pitchFamily="18" charset="0"/>
                  <a:ea typeface="Cambria" panose="02040503050406030204" pitchFamily="18" charset="0"/>
                </a:rPr>
                <a:t> </a:t>
              </a:r>
              <a:r>
                <a:rPr lang="en-US" sz="3200" b="1" dirty="0" err="1" smtClean="0">
                  <a:solidFill>
                    <a:srgbClr val="7030A0"/>
                  </a:solidFill>
                  <a:latin typeface="Cambria" panose="02040503050406030204" pitchFamily="18" charset="0"/>
                  <a:ea typeface="Cambria" panose="02040503050406030204" pitchFamily="18" charset="0"/>
                </a:rPr>
                <a:t>các</a:t>
              </a:r>
              <a:r>
                <a:rPr lang="en-US" sz="3200" b="1" dirty="0" smtClean="0">
                  <a:solidFill>
                    <a:srgbClr val="7030A0"/>
                  </a:solidFill>
                  <a:latin typeface="Cambria" panose="02040503050406030204" pitchFamily="18" charset="0"/>
                  <a:ea typeface="Cambria" panose="02040503050406030204" pitchFamily="18" charset="0"/>
                </a:rPr>
                <a:t> </a:t>
              </a:r>
              <a:r>
                <a:rPr lang="en-US" sz="3200" b="1" dirty="0" err="1" smtClean="0">
                  <a:solidFill>
                    <a:srgbClr val="7030A0"/>
                  </a:solidFill>
                  <a:latin typeface="Cambria" panose="02040503050406030204" pitchFamily="18" charset="0"/>
                  <a:ea typeface="Cambria" panose="02040503050406030204" pitchFamily="18" charset="0"/>
                </a:rPr>
                <a:t>bước</a:t>
              </a:r>
              <a:r>
                <a:rPr lang="en-US" sz="3200" b="1" dirty="0" smtClean="0">
                  <a:solidFill>
                    <a:srgbClr val="7030A0"/>
                  </a:solidFill>
                  <a:latin typeface="Cambria" panose="02040503050406030204" pitchFamily="18" charset="0"/>
                  <a:ea typeface="Cambria" panose="02040503050406030204" pitchFamily="18" charset="0"/>
                </a:rPr>
                <a:t> </a:t>
              </a:r>
              <a:r>
                <a:rPr lang="en-US" sz="3200" b="1" dirty="0" err="1" smtClean="0">
                  <a:solidFill>
                    <a:srgbClr val="7030A0"/>
                  </a:solidFill>
                  <a:latin typeface="Cambria" panose="02040503050406030204" pitchFamily="18" charset="0"/>
                  <a:ea typeface="Cambria" panose="02040503050406030204" pitchFamily="18" charset="0"/>
                </a:rPr>
                <a:t>mà</a:t>
              </a:r>
              <a:r>
                <a:rPr lang="en-US" sz="3200" b="1" dirty="0" smtClean="0">
                  <a:solidFill>
                    <a:srgbClr val="7030A0"/>
                  </a:solidFill>
                  <a:latin typeface="Cambria" panose="02040503050406030204" pitchFamily="18" charset="0"/>
                  <a:ea typeface="Cambria" panose="02040503050406030204" pitchFamily="18" charset="0"/>
                </a:rPr>
                <a:t> </a:t>
              </a:r>
              <a:r>
                <a:rPr lang="en-US" sz="3200" b="1" dirty="0" err="1" smtClean="0">
                  <a:solidFill>
                    <a:srgbClr val="7030A0"/>
                  </a:solidFill>
                  <a:latin typeface="Cambria" panose="02040503050406030204" pitchFamily="18" charset="0"/>
                  <a:ea typeface="Cambria" panose="02040503050406030204" pitchFamily="18" charset="0"/>
                </a:rPr>
                <a:t>Hoàng</a:t>
              </a:r>
              <a:r>
                <a:rPr lang="en-US" sz="3200" b="1" dirty="0" smtClean="0">
                  <a:solidFill>
                    <a:srgbClr val="7030A0"/>
                  </a:solidFill>
                  <a:latin typeface="Cambria" panose="02040503050406030204" pitchFamily="18" charset="0"/>
                  <a:ea typeface="Cambria" panose="02040503050406030204" pitchFamily="18" charset="0"/>
                </a:rPr>
                <a:t> </a:t>
              </a:r>
              <a:r>
                <a:rPr lang="en-US" sz="3200" b="1" dirty="0" err="1" smtClean="0">
                  <a:solidFill>
                    <a:srgbClr val="7030A0"/>
                  </a:solidFill>
                  <a:latin typeface="Cambria" panose="02040503050406030204" pitchFamily="18" charset="0"/>
                  <a:ea typeface="Cambria" panose="02040503050406030204" pitchFamily="18" charset="0"/>
                </a:rPr>
                <a:t>cần</a:t>
              </a:r>
              <a:r>
                <a:rPr lang="en-US" sz="3200" b="1" dirty="0" smtClean="0">
                  <a:solidFill>
                    <a:srgbClr val="7030A0"/>
                  </a:solidFill>
                  <a:latin typeface="Cambria" panose="02040503050406030204" pitchFamily="18" charset="0"/>
                  <a:ea typeface="Cambria" panose="02040503050406030204" pitchFamily="18" charset="0"/>
                </a:rPr>
                <a:t> </a:t>
              </a:r>
              <a:r>
                <a:rPr lang="en-US" sz="3200" b="1" dirty="0" err="1" smtClean="0">
                  <a:solidFill>
                    <a:srgbClr val="7030A0"/>
                  </a:solidFill>
                  <a:latin typeface="Cambria" panose="02040503050406030204" pitchFamily="18" charset="0"/>
                  <a:ea typeface="Cambria" panose="02040503050406030204" pitchFamily="18" charset="0"/>
                </a:rPr>
                <a:t>thực</a:t>
              </a:r>
              <a:r>
                <a:rPr lang="en-US" sz="3200" b="1" dirty="0" smtClean="0">
                  <a:solidFill>
                    <a:srgbClr val="7030A0"/>
                  </a:solidFill>
                  <a:latin typeface="Cambria" panose="02040503050406030204" pitchFamily="18" charset="0"/>
                  <a:ea typeface="Cambria" panose="02040503050406030204" pitchFamily="18" charset="0"/>
                </a:rPr>
                <a:t> </a:t>
              </a:r>
              <a:r>
                <a:rPr lang="en-US" sz="3200" b="1" dirty="0" err="1" smtClean="0">
                  <a:solidFill>
                    <a:srgbClr val="7030A0"/>
                  </a:solidFill>
                  <a:latin typeface="Cambria" panose="02040503050406030204" pitchFamily="18" charset="0"/>
                  <a:ea typeface="Cambria" panose="02040503050406030204" pitchFamily="18" charset="0"/>
                </a:rPr>
                <a:t>hiện</a:t>
              </a:r>
              <a:endParaRPr lang="en-US" sz="3200" b="1" dirty="0">
                <a:solidFill>
                  <a:srgbClr val="7030A0"/>
                </a:solidFill>
                <a:latin typeface="Cambria" panose="02040503050406030204" pitchFamily="18" charset="0"/>
                <a:ea typeface="Cambria" panose="02040503050406030204" pitchFamily="18" charset="0"/>
              </a:endParaRPr>
            </a:p>
            <a:p>
              <a:pPr lvl="0" defTabSz="1219170"/>
              <a:r>
                <a:rPr lang="en-US" sz="3200" b="1" dirty="0" smtClean="0">
                  <a:solidFill>
                    <a:srgbClr val="7030A0"/>
                  </a:solidFill>
                  <a:latin typeface="Cambria" panose="02040503050406030204" pitchFamily="18" charset="0"/>
                  <a:ea typeface="Cambria" panose="02040503050406030204" pitchFamily="18" charset="0"/>
                </a:rPr>
                <a:t>a. </a:t>
              </a:r>
              <a:r>
                <a:rPr lang="en-US" sz="3200" b="1" dirty="0" err="1" smtClean="0">
                  <a:solidFill>
                    <a:srgbClr val="7030A0"/>
                  </a:solidFill>
                  <a:latin typeface="Cambria" panose="02040503050406030204" pitchFamily="18" charset="0"/>
                  <a:ea typeface="Cambria" panose="02040503050406030204" pitchFamily="18" charset="0"/>
                </a:rPr>
                <a:t>Đọc</a:t>
              </a:r>
              <a:r>
                <a:rPr lang="en-US" sz="3200" b="1" dirty="0" smtClean="0">
                  <a:solidFill>
                    <a:srgbClr val="7030A0"/>
                  </a:solidFill>
                  <a:latin typeface="Cambria" panose="02040503050406030204" pitchFamily="18" charset="0"/>
                  <a:ea typeface="Cambria" panose="02040503050406030204" pitchFamily="18" charset="0"/>
                </a:rPr>
                <a:t> </a:t>
              </a:r>
              <a:r>
                <a:rPr lang="en-US" sz="3200" b="1" dirty="0" err="1" smtClean="0">
                  <a:solidFill>
                    <a:srgbClr val="7030A0"/>
                  </a:solidFill>
                  <a:latin typeface="Cambria" panose="02040503050406030204" pitchFamily="18" charset="0"/>
                  <a:ea typeface="Cambria" panose="02040503050406030204" pitchFamily="18" charset="0"/>
                </a:rPr>
                <a:t>lại</a:t>
              </a:r>
              <a:r>
                <a:rPr lang="en-US" sz="3200" b="1" dirty="0" smtClean="0">
                  <a:solidFill>
                    <a:srgbClr val="7030A0"/>
                  </a:solidFill>
                  <a:latin typeface="Cambria" panose="02040503050406030204" pitchFamily="18" charset="0"/>
                  <a:ea typeface="Cambria" panose="02040503050406030204" pitchFamily="18" charset="0"/>
                </a:rPr>
                <a:t> </a:t>
              </a:r>
              <a:r>
                <a:rPr lang="en-US" sz="3200" b="1" dirty="0" err="1" smtClean="0">
                  <a:solidFill>
                    <a:srgbClr val="7030A0"/>
                  </a:solidFill>
                  <a:latin typeface="Cambria" panose="02040503050406030204" pitchFamily="18" charset="0"/>
                  <a:ea typeface="Cambria" panose="02040503050406030204" pitchFamily="18" charset="0"/>
                </a:rPr>
                <a:t>câu</a:t>
              </a:r>
              <a:r>
                <a:rPr lang="en-US" sz="3200" b="1" dirty="0" smtClean="0">
                  <a:solidFill>
                    <a:srgbClr val="7030A0"/>
                  </a:solidFill>
                  <a:latin typeface="Cambria" panose="02040503050406030204" pitchFamily="18" charset="0"/>
                  <a:ea typeface="Cambria" panose="02040503050406030204" pitchFamily="18" charset="0"/>
                </a:rPr>
                <a:t> 	b. </a:t>
              </a:r>
              <a:r>
                <a:rPr lang="en-US" sz="3200" b="1" dirty="0" err="1" smtClean="0">
                  <a:solidFill>
                    <a:srgbClr val="7030A0"/>
                  </a:solidFill>
                  <a:latin typeface="Cambria" panose="02040503050406030204" pitchFamily="18" charset="0"/>
                  <a:ea typeface="Cambria" panose="02040503050406030204" pitchFamily="18" charset="0"/>
                </a:rPr>
                <a:t>Chấm</a:t>
              </a:r>
              <a:r>
                <a:rPr lang="en-US" sz="3200" b="1" dirty="0" smtClean="0">
                  <a:solidFill>
                    <a:srgbClr val="7030A0"/>
                  </a:solidFill>
                  <a:latin typeface="Cambria" panose="02040503050406030204" pitchFamily="18" charset="0"/>
                  <a:ea typeface="Cambria" panose="02040503050406030204" pitchFamily="18" charset="0"/>
                </a:rPr>
                <a:t> </a:t>
              </a:r>
              <a:r>
                <a:rPr lang="en-US" sz="3200" b="1" dirty="0" err="1" smtClean="0">
                  <a:solidFill>
                    <a:srgbClr val="7030A0"/>
                  </a:solidFill>
                  <a:latin typeface="Cambria" panose="02040503050406030204" pitchFamily="18" charset="0"/>
                  <a:ea typeface="Cambria" panose="02040503050406030204" pitchFamily="18" charset="0"/>
                </a:rPr>
                <a:t>câu</a:t>
              </a:r>
              <a:r>
                <a:rPr lang="en-US" sz="3200" b="1" dirty="0" smtClean="0">
                  <a:solidFill>
                    <a:srgbClr val="7030A0"/>
                  </a:solidFill>
                  <a:latin typeface="Cambria" panose="02040503050406030204" pitchFamily="18" charset="0"/>
                  <a:ea typeface="Cambria" panose="02040503050406030204" pitchFamily="18" charset="0"/>
                </a:rPr>
                <a:t> 		c. </a:t>
              </a:r>
              <a:r>
                <a:rPr lang="en-US" sz="3200" b="1" dirty="0" err="1" smtClean="0">
                  <a:solidFill>
                    <a:srgbClr val="7030A0"/>
                  </a:solidFill>
                  <a:latin typeface="Cambria" panose="02040503050406030204" pitchFamily="18" charset="0"/>
                  <a:ea typeface="Cambria" panose="02040503050406030204" pitchFamily="18" charset="0"/>
                </a:rPr>
                <a:t>Viết</a:t>
              </a:r>
              <a:r>
                <a:rPr lang="en-US" sz="3200" b="1" dirty="0" smtClean="0">
                  <a:solidFill>
                    <a:srgbClr val="7030A0"/>
                  </a:solidFill>
                  <a:latin typeface="Cambria" panose="02040503050406030204" pitchFamily="18" charset="0"/>
                  <a:ea typeface="Cambria" panose="02040503050406030204" pitchFamily="18" charset="0"/>
                </a:rPr>
                <a:t> </a:t>
              </a:r>
              <a:r>
                <a:rPr lang="en-US" sz="3200" b="1" dirty="0" err="1" smtClean="0">
                  <a:solidFill>
                    <a:srgbClr val="7030A0"/>
                  </a:solidFill>
                  <a:latin typeface="Cambria" panose="02040503050406030204" pitchFamily="18" charset="0"/>
                  <a:ea typeface="Cambria" panose="02040503050406030204" pitchFamily="18" charset="0"/>
                </a:rPr>
                <a:t>câu</a:t>
              </a:r>
              <a:endParaRPr lang="en-US" sz="3200" b="1" dirty="0" smtClean="0">
                <a:solidFill>
                  <a:srgbClr val="7030A0"/>
                </a:solidFill>
                <a:latin typeface="Cambria" panose="02040503050406030204" pitchFamily="18" charset="0"/>
                <a:ea typeface="Cambria" panose="02040503050406030204" pitchFamily="18" charset="0"/>
              </a:endParaRPr>
            </a:p>
          </p:txBody>
        </p:sp>
      </p:grpSp>
      <p:pic>
        <p:nvPicPr>
          <p:cNvPr id="11" name="รูปภาพ 4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8481" y="5162179"/>
            <a:ext cx="1221492" cy="1385399"/>
          </a:xfrm>
          <a:prstGeom prst="rect">
            <a:avLst/>
          </a:prstGeom>
        </p:spPr>
      </p:pic>
      <p:grpSp>
        <p:nvGrpSpPr>
          <p:cNvPr id="13" name="กลุ่ม 56"/>
          <p:cNvGrpSpPr/>
          <p:nvPr/>
        </p:nvGrpSpPr>
        <p:grpSpPr>
          <a:xfrm>
            <a:off x="1725466" y="2616340"/>
            <a:ext cx="8790806" cy="3672700"/>
            <a:chOff x="3641395" y="196789"/>
            <a:chExt cx="4963207" cy="3122081"/>
          </a:xfrm>
        </p:grpSpPr>
        <p:grpSp>
          <p:nvGrpSpPr>
            <p:cNvPr id="14" name="กลุ่ม 57"/>
            <p:cNvGrpSpPr/>
            <p:nvPr/>
          </p:nvGrpSpPr>
          <p:grpSpPr>
            <a:xfrm>
              <a:off x="3641395" y="1310455"/>
              <a:ext cx="4893993" cy="2008415"/>
              <a:chOff x="3188120" y="1312348"/>
              <a:chExt cx="4893993" cy="2080727"/>
            </a:xfrm>
          </p:grpSpPr>
          <p:sp>
            <p:nvSpPr>
              <p:cNvPr id="16" name="รูปแบบอิสระ 59"/>
              <p:cNvSpPr/>
              <p:nvPr/>
            </p:nvSpPr>
            <p:spPr>
              <a:xfrm>
                <a:off x="3252198" y="1357254"/>
                <a:ext cx="4829915" cy="2035821"/>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7" name="รูปแบบอิสระ 60"/>
              <p:cNvSpPr/>
              <p:nvPr/>
            </p:nvSpPr>
            <p:spPr>
              <a:xfrm>
                <a:off x="3188120" y="1312348"/>
                <a:ext cx="4716198" cy="195704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defRPr/>
                </a:pPr>
                <a:r>
                  <a:rPr lang="nl-NL" sz="4400" dirty="0" smtClean="0">
                    <a:solidFill>
                      <a:schemeClr val="tx1"/>
                    </a:solidFill>
                    <a:latin typeface="Cambria" panose="02040503050406030204" pitchFamily="18" charset="0"/>
                    <a:ea typeface="Cambria" panose="02040503050406030204" pitchFamily="18" charset="0"/>
                  </a:rPr>
                  <a:t>Viết câu – Đọc lại câu</a:t>
                </a:r>
                <a:r>
                  <a:rPr lang="nl-NL" sz="4400" dirty="0">
                    <a:solidFill>
                      <a:schemeClr val="tx1"/>
                    </a:solidFill>
                    <a:latin typeface="Cambria" panose="02040503050406030204" pitchFamily="18" charset="0"/>
                    <a:ea typeface="Cambria" panose="02040503050406030204" pitchFamily="18" charset="0"/>
                  </a:rPr>
                  <a:t> –</a:t>
                </a:r>
                <a:r>
                  <a:rPr lang="nl-NL" sz="4400" dirty="0" smtClean="0">
                    <a:solidFill>
                      <a:schemeClr val="tx1"/>
                    </a:solidFill>
                    <a:latin typeface="Cambria" panose="02040503050406030204" pitchFamily="18" charset="0"/>
                    <a:ea typeface="Cambria" panose="02040503050406030204" pitchFamily="18" charset="0"/>
                  </a:rPr>
                  <a:t> Chấm </a:t>
                </a:r>
                <a:r>
                  <a:rPr lang="nl-NL" sz="4400" dirty="0">
                    <a:solidFill>
                      <a:schemeClr val="tx1"/>
                    </a:solidFill>
                    <a:latin typeface="Cambria" panose="02040503050406030204" pitchFamily="18" charset="0"/>
                    <a:ea typeface="Cambria" panose="02040503050406030204" pitchFamily="18" charset="0"/>
                  </a:rPr>
                  <a:t>câu.</a:t>
                </a:r>
                <a:endParaRPr kumimoji="0" lang="th-TH" sz="72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FC Onigiri Outline"/>
                </a:endParaRPr>
              </a:p>
            </p:txBody>
          </p:sp>
        </p:grpSp>
        <p:pic>
          <p:nvPicPr>
            <p:cNvPr id="15" name="รูปภาพ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spTree>
    <p:extLst>
      <p:ext uri="{BB962C8B-B14F-4D97-AF65-F5344CB8AC3E}">
        <p14:creationId xmlns:p14="http://schemas.microsoft.com/office/powerpoint/2010/main" val="10850744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3"/>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กลุ่ม 45"/>
          <p:cNvGrpSpPr/>
          <p:nvPr/>
        </p:nvGrpSpPr>
        <p:grpSpPr>
          <a:xfrm>
            <a:off x="640080" y="746697"/>
            <a:ext cx="10891520" cy="945291"/>
            <a:chOff x="2884628" y="3579701"/>
            <a:chExt cx="4305043" cy="708968"/>
          </a:xfrm>
        </p:grpSpPr>
        <p:sp>
          <p:nvSpPr>
            <p:cNvPr id="6" name="สี่เหลี่ยมผืนผ้า 80"/>
            <p:cNvSpPr/>
            <p:nvPr/>
          </p:nvSpPr>
          <p:spPr>
            <a:xfrm>
              <a:off x="2952059" y="3642639"/>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200" b="1">
                <a:solidFill>
                  <a:srgbClr val="7030A0"/>
                </a:solidFill>
                <a:latin typeface="FC Onigiri Outline"/>
                <a:cs typeface="FC Onigiri Outline"/>
              </a:endParaRPr>
            </a:p>
          </p:txBody>
        </p:sp>
        <p:sp>
          <p:nvSpPr>
            <p:cNvPr id="7" name="สี่เหลี่ยมผืนผ้า 77"/>
            <p:cNvSpPr/>
            <p:nvPr/>
          </p:nvSpPr>
          <p:spPr>
            <a:xfrm>
              <a:off x="2884628" y="3579701"/>
              <a:ext cx="4237612"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r>
                <a:rPr lang="en-US" sz="3200" b="1" dirty="0" smtClean="0">
                  <a:solidFill>
                    <a:srgbClr val="7030A0"/>
                  </a:solidFill>
                  <a:latin typeface="Cambria" panose="02040503050406030204" pitchFamily="18" charset="0"/>
                  <a:ea typeface="Cambria" panose="02040503050406030204" pitchFamily="18" charset="0"/>
                </a:rPr>
                <a:t>5</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Em</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hãy</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góp</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thêm</a:t>
              </a:r>
              <a:r>
                <a:rPr lang="en-US" sz="3200" b="1" dirty="0">
                  <a:solidFill>
                    <a:srgbClr val="7030A0"/>
                  </a:solidFill>
                  <a:latin typeface="Cambria" panose="02040503050406030204" pitchFamily="18" charset="0"/>
                  <a:ea typeface="Cambria" panose="02040503050406030204" pitchFamily="18" charset="0"/>
                </a:rPr>
                <a:t> ý </a:t>
              </a:r>
              <a:r>
                <a:rPr lang="en-US" sz="3200" b="1" dirty="0" err="1">
                  <a:solidFill>
                    <a:srgbClr val="7030A0"/>
                  </a:solidFill>
                  <a:latin typeface="Cambria" panose="02040503050406030204" pitchFamily="18" charset="0"/>
                  <a:ea typeface="Cambria" panose="02040503050406030204" pitchFamily="18" charset="0"/>
                </a:rPr>
                <a:t>kiến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để</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giúp</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bạn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Hoàng</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viết</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đúng</a:t>
              </a:r>
              <a:r>
                <a:rPr lang="en-US" sz="3200" b="1" dirty="0" smtClean="0">
                  <a:solidFill>
                    <a:srgbClr val="7030A0"/>
                  </a:solidFill>
                  <a:latin typeface="Cambria" panose="02040503050406030204" pitchFamily="18" charset="0"/>
                  <a:ea typeface="Cambria" panose="02040503050406030204" pitchFamily="18" charset="0"/>
                </a:rPr>
                <a:t>.</a:t>
              </a:r>
              <a:endParaRPr lang="en-US" sz="3200" b="1" dirty="0">
                <a:solidFill>
                  <a:srgbClr val="7030A0"/>
                </a:solidFill>
                <a:latin typeface="Cambria" panose="02040503050406030204" pitchFamily="18" charset="0"/>
                <a:ea typeface="Cambria" panose="02040503050406030204" pitchFamily="18" charset="0"/>
              </a:endParaRPr>
            </a:p>
          </p:txBody>
        </p:sp>
      </p:grpSp>
      <p:pic>
        <p:nvPicPr>
          <p:cNvPr id="8" name="รูปภาพ 49">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8481" y="5162179"/>
            <a:ext cx="1221492" cy="1385399"/>
          </a:xfrm>
          <a:prstGeom prst="rect">
            <a:avLst/>
          </a:prstGeom>
        </p:spPr>
      </p:pic>
      <p:grpSp>
        <p:nvGrpSpPr>
          <p:cNvPr id="9" name="กลุ่ม 56"/>
          <p:cNvGrpSpPr/>
          <p:nvPr/>
        </p:nvGrpSpPr>
        <p:grpSpPr>
          <a:xfrm>
            <a:off x="640080" y="1147377"/>
            <a:ext cx="10936551" cy="5400202"/>
            <a:chOff x="4553429" y="26316"/>
            <a:chExt cx="4342364" cy="4113049"/>
          </a:xfrm>
        </p:grpSpPr>
        <p:grpSp>
          <p:nvGrpSpPr>
            <p:cNvPr id="10" name="กลุ่ม 57"/>
            <p:cNvGrpSpPr/>
            <p:nvPr/>
          </p:nvGrpSpPr>
          <p:grpSpPr>
            <a:xfrm>
              <a:off x="4553429" y="1257869"/>
              <a:ext cx="4155055" cy="2881496"/>
              <a:chOff x="4100154" y="1257869"/>
              <a:chExt cx="4155055" cy="2985242"/>
            </a:xfrm>
          </p:grpSpPr>
          <p:sp>
            <p:nvSpPr>
              <p:cNvPr id="12" name="รูปแบบอิสระ 59"/>
              <p:cNvSpPr/>
              <p:nvPr/>
            </p:nvSpPr>
            <p:spPr>
              <a:xfrm>
                <a:off x="4303283" y="1357254"/>
                <a:ext cx="3951926" cy="2885857"/>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 name="รูปแบบอิสระ 60"/>
              <p:cNvSpPr/>
              <p:nvPr/>
            </p:nvSpPr>
            <p:spPr>
              <a:xfrm>
                <a:off x="4100154" y="1257869"/>
                <a:ext cx="4051049" cy="2868921"/>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defRPr/>
                </a:pPr>
                <a:r>
                  <a:rPr lang="vi-VN" sz="4400" dirty="0">
                    <a:solidFill>
                      <a:schemeClr val="tx1"/>
                    </a:solidFill>
                    <a:latin typeface="Cambria" panose="02040503050406030204" pitchFamily="18" charset="0"/>
                    <a:ea typeface="Cambria" panose="02040503050406030204" pitchFamily="18" charset="0"/>
                  </a:rPr>
                  <a:t>Suy nghĩ trước khi viết, không nên viết câu quá dài, Khi đã đủ ý mới dùng dấu câu, sau khi viết phải đọc lại cẩn thận...</a:t>
                </a:r>
                <a:endParaRPr kumimoji="0" lang="th-TH" sz="72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FC Onigiri Outline"/>
                </a:endParaRPr>
              </a:p>
            </p:txBody>
          </p:sp>
        </p:grpSp>
        <p:pic>
          <p:nvPicPr>
            <p:cNvPr id="11" name="รูปภาพ 5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54021">
              <a:off x="8050202" y="26316"/>
              <a:ext cx="845591" cy="2079750"/>
            </a:xfrm>
            <a:prstGeom prst="rect">
              <a:avLst/>
            </a:prstGeom>
          </p:spPr>
        </p:pic>
      </p:grpSp>
    </p:spTree>
    <p:extLst>
      <p:ext uri="{BB962C8B-B14F-4D97-AF65-F5344CB8AC3E}">
        <p14:creationId xmlns:p14="http://schemas.microsoft.com/office/powerpoint/2010/main" val="32950406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3"/>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extBox 68">
            <a:extLst>
              <a:ext uri="{FF2B5EF4-FFF2-40B4-BE49-F238E27FC236}">
                <a16:creationId xmlns:a16="http://schemas.microsoft.com/office/drawing/2014/main" id="{815F0D86-2642-499F-8BD0-2284D610DB6F}"/>
              </a:ext>
            </a:extLst>
          </p:cNvPr>
          <p:cNvSpPr txBox="1"/>
          <p:nvPr/>
        </p:nvSpPr>
        <p:spPr>
          <a:xfrm>
            <a:off x="1483360" y="2208809"/>
            <a:ext cx="9225279" cy="1938992"/>
          </a:xfrm>
          <a:prstGeom prst="rect">
            <a:avLst/>
          </a:prstGeom>
          <a:noFill/>
        </p:spPr>
        <p:txBody>
          <a:bodyPr wrap="square">
            <a:spAutoFit/>
          </a:bodyPr>
          <a:lstStyle/>
          <a:p>
            <a:pPr algn="just" defTabSz="1219170"/>
            <a:r>
              <a:rPr lang="en-US" sz="4000" b="1" dirty="0" smtClean="0">
                <a:solidFill>
                  <a:srgbClr val="FFC000"/>
                </a:solidFill>
                <a:latin typeface="Cambria" panose="02040503050406030204" pitchFamily="18" charset="0"/>
                <a:ea typeface="Cambria" panose="02040503050406030204" pitchFamily="18" charset="0"/>
                <a:cs typeface="FC Onigiri Outline Color" pitchFamily="2" charset="-34"/>
              </a:rPr>
              <a:t>“</a:t>
            </a:r>
            <a:r>
              <a:rPr lang="en-US" sz="4000" dirty="0" err="1" smtClean="0">
                <a:latin typeface="Cambria" panose="02040503050406030204" pitchFamily="18" charset="0"/>
                <a:ea typeface="Cambria" panose="02040503050406030204" pitchFamily="18" charset="0"/>
                <a:cs typeface="FC Onigiri Outline Color" pitchFamily="2" charset="-34"/>
              </a:rPr>
              <a:t>Bài</a:t>
            </a:r>
            <a:r>
              <a:rPr lang="en-US" sz="4000" dirty="0" smtClean="0">
                <a:latin typeface="Cambria" panose="02040503050406030204" pitchFamily="18" charset="0"/>
                <a:ea typeface="Cambria" panose="02040503050406030204" pitchFamily="18" charset="0"/>
                <a:cs typeface="FC Onigiri Outline Color" pitchFamily="2" charset="-34"/>
              </a:rPr>
              <a:t> </a:t>
            </a:r>
            <a:r>
              <a:rPr lang="en-US" sz="4000" dirty="0" err="1" smtClean="0">
                <a:latin typeface="Cambria" panose="02040503050406030204" pitchFamily="18" charset="0"/>
                <a:ea typeface="Cambria" panose="02040503050406030204" pitchFamily="18" charset="0"/>
                <a:cs typeface="FC Onigiri Outline Color" pitchFamily="2" charset="-34"/>
              </a:rPr>
              <a:t>giúp</a:t>
            </a:r>
            <a:r>
              <a:rPr lang="en-US" sz="4000" dirty="0" smtClean="0">
                <a:latin typeface="Cambria" panose="02040503050406030204" pitchFamily="18" charset="0"/>
                <a:ea typeface="Cambria" panose="02040503050406030204" pitchFamily="18" charset="0"/>
                <a:cs typeface="FC Onigiri Outline Color" pitchFamily="2" charset="-34"/>
              </a:rPr>
              <a:t> ta </a:t>
            </a:r>
            <a:r>
              <a:rPr lang="en-US" sz="4000" dirty="0" err="1" smtClean="0">
                <a:latin typeface="Cambria" panose="02040503050406030204" pitchFamily="18" charset="0"/>
                <a:ea typeface="Cambria" panose="02040503050406030204" pitchFamily="18" charset="0"/>
                <a:cs typeface="FC Onigiri Outline Color" pitchFamily="2" charset="-34"/>
              </a:rPr>
              <a:t>hiểu</a:t>
            </a:r>
            <a:r>
              <a:rPr lang="en-US" sz="4000" dirty="0" smtClean="0">
                <a:latin typeface="Cambria" panose="02040503050406030204" pitchFamily="18" charset="0"/>
                <a:ea typeface="Cambria" panose="02040503050406030204" pitchFamily="18" charset="0"/>
                <a:cs typeface="FC Onigiri Outline Color" pitchFamily="2" charset="-34"/>
              </a:rPr>
              <a:t> </a:t>
            </a:r>
            <a:r>
              <a:rPr lang="en-US" sz="4000" dirty="0" err="1" smtClean="0">
                <a:latin typeface="Cambria" panose="02040503050406030204" pitchFamily="18" charset="0"/>
                <a:ea typeface="Cambria" panose="02040503050406030204" pitchFamily="18" charset="0"/>
                <a:cs typeface="FC Onigiri Outline Color" pitchFamily="2" charset="-34"/>
              </a:rPr>
              <a:t>tầm</a:t>
            </a:r>
            <a:r>
              <a:rPr lang="en-US" sz="4000" dirty="0" smtClean="0">
                <a:latin typeface="Cambria" panose="02040503050406030204" pitchFamily="18" charset="0"/>
                <a:ea typeface="Cambria" panose="02040503050406030204" pitchFamily="18" charset="0"/>
                <a:cs typeface="FC Onigiri Outline Color" pitchFamily="2" charset="-34"/>
              </a:rPr>
              <a:t> </a:t>
            </a:r>
            <a:r>
              <a:rPr lang="en-US" sz="4000" dirty="0" err="1" smtClean="0">
                <a:latin typeface="Cambria" panose="02040503050406030204" pitchFamily="18" charset="0"/>
                <a:ea typeface="Cambria" panose="02040503050406030204" pitchFamily="18" charset="0"/>
                <a:cs typeface="FC Onigiri Outline Color" pitchFamily="2" charset="-34"/>
              </a:rPr>
              <a:t>quan</a:t>
            </a:r>
            <a:r>
              <a:rPr lang="en-US" sz="4000" dirty="0" smtClean="0">
                <a:latin typeface="Cambria" panose="02040503050406030204" pitchFamily="18" charset="0"/>
                <a:ea typeface="Cambria" panose="02040503050406030204" pitchFamily="18" charset="0"/>
                <a:cs typeface="FC Onigiri Outline Color" pitchFamily="2" charset="-34"/>
              </a:rPr>
              <a:t> </a:t>
            </a:r>
            <a:r>
              <a:rPr lang="en-US" sz="4000" dirty="0" err="1" smtClean="0">
                <a:latin typeface="Cambria" panose="02040503050406030204" pitchFamily="18" charset="0"/>
                <a:ea typeface="Cambria" panose="02040503050406030204" pitchFamily="18" charset="0"/>
                <a:cs typeface="FC Onigiri Outline Color" pitchFamily="2" charset="-34"/>
              </a:rPr>
              <a:t>trọng</a:t>
            </a:r>
            <a:r>
              <a:rPr lang="en-US" sz="4000" dirty="0" smtClean="0">
                <a:latin typeface="Cambria" panose="02040503050406030204" pitchFamily="18" charset="0"/>
                <a:ea typeface="Cambria" panose="02040503050406030204" pitchFamily="18" charset="0"/>
                <a:cs typeface="FC Onigiri Outline Color" pitchFamily="2" charset="-34"/>
              </a:rPr>
              <a:t> </a:t>
            </a:r>
            <a:r>
              <a:rPr lang="en-US" sz="4000" dirty="0" err="1" smtClean="0">
                <a:latin typeface="Cambria" panose="02040503050406030204" pitchFamily="18" charset="0"/>
                <a:ea typeface="Cambria" panose="02040503050406030204" pitchFamily="18" charset="0"/>
                <a:cs typeface="FC Onigiri Outline Color" pitchFamily="2" charset="-34"/>
              </a:rPr>
              <a:t>của</a:t>
            </a:r>
            <a:r>
              <a:rPr lang="en-US" sz="4000" dirty="0" smtClean="0">
                <a:latin typeface="Cambria" panose="02040503050406030204" pitchFamily="18" charset="0"/>
                <a:ea typeface="Cambria" panose="02040503050406030204" pitchFamily="18" charset="0"/>
                <a:cs typeface="FC Onigiri Outline Color" pitchFamily="2" charset="-34"/>
              </a:rPr>
              <a:t> </a:t>
            </a:r>
            <a:r>
              <a:rPr lang="en-US" sz="4000" dirty="0" err="1" smtClean="0">
                <a:latin typeface="Cambria" panose="02040503050406030204" pitchFamily="18" charset="0"/>
                <a:ea typeface="Cambria" panose="02040503050406030204" pitchFamily="18" charset="0"/>
                <a:cs typeface="FC Onigiri Outline Color" pitchFamily="2" charset="-34"/>
              </a:rPr>
              <a:t>dấu</a:t>
            </a:r>
            <a:r>
              <a:rPr lang="en-US" sz="4000" dirty="0" smtClean="0">
                <a:latin typeface="Cambria" panose="02040503050406030204" pitchFamily="18" charset="0"/>
                <a:ea typeface="Cambria" panose="02040503050406030204" pitchFamily="18" charset="0"/>
                <a:cs typeface="FC Onigiri Outline Color" pitchFamily="2" charset="-34"/>
              </a:rPr>
              <a:t> </a:t>
            </a:r>
            <a:r>
              <a:rPr lang="en-US" sz="4000" dirty="0" err="1" smtClean="0">
                <a:latin typeface="Cambria" panose="02040503050406030204" pitchFamily="18" charset="0"/>
                <a:ea typeface="Cambria" panose="02040503050406030204" pitchFamily="18" charset="0"/>
                <a:cs typeface="FC Onigiri Outline Color" pitchFamily="2" charset="-34"/>
              </a:rPr>
              <a:t>chấm</a:t>
            </a:r>
            <a:r>
              <a:rPr lang="en-US" sz="4000" dirty="0" smtClean="0">
                <a:latin typeface="Cambria" panose="02040503050406030204" pitchFamily="18" charset="0"/>
                <a:ea typeface="Cambria" panose="02040503050406030204" pitchFamily="18" charset="0"/>
                <a:cs typeface="FC Onigiri Outline Color" pitchFamily="2" charset="-34"/>
              </a:rPr>
              <a:t>. N</a:t>
            </a:r>
            <a:r>
              <a:rPr lang="vi-VN" sz="4000" dirty="0" smtClean="0">
                <a:latin typeface="Cambria" panose="02040503050406030204" pitchFamily="18" charset="0"/>
                <a:ea typeface="Cambria" panose="02040503050406030204" pitchFamily="18" charset="0"/>
                <a:cs typeface="FC Onigiri Outline Color" pitchFamily="2" charset="-34"/>
              </a:rPr>
              <a:t>gười </a:t>
            </a:r>
            <a:r>
              <a:rPr lang="vi-VN" sz="4000" dirty="0">
                <a:latin typeface="Cambria" panose="02040503050406030204" pitchFamily="18" charset="0"/>
                <a:ea typeface="Cambria" panose="02040503050406030204" pitchFamily="18" charset="0"/>
                <a:cs typeface="FC Onigiri Outline Color" pitchFamily="2" charset="-34"/>
              </a:rPr>
              <a:t>viết đúng thì người đọc mới hiểu đúng</a:t>
            </a:r>
            <a:r>
              <a:rPr lang="vi-VN" sz="4000" dirty="0" smtClean="0">
                <a:latin typeface="Cambria" panose="02040503050406030204" pitchFamily="18" charset="0"/>
                <a:ea typeface="Cambria" panose="02040503050406030204" pitchFamily="18" charset="0"/>
                <a:cs typeface="FC Onigiri Outline Color" pitchFamily="2" charset="-34"/>
              </a:rPr>
              <a:t>.</a:t>
            </a:r>
            <a:r>
              <a:rPr lang="en-US" sz="4000" b="1" dirty="0" smtClean="0">
                <a:solidFill>
                  <a:srgbClr val="FFC000"/>
                </a:solidFill>
                <a:latin typeface="Cambria" panose="02040503050406030204" pitchFamily="18" charset="0"/>
                <a:ea typeface="Cambria" panose="02040503050406030204" pitchFamily="18" charset="0"/>
                <a:cs typeface="FC Onigiri Outline Color" pitchFamily="2" charset="-34"/>
              </a:rPr>
              <a:t>”</a:t>
            </a:r>
            <a:endParaRPr lang="en-US" sz="4000" b="1" dirty="0">
              <a:solidFill>
                <a:srgbClr val="FFC000"/>
              </a:solidFill>
              <a:latin typeface="Cambria" panose="02040503050406030204" pitchFamily="18" charset="0"/>
              <a:ea typeface="Cambria" panose="02040503050406030204" pitchFamily="18" charset="0"/>
              <a:cs typeface="FC Onigiri Outline Color" pitchFamily="2" charset="-34"/>
            </a:endParaRPr>
          </a:p>
        </p:txBody>
      </p:sp>
      <p:pic>
        <p:nvPicPr>
          <p:cNvPr id="3" name="Picture 2"/>
          <p:cNvPicPr>
            <a:picLocks noChangeAspect="1"/>
          </p:cNvPicPr>
          <p:nvPr/>
        </p:nvPicPr>
        <p:blipFill>
          <a:blip r:embed="rId2"/>
          <a:stretch>
            <a:fillRect/>
          </a:stretch>
        </p:blipFill>
        <p:spPr>
          <a:xfrm>
            <a:off x="2922426" y="646138"/>
            <a:ext cx="6347148" cy="1914182"/>
          </a:xfrm>
          <a:prstGeom prst="rect">
            <a:avLst/>
          </a:prstGeom>
        </p:spPr>
      </p:pic>
    </p:spTree>
    <p:extLst>
      <p:ext uri="{BB962C8B-B14F-4D97-AF65-F5344CB8AC3E}">
        <p14:creationId xmlns:p14="http://schemas.microsoft.com/office/powerpoint/2010/main" val="2883853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9"/>
                                        </p:tgtEl>
                                        <p:attrNameLst>
                                          <p:attrName>style.visibility</p:attrName>
                                        </p:attrNameLst>
                                      </p:cBhvr>
                                      <p:to>
                                        <p:strVal val="visible"/>
                                      </p:to>
                                    </p:set>
                                    <p:animEffect transition="in" filter="fade">
                                      <p:cBhvr>
                                        <p:cTn id="14"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เมฆ 60"/>
          <p:cNvSpPr/>
          <p:nvPr/>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2" name="รูปภาพ 5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5" y="2539621"/>
            <a:ext cx="433855" cy="482184"/>
          </a:xfrm>
          <a:prstGeom prst="rect">
            <a:avLst/>
          </a:prstGeom>
        </p:spPr>
      </p:pic>
      <p:pic>
        <p:nvPicPr>
          <p:cNvPr id="3" name="รูปภาพ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1521" y="1091041"/>
            <a:ext cx="552659" cy="593295"/>
          </a:xfrm>
          <a:prstGeom prst="rect">
            <a:avLst/>
          </a:prstGeom>
        </p:spPr>
      </p:pic>
      <p:pic>
        <p:nvPicPr>
          <p:cNvPr id="40" name="รูปภาพ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5450" y="314699"/>
            <a:ext cx="755841" cy="804605"/>
          </a:xfrm>
          <a:prstGeom prst="rect">
            <a:avLst/>
          </a:prstGeom>
        </p:spPr>
      </p:pic>
      <p:pic>
        <p:nvPicPr>
          <p:cNvPr id="41" name="รูปภาพ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721" y="1448659"/>
            <a:ext cx="861497" cy="967152"/>
          </a:xfrm>
          <a:prstGeom prst="rect">
            <a:avLst/>
          </a:prstGeom>
        </p:spPr>
      </p:pic>
      <p:pic>
        <p:nvPicPr>
          <p:cNvPr id="45" name="รูปภาพ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18235" y="184344"/>
            <a:ext cx="1549808" cy="1356081"/>
          </a:xfrm>
          <a:prstGeom prst="rect">
            <a:avLst/>
          </a:prstGeom>
        </p:spPr>
      </p:pic>
      <p:pic>
        <p:nvPicPr>
          <p:cNvPr id="2" name="Picture 1"/>
          <p:cNvPicPr>
            <a:picLocks noChangeAspect="1"/>
          </p:cNvPicPr>
          <p:nvPr/>
        </p:nvPicPr>
        <p:blipFill>
          <a:blip r:embed="rId8"/>
          <a:stretch>
            <a:fillRect/>
          </a:stretch>
        </p:blipFill>
        <p:spPr>
          <a:xfrm>
            <a:off x="3791513" y="1350798"/>
            <a:ext cx="4608975" cy="1188823"/>
          </a:xfrm>
          <a:prstGeom prst="rect">
            <a:avLst/>
          </a:prstGeom>
        </p:spPr>
      </p:pic>
      <p:pic>
        <p:nvPicPr>
          <p:cNvPr id="4" name="Picture 3"/>
          <p:cNvPicPr>
            <a:picLocks noChangeAspect="1"/>
          </p:cNvPicPr>
          <p:nvPr/>
        </p:nvPicPr>
        <p:blipFill>
          <a:blip r:embed="rId9"/>
          <a:stretch>
            <a:fillRect/>
          </a:stretch>
        </p:blipFill>
        <p:spPr>
          <a:xfrm>
            <a:off x="1641690" y="2826539"/>
            <a:ext cx="8876545" cy="1865538"/>
          </a:xfrm>
          <a:prstGeom prst="rect">
            <a:avLst/>
          </a:prstGeom>
        </p:spPr>
      </p:pic>
    </p:spTree>
    <p:extLst>
      <p:ext uri="{BB962C8B-B14F-4D97-AF65-F5344CB8AC3E}">
        <p14:creationId xmlns:p14="http://schemas.microsoft.com/office/powerpoint/2010/main" val="3703762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a:extLst>
              <a:ext uri="{FF2B5EF4-FFF2-40B4-BE49-F238E27FC236}">
                <a16:creationId xmlns:a16="http://schemas.microsoft.com/office/drawing/2014/main" id="{14267D87-EB0B-47C9-8629-5D6C96AF99C6}"/>
              </a:ext>
            </a:extLst>
          </p:cNvPr>
          <p:cNvSpPr txBox="1"/>
          <p:nvPr/>
        </p:nvSpPr>
        <p:spPr>
          <a:xfrm>
            <a:off x="1118074" y="1642669"/>
            <a:ext cx="5828846" cy="584775"/>
          </a:xfrm>
          <a:prstGeom prst="rect">
            <a:avLst/>
          </a:prstGeom>
          <a:noFill/>
        </p:spPr>
        <p:txBody>
          <a:bodyPr wrap="square" rtlCol="0">
            <a:spAutoFit/>
          </a:bodyPr>
          <a:lstStyle/>
          <a:p>
            <a:pPr defTabSz="1219170"/>
            <a:r>
              <a:rPr lang="en-US" sz="3200" dirty="0" err="1" smtClean="0">
                <a:ln w="3175">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Đọc</a:t>
            </a:r>
            <a:r>
              <a:rPr lang="en-US" sz="3200" dirty="0" smtClean="0">
                <a:ln w="3175">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 </a:t>
            </a:r>
            <a:r>
              <a:rPr lang="en-US" sz="3200" dirty="0" err="1" smtClean="0">
                <a:ln w="3175">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bài</a:t>
            </a:r>
            <a:r>
              <a:rPr lang="en-US" sz="3200" dirty="0" smtClean="0">
                <a:ln w="3175">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 </a:t>
            </a:r>
            <a:r>
              <a:rPr lang="en-US" sz="3200" dirty="0" err="1" smtClean="0">
                <a:ln w="3175">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thơ</a:t>
            </a:r>
            <a:r>
              <a:rPr lang="en-US" sz="3200" dirty="0" smtClean="0">
                <a:ln w="3175">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 </a:t>
            </a:r>
            <a:r>
              <a:rPr lang="en-US" sz="3200" dirty="0" err="1" smtClean="0">
                <a:ln w="3175">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Bàn</a:t>
            </a:r>
            <a:r>
              <a:rPr lang="en-US" sz="3200" dirty="0" smtClean="0">
                <a:ln w="3175">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 </a:t>
            </a:r>
            <a:r>
              <a:rPr lang="en-US" sz="3200" dirty="0" err="1" smtClean="0">
                <a:ln w="3175">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tay</a:t>
            </a:r>
            <a:r>
              <a:rPr lang="en-US" sz="3200" dirty="0" smtClean="0">
                <a:ln w="3175">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 </a:t>
            </a:r>
            <a:r>
              <a:rPr lang="en-US" sz="3200" dirty="0" err="1" smtClean="0">
                <a:ln w="3175">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cô</a:t>
            </a:r>
            <a:r>
              <a:rPr lang="en-US" sz="3200" dirty="0" smtClean="0">
                <a:ln w="3175">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 </a:t>
            </a:r>
            <a:r>
              <a:rPr lang="en-US" sz="3200" dirty="0" err="1" smtClean="0">
                <a:ln w="3175">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giáo</a:t>
            </a:r>
            <a:endParaRPr lang="en-US" sz="3200" dirty="0">
              <a:ln w="3175">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endParaRPr>
          </a:p>
        </p:txBody>
      </p:sp>
      <p:sp>
        <p:nvSpPr>
          <p:cNvPr id="53" name="TextBox 52">
            <a:extLst>
              <a:ext uri="{FF2B5EF4-FFF2-40B4-BE49-F238E27FC236}">
                <a16:creationId xmlns:a16="http://schemas.microsoft.com/office/drawing/2014/main" id="{14267D87-EB0B-47C9-8629-5D6C96AF99C6}"/>
              </a:ext>
            </a:extLst>
          </p:cNvPr>
          <p:cNvSpPr txBox="1"/>
          <p:nvPr/>
        </p:nvSpPr>
        <p:spPr>
          <a:xfrm>
            <a:off x="1153873" y="2644618"/>
            <a:ext cx="5150367" cy="1077218"/>
          </a:xfrm>
          <a:prstGeom prst="rect">
            <a:avLst/>
          </a:prstGeom>
          <a:noFill/>
        </p:spPr>
        <p:txBody>
          <a:bodyPr wrap="square" rtlCol="0">
            <a:spAutoFit/>
          </a:bodyPr>
          <a:lstStyle/>
          <a:p>
            <a:pPr defTabSz="1219170"/>
            <a:r>
              <a:rPr lang="en-US" sz="3200" dirty="0" smtClean="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Chi </a:t>
            </a:r>
            <a:r>
              <a:rPr lang="en-US" sz="3200" dirty="0" err="1" smtClean="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tiết</a:t>
            </a:r>
            <a:r>
              <a:rPr lang="en-US" sz="3200" dirty="0" smtClean="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 </a:t>
            </a:r>
            <a:r>
              <a:rPr lang="en-US" sz="3200" dirty="0" err="1" smtClean="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nào</a:t>
            </a:r>
            <a:r>
              <a:rPr lang="en-US" sz="3200" dirty="0" smtClean="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 </a:t>
            </a:r>
            <a:r>
              <a:rPr lang="en-US" sz="3200" dirty="0" err="1" smtClean="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cho</a:t>
            </a:r>
            <a:r>
              <a:rPr lang="en-US" sz="3200" dirty="0" smtClean="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 </a:t>
            </a:r>
            <a:r>
              <a:rPr lang="en-US" sz="3200" dirty="0" err="1" smtClean="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thấy</a:t>
            </a:r>
            <a:r>
              <a:rPr lang="en-US" sz="3200" dirty="0" smtClean="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 </a:t>
            </a:r>
            <a:r>
              <a:rPr lang="en-US" sz="3200" dirty="0" err="1" smtClean="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cô</a:t>
            </a:r>
            <a:r>
              <a:rPr lang="en-US" sz="3200" dirty="0" smtClean="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 </a:t>
            </a:r>
            <a:r>
              <a:rPr lang="en-US" sz="3200" dirty="0" err="1" smtClean="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rất</a:t>
            </a:r>
            <a:r>
              <a:rPr lang="en-US" sz="3200" dirty="0" smtClean="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 </a:t>
            </a:r>
            <a:r>
              <a:rPr lang="en-US" sz="3200" dirty="0" err="1" smtClean="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khéo</a:t>
            </a:r>
            <a:r>
              <a:rPr lang="en-US" sz="3200" dirty="0" smtClean="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 </a:t>
            </a:r>
            <a:r>
              <a:rPr lang="en-US" sz="3200" dirty="0" err="1" smtClean="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tay</a:t>
            </a:r>
            <a:endParaRPr lang="en-US" sz="3200" dirty="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endParaRPr>
          </a:p>
        </p:txBody>
      </p:sp>
      <p:grpSp>
        <p:nvGrpSpPr>
          <p:cNvPr id="45" name="กลุ่ม 44"/>
          <p:cNvGrpSpPr/>
          <p:nvPr/>
        </p:nvGrpSpPr>
        <p:grpSpPr>
          <a:xfrm>
            <a:off x="493056" y="1594069"/>
            <a:ext cx="630022" cy="666786"/>
            <a:chOff x="1283620" y="1328449"/>
            <a:chExt cx="472517" cy="500089"/>
          </a:xfrm>
        </p:grpSpPr>
        <p:sp>
          <p:nvSpPr>
            <p:cNvPr id="71" name="วงรี 70"/>
            <p:cNvSpPr/>
            <p:nvPr/>
          </p:nvSpPr>
          <p:spPr>
            <a:xfrm>
              <a:off x="1283620" y="1365060"/>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Cambria" panose="02040503050406030204" pitchFamily="18" charset="0"/>
                <a:ea typeface="Cambria" panose="02040503050406030204" pitchFamily="18" charset="0"/>
                <a:cs typeface="FC Onigiri Outline"/>
              </a:endParaRPr>
            </a:p>
          </p:txBody>
        </p:sp>
        <p:sp>
          <p:nvSpPr>
            <p:cNvPr id="43" name="TextBox 42"/>
            <p:cNvSpPr txBox="1"/>
            <p:nvPr/>
          </p:nvSpPr>
          <p:spPr>
            <a:xfrm>
              <a:off x="1354302" y="1328449"/>
              <a:ext cx="351299" cy="500089"/>
            </a:xfrm>
            <a:prstGeom prst="rect">
              <a:avLst/>
            </a:prstGeom>
            <a:noFill/>
          </p:spPr>
          <p:txBody>
            <a:bodyPr wrap="none" rtlCol="0">
              <a:spAutoFit/>
            </a:bodyPr>
            <a:lstStyle/>
            <a:p>
              <a:pPr defTabSz="1219170"/>
              <a:r>
                <a:rPr lang="en-US" sz="3733" b="1" dirty="0" smtClean="0">
                  <a:latin typeface="Cambria" panose="02040503050406030204" pitchFamily="18" charset="0"/>
                  <a:ea typeface="Cambria" panose="02040503050406030204" pitchFamily="18" charset="0"/>
                  <a:cs typeface="FC Onigiri Outline Color" pitchFamily="2" charset="-34"/>
                </a:rPr>
                <a:t>1</a:t>
              </a:r>
              <a:endParaRPr lang="th-TH" sz="3733" b="1" dirty="0">
                <a:latin typeface="Cambria" panose="02040503050406030204" pitchFamily="18" charset="0"/>
                <a:ea typeface="Cambria" panose="02040503050406030204" pitchFamily="18" charset="0"/>
                <a:cs typeface="FC Onigiri Outline Color" pitchFamily="2" charset="-34"/>
              </a:endParaRPr>
            </a:p>
          </p:txBody>
        </p:sp>
      </p:grpSp>
      <p:grpSp>
        <p:nvGrpSpPr>
          <p:cNvPr id="46" name="กลุ่ม 45"/>
          <p:cNvGrpSpPr/>
          <p:nvPr/>
        </p:nvGrpSpPr>
        <p:grpSpPr>
          <a:xfrm>
            <a:off x="488052" y="2665495"/>
            <a:ext cx="630022" cy="666786"/>
            <a:chOff x="1455709" y="2812012"/>
            <a:chExt cx="472517" cy="500089"/>
          </a:xfrm>
        </p:grpSpPr>
        <p:sp>
          <p:nvSpPr>
            <p:cNvPr id="74" name="วงรี 73"/>
            <p:cNvSpPr/>
            <p:nvPr/>
          </p:nvSpPr>
          <p:spPr>
            <a:xfrm>
              <a:off x="1455709" y="2847337"/>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Cambria" panose="02040503050406030204" pitchFamily="18" charset="0"/>
                <a:ea typeface="Cambria" panose="02040503050406030204" pitchFamily="18" charset="0"/>
                <a:cs typeface="FC Onigiri Outline"/>
              </a:endParaRPr>
            </a:p>
          </p:txBody>
        </p:sp>
        <p:sp>
          <p:nvSpPr>
            <p:cNvPr id="75" name="TextBox 74"/>
            <p:cNvSpPr txBox="1"/>
            <p:nvPr/>
          </p:nvSpPr>
          <p:spPr>
            <a:xfrm>
              <a:off x="1504296" y="2812012"/>
              <a:ext cx="351299" cy="500089"/>
            </a:xfrm>
            <a:prstGeom prst="rect">
              <a:avLst/>
            </a:prstGeom>
            <a:noFill/>
          </p:spPr>
          <p:txBody>
            <a:bodyPr wrap="none" rtlCol="0">
              <a:spAutoFit/>
            </a:bodyPr>
            <a:lstStyle/>
            <a:p>
              <a:pPr defTabSz="1219170"/>
              <a:r>
                <a:rPr lang="en-US" sz="3733" b="1" dirty="0" smtClean="0">
                  <a:latin typeface="Cambria" panose="02040503050406030204" pitchFamily="18" charset="0"/>
                  <a:ea typeface="Cambria" panose="02040503050406030204" pitchFamily="18" charset="0"/>
                  <a:cs typeface="FC Onigiri Outline Color" pitchFamily="2" charset="-34"/>
                </a:rPr>
                <a:t>2</a:t>
              </a:r>
              <a:endParaRPr lang="th-TH" sz="3733" b="1" dirty="0">
                <a:latin typeface="Cambria" panose="02040503050406030204" pitchFamily="18" charset="0"/>
                <a:ea typeface="Cambria" panose="02040503050406030204" pitchFamily="18" charset="0"/>
                <a:cs typeface="FC Onigiri Outline Color" pitchFamily="2" charset="-34"/>
              </a:endParaRPr>
            </a:p>
          </p:txBody>
        </p:sp>
      </p:grpSp>
      <p:sp>
        <p:nvSpPr>
          <p:cNvPr id="2" name="วงรี 1"/>
          <p:cNvSpPr/>
          <p:nvPr/>
        </p:nvSpPr>
        <p:spPr>
          <a:xfrm>
            <a:off x="830601" y="4833415"/>
            <a:ext cx="120000" cy="12000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Cambria" panose="02040503050406030204" pitchFamily="18" charset="0"/>
              <a:ea typeface="Cambria" panose="02040503050406030204" pitchFamily="18" charset="0"/>
              <a:cs typeface="FC Onigiri Outline"/>
            </a:endParaRPr>
          </a:p>
        </p:txBody>
      </p:sp>
      <p:sp>
        <p:nvSpPr>
          <p:cNvPr id="96" name="วงรี 95"/>
          <p:cNvSpPr/>
          <p:nvPr/>
        </p:nvSpPr>
        <p:spPr>
          <a:xfrm>
            <a:off x="211793" y="5637855"/>
            <a:ext cx="120000" cy="12000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Cambria" panose="02040503050406030204" pitchFamily="18" charset="0"/>
              <a:ea typeface="Cambria" panose="02040503050406030204" pitchFamily="18" charset="0"/>
              <a:cs typeface="FC Onigiri Outline"/>
            </a:endParaRPr>
          </a:p>
        </p:txBody>
      </p:sp>
      <p:sp>
        <p:nvSpPr>
          <p:cNvPr id="97" name="วงรี 96"/>
          <p:cNvSpPr/>
          <p:nvPr/>
        </p:nvSpPr>
        <p:spPr>
          <a:xfrm>
            <a:off x="1738189" y="5921676"/>
            <a:ext cx="120000" cy="120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Cambria" panose="02040503050406030204" pitchFamily="18" charset="0"/>
              <a:ea typeface="Cambria" panose="02040503050406030204" pitchFamily="18" charset="0"/>
              <a:cs typeface="FC Onigiri Outline"/>
            </a:endParaRPr>
          </a:p>
        </p:txBody>
      </p:sp>
      <p:sp>
        <p:nvSpPr>
          <p:cNvPr id="3" name="บวก 2"/>
          <p:cNvSpPr/>
          <p:nvPr/>
        </p:nvSpPr>
        <p:spPr>
          <a:xfrm>
            <a:off x="401727" y="4888529"/>
            <a:ext cx="143861" cy="129775"/>
          </a:xfrm>
          <a:prstGeom prst="mathPlus">
            <a:avLst>
              <a:gd name="adj1" fmla="val 0"/>
            </a:avLst>
          </a:prstGeom>
          <a:solidFill>
            <a:schemeClr val="accent2">
              <a:lumMod val="20000"/>
              <a:lumOff val="80000"/>
            </a:schemeClr>
          </a:solidFill>
          <a:ln cap="rnd">
            <a:solidFill>
              <a:srgbClr val="CA7C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Cambria" panose="02040503050406030204" pitchFamily="18" charset="0"/>
              <a:ea typeface="Cambria" panose="02040503050406030204" pitchFamily="18" charset="0"/>
              <a:cs typeface="FC Onigiri Outline"/>
            </a:endParaRPr>
          </a:p>
        </p:txBody>
      </p:sp>
      <p:sp>
        <p:nvSpPr>
          <p:cNvPr id="98" name="บวก 97"/>
          <p:cNvSpPr/>
          <p:nvPr/>
        </p:nvSpPr>
        <p:spPr>
          <a:xfrm>
            <a:off x="1530639" y="5539473"/>
            <a:ext cx="143861" cy="129775"/>
          </a:xfrm>
          <a:prstGeom prst="mathPlus">
            <a:avLst>
              <a:gd name="adj1" fmla="val 0"/>
            </a:avLst>
          </a:prstGeom>
          <a:solidFill>
            <a:schemeClr val="accent2">
              <a:lumMod val="20000"/>
              <a:lumOff val="80000"/>
            </a:schemeClr>
          </a:solidFill>
          <a:ln cap="rnd">
            <a:solidFill>
              <a:srgbClr val="86B1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Cambria" panose="02040503050406030204" pitchFamily="18" charset="0"/>
              <a:ea typeface="Cambria" panose="02040503050406030204" pitchFamily="18" charset="0"/>
              <a:cs typeface="FC Onigiri Outline"/>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l="1292" t="2918" r="1740" b="3771"/>
          <a:stretch/>
        </p:blipFill>
        <p:spPr>
          <a:xfrm>
            <a:off x="6477381" y="2020357"/>
            <a:ext cx="4855568" cy="34029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9" name="กลุ่ม 45"/>
          <p:cNvGrpSpPr/>
          <p:nvPr/>
        </p:nvGrpSpPr>
        <p:grpSpPr>
          <a:xfrm>
            <a:off x="618687" y="4166629"/>
            <a:ext cx="630022" cy="666786"/>
            <a:chOff x="1455709" y="2807216"/>
            <a:chExt cx="472517" cy="500089"/>
          </a:xfrm>
        </p:grpSpPr>
        <p:sp>
          <p:nvSpPr>
            <p:cNvPr id="30" name="วงรี 73"/>
            <p:cNvSpPr/>
            <p:nvPr/>
          </p:nvSpPr>
          <p:spPr>
            <a:xfrm>
              <a:off x="1455709" y="2847337"/>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Cambria" panose="02040503050406030204" pitchFamily="18" charset="0"/>
                <a:ea typeface="Cambria" panose="02040503050406030204" pitchFamily="18" charset="0"/>
                <a:cs typeface="FC Onigiri Outline"/>
              </a:endParaRPr>
            </a:p>
          </p:txBody>
        </p:sp>
        <p:sp>
          <p:nvSpPr>
            <p:cNvPr id="31" name="TextBox 30"/>
            <p:cNvSpPr txBox="1"/>
            <p:nvPr/>
          </p:nvSpPr>
          <p:spPr>
            <a:xfrm>
              <a:off x="1536176" y="2807216"/>
              <a:ext cx="351299" cy="500089"/>
            </a:xfrm>
            <a:prstGeom prst="rect">
              <a:avLst/>
            </a:prstGeom>
            <a:noFill/>
          </p:spPr>
          <p:txBody>
            <a:bodyPr wrap="none" rtlCol="0">
              <a:spAutoFit/>
            </a:bodyPr>
            <a:lstStyle/>
            <a:p>
              <a:pPr defTabSz="1219170"/>
              <a:r>
                <a:rPr lang="en-US" sz="3733" b="1" dirty="0" smtClean="0">
                  <a:latin typeface="Cambria" panose="02040503050406030204" pitchFamily="18" charset="0"/>
                  <a:ea typeface="Cambria" panose="02040503050406030204" pitchFamily="18" charset="0"/>
                  <a:cs typeface="FC Onigiri Outline Color" pitchFamily="2" charset="-34"/>
                </a:rPr>
                <a:t>3</a:t>
              </a:r>
              <a:endParaRPr lang="th-TH" sz="3733" b="1" dirty="0">
                <a:latin typeface="Cambria" panose="02040503050406030204" pitchFamily="18" charset="0"/>
                <a:ea typeface="Cambria" panose="02040503050406030204" pitchFamily="18" charset="0"/>
                <a:cs typeface="FC Onigiri Outline Color" pitchFamily="2" charset="-34"/>
              </a:endParaRPr>
            </a:p>
          </p:txBody>
        </p:sp>
      </p:grpSp>
      <p:sp>
        <p:nvSpPr>
          <p:cNvPr id="35" name="TextBox 34">
            <a:extLst>
              <a:ext uri="{FF2B5EF4-FFF2-40B4-BE49-F238E27FC236}">
                <a16:creationId xmlns:a16="http://schemas.microsoft.com/office/drawing/2014/main" id="{14267D87-EB0B-47C9-8629-5D6C96AF99C6}"/>
              </a:ext>
            </a:extLst>
          </p:cNvPr>
          <p:cNvSpPr txBox="1"/>
          <p:nvPr/>
        </p:nvSpPr>
        <p:spPr>
          <a:xfrm>
            <a:off x="1327014" y="4192339"/>
            <a:ext cx="5150367" cy="1569660"/>
          </a:xfrm>
          <a:prstGeom prst="rect">
            <a:avLst/>
          </a:prstGeom>
          <a:noFill/>
        </p:spPr>
        <p:txBody>
          <a:bodyPr wrap="square" rtlCol="0">
            <a:spAutoFit/>
          </a:bodyPr>
          <a:lstStyle/>
          <a:p>
            <a:pPr defTabSz="1219170"/>
            <a:r>
              <a:rPr lang="en-US" sz="3200" dirty="0" err="1" smtClean="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Nếu</a:t>
            </a:r>
            <a:r>
              <a:rPr lang="en-US" sz="3200" dirty="0" smtClean="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 </a:t>
            </a:r>
            <a:r>
              <a:rPr lang="en-US" sz="3200" dirty="0" err="1" smtClean="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em</a:t>
            </a:r>
            <a:r>
              <a:rPr lang="en-US" sz="3200" dirty="0" smtClean="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 </a:t>
            </a:r>
            <a:r>
              <a:rPr lang="en-US" sz="3200" dirty="0" err="1" smtClean="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đọc</a:t>
            </a:r>
            <a:r>
              <a:rPr lang="en-US" sz="3200" dirty="0" smtClean="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 </a:t>
            </a:r>
            <a:r>
              <a:rPr lang="en-US" sz="3200" dirty="0" err="1" smtClean="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một</a:t>
            </a:r>
            <a:r>
              <a:rPr lang="en-US" sz="3200" dirty="0" smtClean="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 </a:t>
            </a:r>
            <a:r>
              <a:rPr lang="en-US" sz="3200" dirty="0" err="1" smtClean="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đoạn</a:t>
            </a:r>
            <a:r>
              <a:rPr lang="en-US" sz="3200" dirty="0" smtClean="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 </a:t>
            </a:r>
            <a:r>
              <a:rPr lang="en-US" sz="3200" dirty="0" err="1" smtClean="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văn</a:t>
            </a:r>
            <a:r>
              <a:rPr lang="en-US" sz="3200" dirty="0" smtClean="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 </a:t>
            </a:r>
            <a:r>
              <a:rPr lang="en-US" sz="3200" dirty="0" err="1" smtClean="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không</a:t>
            </a:r>
            <a:r>
              <a:rPr lang="en-US" sz="3200" dirty="0" smtClean="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 </a:t>
            </a:r>
            <a:r>
              <a:rPr lang="en-US" sz="3200" dirty="0" err="1" smtClean="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có</a:t>
            </a:r>
            <a:r>
              <a:rPr lang="en-US" sz="3200" dirty="0" smtClean="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 </a:t>
            </a:r>
            <a:r>
              <a:rPr lang="en-US" sz="3200" dirty="0" err="1" smtClean="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dấu</a:t>
            </a:r>
            <a:r>
              <a:rPr lang="en-US" sz="3200" dirty="0" smtClean="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 </a:t>
            </a:r>
            <a:r>
              <a:rPr lang="en-US" sz="3200" dirty="0" err="1" smtClean="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câu</a:t>
            </a:r>
            <a:r>
              <a:rPr lang="en-US" sz="3200" dirty="0" smtClean="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 </a:t>
            </a:r>
            <a:r>
              <a:rPr lang="en-US" sz="3200" dirty="0" err="1" smtClean="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em</a:t>
            </a:r>
            <a:r>
              <a:rPr lang="en-US" sz="3200" dirty="0" smtClean="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 </a:t>
            </a:r>
            <a:r>
              <a:rPr lang="en-US" sz="3200" dirty="0" err="1" smtClean="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sẽ</a:t>
            </a:r>
            <a:r>
              <a:rPr lang="en-US" sz="3200" dirty="0" smtClean="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 </a:t>
            </a:r>
            <a:r>
              <a:rPr lang="en-US" sz="3200" dirty="0" err="1" smtClean="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thấy</a:t>
            </a:r>
            <a:r>
              <a:rPr lang="en-US" sz="3200" dirty="0" smtClean="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 </a:t>
            </a:r>
            <a:r>
              <a:rPr lang="en-US" sz="3200" dirty="0" err="1" smtClean="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thế</a:t>
            </a:r>
            <a:r>
              <a:rPr lang="en-US" sz="3200" dirty="0" smtClean="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 </a:t>
            </a:r>
            <a:r>
              <a:rPr lang="en-US" sz="3200" dirty="0" err="1" smtClean="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nào</a:t>
            </a:r>
            <a:r>
              <a:rPr lang="en-US" sz="3200" dirty="0" smtClean="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rPr>
              <a:t>?</a:t>
            </a:r>
            <a:endParaRPr lang="en-US" sz="3200" dirty="0">
              <a:ln>
                <a:solidFill>
                  <a:srgbClr val="7030A0"/>
                </a:solidFill>
              </a:ln>
              <a:solidFill>
                <a:srgbClr val="7030A0"/>
              </a:solidFill>
              <a:latin typeface="Cambria" panose="02040503050406030204" pitchFamily="18" charset="0"/>
              <a:ea typeface="Cambria" panose="02040503050406030204" pitchFamily="18" charset="0"/>
              <a:cs typeface="FC Onigiri Outline Color" pitchFamily="2" charset="-34"/>
            </a:endParaRP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6853794" y="3183227"/>
            <a:ext cx="4279584" cy="1245388"/>
          </a:xfrm>
          <a:prstGeom prst="rect">
            <a:avLst/>
          </a:prstGeom>
        </p:spPr>
      </p:pic>
    </p:spTree>
    <p:extLst>
      <p:ext uri="{BB962C8B-B14F-4D97-AF65-F5344CB8AC3E}">
        <p14:creationId xmlns:p14="http://schemas.microsoft.com/office/powerpoint/2010/main" val="16014589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960" decel="100000"/>
                                        <p:tgtEl>
                                          <p:spTgt spid="6"/>
                                        </p:tgtEl>
                                      </p:cBhvr>
                                    </p:animEffect>
                                    <p:anim calcmode="lin" valueType="num">
                                      <p:cBhvr>
                                        <p:cTn id="8" dur="960" decel="100000" fill="hold"/>
                                        <p:tgtEl>
                                          <p:spTgt spid="6"/>
                                        </p:tgtEl>
                                        <p:attrNameLst>
                                          <p:attrName>style.rotation</p:attrName>
                                        </p:attrNameLst>
                                      </p:cBhvr>
                                      <p:tavLst>
                                        <p:tav tm="0">
                                          <p:val>
                                            <p:fltVal val="-90"/>
                                          </p:val>
                                        </p:tav>
                                        <p:tav tm="100000">
                                          <p:val>
                                            <p:fltVal val="0"/>
                                          </p:val>
                                        </p:tav>
                                      </p:tavLst>
                                    </p:anim>
                                    <p:anim calcmode="lin" valueType="num">
                                      <p:cBhvr>
                                        <p:cTn id="9" dur="960" decel="100000" fill="hold"/>
                                        <p:tgtEl>
                                          <p:spTgt spid="6"/>
                                        </p:tgtEl>
                                        <p:attrNameLst>
                                          <p:attrName>ppt_x</p:attrName>
                                        </p:attrNameLst>
                                      </p:cBhvr>
                                      <p:tavLst>
                                        <p:tav tm="0">
                                          <p:val>
                                            <p:strVal val="#ppt_x+0.4"/>
                                          </p:val>
                                        </p:tav>
                                        <p:tav tm="100000">
                                          <p:val>
                                            <p:strVal val="#ppt_x-0.05"/>
                                          </p:val>
                                        </p:tav>
                                      </p:tavLst>
                                    </p:anim>
                                    <p:anim calcmode="lin" valueType="num">
                                      <p:cBhvr>
                                        <p:cTn id="10" dur="960" decel="100000" fill="hold"/>
                                        <p:tgtEl>
                                          <p:spTgt spid="6"/>
                                        </p:tgtEl>
                                        <p:attrNameLst>
                                          <p:attrName>ppt_y</p:attrName>
                                        </p:attrNameLst>
                                      </p:cBhvr>
                                      <p:tavLst>
                                        <p:tav tm="0">
                                          <p:val>
                                            <p:strVal val="#ppt_y-0.4"/>
                                          </p:val>
                                        </p:tav>
                                        <p:tav tm="100000">
                                          <p:val>
                                            <p:strVal val="#ppt_y+0.1"/>
                                          </p:val>
                                        </p:tav>
                                      </p:tavLst>
                                    </p:anim>
                                    <p:anim calcmode="lin" valueType="num">
                                      <p:cBhvr>
                                        <p:cTn id="11" dur="240" accel="100000" fill="hold">
                                          <p:stCondLst>
                                            <p:cond delay="960"/>
                                          </p:stCondLst>
                                        </p:cTn>
                                        <p:tgtEl>
                                          <p:spTgt spid="6"/>
                                        </p:tgtEl>
                                        <p:attrNameLst>
                                          <p:attrName>ppt_x</p:attrName>
                                        </p:attrNameLst>
                                      </p:cBhvr>
                                      <p:tavLst>
                                        <p:tav tm="0">
                                          <p:val>
                                            <p:strVal val="#ppt_x-0.05"/>
                                          </p:val>
                                        </p:tav>
                                        <p:tav tm="100000">
                                          <p:val>
                                            <p:strVal val="#ppt_x"/>
                                          </p:val>
                                        </p:tav>
                                      </p:tavLst>
                                    </p:anim>
                                    <p:anim calcmode="lin" valueType="num">
                                      <p:cBhvr>
                                        <p:cTn id="12" dur="240" accel="100000" fill="hold">
                                          <p:stCondLst>
                                            <p:cond delay="96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200"/>
                            </p:stCondLst>
                            <p:childTnLst>
                              <p:par>
                                <p:cTn id="14" presetID="42" presetClass="path" presetSubtype="0" accel="50000" decel="50000" fill="hold" nodeType="afterEffect">
                                  <p:stCondLst>
                                    <p:cond delay="0"/>
                                  </p:stCondLst>
                                  <p:childTnLst>
                                    <p:animMotion origin="layout" path="M -2.08333E-7 -1.11111E-6 L -0.47083 -0.38449 " pathEditMode="relative" rAng="0" ptsTypes="AA">
                                      <p:cBhvr>
                                        <p:cTn id="15" dur="2000" fill="hold"/>
                                        <p:tgtEl>
                                          <p:spTgt spid="6"/>
                                        </p:tgtEl>
                                        <p:attrNameLst>
                                          <p:attrName>ppt_x</p:attrName>
                                          <p:attrName>ppt_y</p:attrName>
                                        </p:attrNameLst>
                                      </p:cBhvr>
                                      <p:rCtr x="-23542" y="-19236"/>
                                    </p:animMotion>
                                  </p:childTnLst>
                                </p:cTn>
                              </p:par>
                              <p:par>
                                <p:cTn id="16" presetID="6" presetClass="emph" presetSubtype="0" fill="hold" nodeType="withEffect">
                                  <p:stCondLst>
                                    <p:cond delay="0"/>
                                  </p:stCondLst>
                                  <p:childTnLst>
                                    <p:animScale>
                                      <p:cBhvr>
                                        <p:cTn id="17" dur="1000" fill="hold"/>
                                        <p:tgtEl>
                                          <p:spTgt spid="6"/>
                                        </p:tgtEl>
                                      </p:cBhvr>
                                      <p:by x="150000" y="150000"/>
                                    </p:animScale>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5" presetClass="entr" presetSubtype="0" fill="hold" nodeType="click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p:cTn id="25" dur="1000" fill="hold"/>
                                        <p:tgtEl>
                                          <p:spTgt spid="45"/>
                                        </p:tgtEl>
                                        <p:attrNameLst>
                                          <p:attrName>ppt_w</p:attrName>
                                        </p:attrNameLst>
                                      </p:cBhvr>
                                      <p:tavLst>
                                        <p:tav tm="0">
                                          <p:val>
                                            <p:fltVal val="0"/>
                                          </p:val>
                                        </p:tav>
                                        <p:tav tm="100000">
                                          <p:val>
                                            <p:strVal val="#ppt_w"/>
                                          </p:val>
                                        </p:tav>
                                      </p:tavLst>
                                    </p:anim>
                                    <p:anim calcmode="lin" valueType="num">
                                      <p:cBhvr>
                                        <p:cTn id="26" dur="1000" fill="hold"/>
                                        <p:tgtEl>
                                          <p:spTgt spid="45"/>
                                        </p:tgtEl>
                                        <p:attrNameLst>
                                          <p:attrName>ppt_h</p:attrName>
                                        </p:attrNameLst>
                                      </p:cBhvr>
                                      <p:tavLst>
                                        <p:tav tm="0">
                                          <p:val>
                                            <p:fltVal val="0"/>
                                          </p:val>
                                        </p:tav>
                                        <p:tav tm="100000">
                                          <p:val>
                                            <p:strVal val="#ppt_h"/>
                                          </p:val>
                                        </p:tav>
                                      </p:tavLst>
                                    </p:anim>
                                    <p:anim calcmode="lin" valueType="num">
                                      <p:cBhvr>
                                        <p:cTn id="27" dur="1000" fill="hold"/>
                                        <p:tgtEl>
                                          <p:spTgt spid="45"/>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45"/>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grpId="0" nodeType="withEffect">
                                  <p:stCondLst>
                                    <p:cond delay="0"/>
                                  </p:stCondLst>
                                  <p:childTnLst>
                                    <p:set>
                                      <p:cBhvr>
                                        <p:cTn id="30" dur="1" fill="hold">
                                          <p:stCondLst>
                                            <p:cond delay="0"/>
                                          </p:stCondLst>
                                        </p:cTn>
                                        <p:tgtEl>
                                          <p:spTgt spid="64"/>
                                        </p:tgtEl>
                                        <p:attrNameLst>
                                          <p:attrName>style.visibility</p:attrName>
                                        </p:attrNameLst>
                                      </p:cBhvr>
                                      <p:to>
                                        <p:strVal val="visible"/>
                                      </p:to>
                                    </p:set>
                                    <p:anim calcmode="lin" valueType="num">
                                      <p:cBhvr>
                                        <p:cTn id="31" dur="1000" fill="hold"/>
                                        <p:tgtEl>
                                          <p:spTgt spid="64"/>
                                        </p:tgtEl>
                                        <p:attrNameLst>
                                          <p:attrName>ppt_w</p:attrName>
                                        </p:attrNameLst>
                                      </p:cBhvr>
                                      <p:tavLst>
                                        <p:tav tm="0">
                                          <p:val>
                                            <p:fltVal val="0"/>
                                          </p:val>
                                        </p:tav>
                                        <p:tav tm="100000">
                                          <p:val>
                                            <p:strVal val="#ppt_w"/>
                                          </p:val>
                                        </p:tav>
                                      </p:tavLst>
                                    </p:anim>
                                    <p:anim calcmode="lin" valueType="num">
                                      <p:cBhvr>
                                        <p:cTn id="32" dur="1000" fill="hold"/>
                                        <p:tgtEl>
                                          <p:spTgt spid="64"/>
                                        </p:tgtEl>
                                        <p:attrNameLst>
                                          <p:attrName>ppt_h</p:attrName>
                                        </p:attrNameLst>
                                      </p:cBhvr>
                                      <p:tavLst>
                                        <p:tav tm="0">
                                          <p:val>
                                            <p:fltVal val="0"/>
                                          </p:val>
                                        </p:tav>
                                        <p:tav tm="100000">
                                          <p:val>
                                            <p:strVal val="#ppt_h"/>
                                          </p:val>
                                        </p:tav>
                                      </p:tavLst>
                                    </p:anim>
                                    <p:anim calcmode="lin" valueType="num">
                                      <p:cBhvr>
                                        <p:cTn id="33" dur="1000" fill="hold"/>
                                        <p:tgtEl>
                                          <p:spTgt spid="64"/>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6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50" presetClass="entr" presetSubtype="0" decel="100000" fill="hold" nodeType="click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p:cTn id="39" dur="1000" fill="hold"/>
                                        <p:tgtEl>
                                          <p:spTgt spid="46"/>
                                        </p:tgtEl>
                                        <p:attrNameLst>
                                          <p:attrName>ppt_w</p:attrName>
                                        </p:attrNameLst>
                                      </p:cBhvr>
                                      <p:tavLst>
                                        <p:tav tm="0">
                                          <p:val>
                                            <p:strVal val="#ppt_w+.3"/>
                                          </p:val>
                                        </p:tav>
                                        <p:tav tm="100000">
                                          <p:val>
                                            <p:strVal val="#ppt_w"/>
                                          </p:val>
                                        </p:tav>
                                      </p:tavLst>
                                    </p:anim>
                                    <p:anim calcmode="lin" valueType="num">
                                      <p:cBhvr>
                                        <p:cTn id="40" dur="1000" fill="hold"/>
                                        <p:tgtEl>
                                          <p:spTgt spid="46"/>
                                        </p:tgtEl>
                                        <p:attrNameLst>
                                          <p:attrName>ppt_h</p:attrName>
                                        </p:attrNameLst>
                                      </p:cBhvr>
                                      <p:tavLst>
                                        <p:tav tm="0">
                                          <p:val>
                                            <p:strVal val="#ppt_h"/>
                                          </p:val>
                                        </p:tav>
                                        <p:tav tm="100000">
                                          <p:val>
                                            <p:strVal val="#ppt_h"/>
                                          </p:val>
                                        </p:tav>
                                      </p:tavLst>
                                    </p:anim>
                                    <p:animEffect transition="in" filter="fade">
                                      <p:cBhvr>
                                        <p:cTn id="41" dur="1000"/>
                                        <p:tgtEl>
                                          <p:spTgt spid="46"/>
                                        </p:tgtEl>
                                      </p:cBhvr>
                                    </p:animEffect>
                                  </p:childTnLst>
                                </p:cTn>
                              </p:par>
                              <p:par>
                                <p:cTn id="42" presetID="50" presetClass="entr" presetSubtype="0" decel="100000" fill="hold" grpId="0" nodeType="withEffect">
                                  <p:stCondLst>
                                    <p:cond delay="0"/>
                                  </p:stCondLst>
                                  <p:childTnLst>
                                    <p:set>
                                      <p:cBhvr>
                                        <p:cTn id="43" dur="1" fill="hold">
                                          <p:stCondLst>
                                            <p:cond delay="0"/>
                                          </p:stCondLst>
                                        </p:cTn>
                                        <p:tgtEl>
                                          <p:spTgt spid="53"/>
                                        </p:tgtEl>
                                        <p:attrNameLst>
                                          <p:attrName>style.visibility</p:attrName>
                                        </p:attrNameLst>
                                      </p:cBhvr>
                                      <p:to>
                                        <p:strVal val="visible"/>
                                      </p:to>
                                    </p:set>
                                    <p:anim calcmode="lin" valueType="num">
                                      <p:cBhvr>
                                        <p:cTn id="44" dur="1000" fill="hold"/>
                                        <p:tgtEl>
                                          <p:spTgt spid="53"/>
                                        </p:tgtEl>
                                        <p:attrNameLst>
                                          <p:attrName>ppt_w</p:attrName>
                                        </p:attrNameLst>
                                      </p:cBhvr>
                                      <p:tavLst>
                                        <p:tav tm="0">
                                          <p:val>
                                            <p:strVal val="#ppt_w+.3"/>
                                          </p:val>
                                        </p:tav>
                                        <p:tav tm="100000">
                                          <p:val>
                                            <p:strVal val="#ppt_w"/>
                                          </p:val>
                                        </p:tav>
                                      </p:tavLst>
                                    </p:anim>
                                    <p:anim calcmode="lin" valueType="num">
                                      <p:cBhvr>
                                        <p:cTn id="45" dur="1000" fill="hold"/>
                                        <p:tgtEl>
                                          <p:spTgt spid="53"/>
                                        </p:tgtEl>
                                        <p:attrNameLst>
                                          <p:attrName>ppt_h</p:attrName>
                                        </p:attrNameLst>
                                      </p:cBhvr>
                                      <p:tavLst>
                                        <p:tav tm="0">
                                          <p:val>
                                            <p:strVal val="#ppt_h"/>
                                          </p:val>
                                        </p:tav>
                                        <p:tav tm="100000">
                                          <p:val>
                                            <p:strVal val="#ppt_h"/>
                                          </p:val>
                                        </p:tav>
                                      </p:tavLst>
                                    </p:anim>
                                    <p:animEffect transition="in" filter="fade">
                                      <p:cBhvr>
                                        <p:cTn id="46" dur="1000"/>
                                        <p:tgtEl>
                                          <p:spTgt spid="53"/>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p:cTn id="51" dur="500" fill="hold"/>
                                        <p:tgtEl>
                                          <p:spTgt spid="29"/>
                                        </p:tgtEl>
                                        <p:attrNameLst>
                                          <p:attrName>ppt_w</p:attrName>
                                        </p:attrNameLst>
                                      </p:cBhvr>
                                      <p:tavLst>
                                        <p:tav tm="0">
                                          <p:val>
                                            <p:fltVal val="0"/>
                                          </p:val>
                                        </p:tav>
                                        <p:tav tm="100000">
                                          <p:val>
                                            <p:strVal val="#ppt_w"/>
                                          </p:val>
                                        </p:tav>
                                      </p:tavLst>
                                    </p:anim>
                                    <p:anim calcmode="lin" valueType="num">
                                      <p:cBhvr>
                                        <p:cTn id="52" dur="500" fill="hold"/>
                                        <p:tgtEl>
                                          <p:spTgt spid="29"/>
                                        </p:tgtEl>
                                        <p:attrNameLst>
                                          <p:attrName>ppt_h</p:attrName>
                                        </p:attrNameLst>
                                      </p:cBhvr>
                                      <p:tavLst>
                                        <p:tav tm="0">
                                          <p:val>
                                            <p:fltVal val="0"/>
                                          </p:val>
                                        </p:tav>
                                        <p:tav tm="100000">
                                          <p:val>
                                            <p:strVal val="#ppt_h"/>
                                          </p:val>
                                        </p:tav>
                                      </p:tavLst>
                                    </p:anim>
                                    <p:animEffect transition="in" filter="fade">
                                      <p:cBhvr>
                                        <p:cTn id="53" dur="500"/>
                                        <p:tgtEl>
                                          <p:spTgt spid="29"/>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 calcmode="lin" valueType="num">
                                      <p:cBhvr>
                                        <p:cTn id="56" dur="500" fill="hold"/>
                                        <p:tgtEl>
                                          <p:spTgt spid="35"/>
                                        </p:tgtEl>
                                        <p:attrNameLst>
                                          <p:attrName>ppt_w</p:attrName>
                                        </p:attrNameLst>
                                      </p:cBhvr>
                                      <p:tavLst>
                                        <p:tav tm="0">
                                          <p:val>
                                            <p:fltVal val="0"/>
                                          </p:val>
                                        </p:tav>
                                        <p:tav tm="100000">
                                          <p:val>
                                            <p:strVal val="#ppt_w"/>
                                          </p:val>
                                        </p:tav>
                                      </p:tavLst>
                                    </p:anim>
                                    <p:anim calcmode="lin" valueType="num">
                                      <p:cBhvr>
                                        <p:cTn id="57" dur="500" fill="hold"/>
                                        <p:tgtEl>
                                          <p:spTgt spid="35"/>
                                        </p:tgtEl>
                                        <p:attrNameLst>
                                          <p:attrName>ppt_h</p:attrName>
                                        </p:attrNameLst>
                                      </p:cBhvr>
                                      <p:tavLst>
                                        <p:tav tm="0">
                                          <p:val>
                                            <p:fltVal val="0"/>
                                          </p:val>
                                        </p:tav>
                                        <p:tav tm="100000">
                                          <p:val>
                                            <p:strVal val="#ppt_h"/>
                                          </p:val>
                                        </p:tav>
                                      </p:tavLst>
                                    </p:anim>
                                    <p:animEffect transition="in" filter="fade">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53" grpId="0"/>
      <p:bldP spid="3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วงรี 77"/>
          <p:cNvSpPr/>
          <p:nvPr/>
        </p:nvSpPr>
        <p:spPr>
          <a:xfrm>
            <a:off x="7046492" y="3755783"/>
            <a:ext cx="81600" cy="816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79" name="วงรี 78"/>
          <p:cNvSpPr/>
          <p:nvPr/>
        </p:nvSpPr>
        <p:spPr>
          <a:xfrm>
            <a:off x="7059968" y="3455533"/>
            <a:ext cx="81600" cy="8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80" name="วงรี 79"/>
          <p:cNvSpPr/>
          <p:nvPr/>
        </p:nvSpPr>
        <p:spPr>
          <a:xfrm>
            <a:off x="6975705" y="3319731"/>
            <a:ext cx="81600" cy="81600"/>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81" name="วงรี 80"/>
          <p:cNvSpPr/>
          <p:nvPr/>
        </p:nvSpPr>
        <p:spPr>
          <a:xfrm>
            <a:off x="7005692" y="3612417"/>
            <a:ext cx="81600" cy="816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82" name="วงรี 81"/>
          <p:cNvSpPr/>
          <p:nvPr/>
        </p:nvSpPr>
        <p:spPr>
          <a:xfrm>
            <a:off x="4926733" y="3790192"/>
            <a:ext cx="81600" cy="81600"/>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83" name="วงรี 82"/>
          <p:cNvSpPr/>
          <p:nvPr/>
        </p:nvSpPr>
        <p:spPr>
          <a:xfrm>
            <a:off x="4917483" y="3525096"/>
            <a:ext cx="81600" cy="8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84" name="วงรี 83"/>
          <p:cNvSpPr/>
          <p:nvPr/>
        </p:nvSpPr>
        <p:spPr>
          <a:xfrm>
            <a:off x="4985607" y="3377969"/>
            <a:ext cx="81600" cy="816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85" name="วงรี 84"/>
          <p:cNvSpPr/>
          <p:nvPr/>
        </p:nvSpPr>
        <p:spPr>
          <a:xfrm>
            <a:off x="4999083" y="3645801"/>
            <a:ext cx="81600" cy="81600"/>
          </a:xfrm>
          <a:prstGeom prst="ellipse">
            <a:avLst/>
          </a:prstGeom>
          <a:solidFill>
            <a:srgbClr val="C57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pic>
        <p:nvPicPr>
          <p:cNvPr id="48" name="รูปภาพ 47"/>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tretch>
            <a:fillRect/>
          </a:stretch>
        </p:blipFill>
        <p:spPr>
          <a:xfrm>
            <a:off x="1348767" y="131174"/>
            <a:ext cx="1309963" cy="993036"/>
          </a:xfrm>
          <a:prstGeom prst="rect">
            <a:avLst/>
          </a:prstGeom>
          <a:effectLst>
            <a:outerShdw blurRad="50800" dist="25400" dir="5400000" algn="t" rotWithShape="0">
              <a:schemeClr val="accent4">
                <a:alpha val="40000"/>
              </a:schemeClr>
            </a:outerShdw>
          </a:effectLst>
        </p:spPr>
      </p:pic>
      <p:pic>
        <p:nvPicPr>
          <p:cNvPr id="4" name="Picture 3"/>
          <p:cNvPicPr>
            <a:picLocks noChangeAspect="1"/>
          </p:cNvPicPr>
          <p:nvPr/>
        </p:nvPicPr>
        <p:blipFill>
          <a:blip r:embed="rId5"/>
          <a:stretch>
            <a:fillRect/>
          </a:stretch>
        </p:blipFill>
        <p:spPr>
          <a:xfrm>
            <a:off x="2203366" y="1168239"/>
            <a:ext cx="7785267" cy="1963082"/>
          </a:xfrm>
          <a:prstGeom prst="rect">
            <a:avLst/>
          </a:prstGeom>
        </p:spPr>
      </p:pic>
      <p:pic>
        <p:nvPicPr>
          <p:cNvPr id="5" name="Picture 4"/>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63741" r="93396">
                        <a14:foregroundMark x1="75927" y1="28606" x2="75415" y2="33152"/>
                        <a14:foregroundMark x1="74989" y1="34485" x2="76140" y2="34364"/>
                        <a14:foregroundMark x1="71240" y1="32727" x2="72092" y2="32121"/>
                        <a14:foregroundMark x1="70814" y1="29939" x2="71538" y2="29636"/>
                        <a14:foregroundMark x1="70430" y1="26667" x2="71453" y2="27818"/>
                        <a14:foregroundMark x1="72305" y1="25030" x2="72902" y2="25636"/>
                        <a14:foregroundMark x1="73967" y1="22667" x2="73967" y2="24121"/>
                        <a14:foregroundMark x1="75714" y1="23515" x2="75714" y2="24121"/>
                        <a14:foregroundMark x1="77801" y1="23394" x2="77503" y2="24303"/>
                        <a14:foregroundMark x1="79165" y1="25152" x2="78228" y2="25758"/>
                        <a14:foregroundMark x1="80187" y1="27515" x2="80187" y2="27515"/>
                        <a14:foregroundMark x1="80401" y1="29939" x2="80401" y2="29939"/>
                        <a14:foregroundMark x1="79974" y1="32606" x2="79974" y2="32606"/>
                      </a14:backgroundRemoval>
                    </a14:imgEffect>
                    <a14:imgEffect>
                      <a14:brightnessContrast contrast="20000"/>
                    </a14:imgEffect>
                  </a14:imgLayer>
                </a14:imgProps>
              </a:ext>
              <a:ext uri="{28A0092B-C50C-407E-A947-70E740481C1C}">
                <a14:useLocalDpi xmlns:a14="http://schemas.microsoft.com/office/drawing/2010/main" val="0"/>
              </a:ext>
            </a:extLst>
          </a:blip>
          <a:srcRect l="64934" t="18831" r="9488" b="19568"/>
          <a:stretch/>
        </p:blipFill>
        <p:spPr>
          <a:xfrm>
            <a:off x="5059600" y="3119120"/>
            <a:ext cx="2072800" cy="3509505"/>
          </a:xfrm>
          <a:prstGeom prst="rect">
            <a:avLst/>
          </a:prstGeom>
        </p:spPr>
      </p:pic>
    </p:spTree>
    <p:extLst>
      <p:ext uri="{BB962C8B-B14F-4D97-AF65-F5344CB8AC3E}">
        <p14:creationId xmlns:p14="http://schemas.microsoft.com/office/powerpoint/2010/main" val="895557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19263" y="1225760"/>
            <a:ext cx="5090160" cy="4832092"/>
          </a:xfrm>
          <a:prstGeom prst="rect">
            <a:avLst/>
          </a:prstGeom>
          <a:noFill/>
        </p:spPr>
        <p:txBody>
          <a:bodyPr wrap="square" rtlCol="0">
            <a:spAutoFit/>
          </a:bodyPr>
          <a:lstStyle/>
          <a:p>
            <a:pPr algn="just"/>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Những</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chiều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hè</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trò</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không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thể</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thiếu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với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bọn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trẻ</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chúng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tôi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diều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Mỗi</a:t>
            </a:r>
            <a:r>
              <a:rPr lang="en-US" sz="2800" b="1"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đứa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tự</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hoặc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được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người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lớn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một</a:t>
            </a:r>
            <a:r>
              <a:rPr lang="en-US" sz="2800" dirty="0">
                <a:solidFill>
                  <a:srgbClr val="002060"/>
                </a:solidFill>
                <a:latin typeface="Cambria" panose="02040503050406030204" pitchFamily="18" charset="0"/>
                <a:ea typeface="Cambria" panose="02040503050406030204" pitchFamily="18" charset="0"/>
              </a:rPr>
              <a:t> con </a:t>
            </a:r>
            <a:r>
              <a:rPr lang="en-US" sz="2800" dirty="0" err="1">
                <a:solidFill>
                  <a:srgbClr val="002060"/>
                </a:solidFill>
                <a:latin typeface="Cambria" panose="02040503050406030204" pitchFamily="18" charset="0"/>
                <a:ea typeface="Cambria" panose="02040503050406030204" pitchFamily="18" charset="0"/>
              </a:rPr>
              <a:t>diều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với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hình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dáng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nhau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Diều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túi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lông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vải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thừa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với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đủ</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màu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sắc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sáu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đứa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trẻ</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cầm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theo</a:t>
            </a:r>
            <a:r>
              <a:rPr lang="en-US" sz="2800" dirty="0">
                <a:solidFill>
                  <a:srgbClr val="002060"/>
                </a:solidFill>
                <a:latin typeface="Cambria" panose="02040503050406030204" pitchFamily="18" charset="0"/>
                <a:ea typeface="Cambria" panose="02040503050406030204" pitchFamily="18" charset="0"/>
              </a:rPr>
              <a:t> con </a:t>
            </a:r>
            <a:r>
              <a:rPr lang="en-US" sz="2800" dirty="0" err="1">
                <a:solidFill>
                  <a:srgbClr val="002060"/>
                </a:solidFill>
                <a:latin typeface="Cambria" panose="02040503050406030204" pitchFamily="18" charset="0"/>
                <a:ea typeface="Cambria" panose="02040503050406030204" pitchFamily="18" charset="0"/>
              </a:rPr>
              <a:t>diều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chạy</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tung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tăng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đồng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xem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diều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ai</a:t>
            </a:r>
            <a:r>
              <a:rPr lang="en-US" sz="2800" dirty="0">
                <a:solidFill>
                  <a:srgbClr val="002060"/>
                </a:solidFill>
                <a:latin typeface="Cambria" panose="02040503050406030204" pitchFamily="18" charset="0"/>
                <a:ea typeface="Cambria" panose="02040503050406030204" pitchFamily="18" charset="0"/>
              </a:rPr>
              <a:t> bay </a:t>
            </a:r>
            <a:r>
              <a:rPr lang="en-US" sz="2800" dirty="0" err="1">
                <a:solidFill>
                  <a:srgbClr val="002060"/>
                </a:solidFill>
                <a:latin typeface="Cambria" panose="02040503050406030204" pitchFamily="18" charset="0"/>
                <a:ea typeface="Cambria" panose="02040503050406030204" pitchFamily="18" charset="0"/>
              </a:rPr>
              <a:t>cao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hơn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để</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giành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chiến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thắng</a:t>
            </a:r>
            <a:r>
              <a:rPr lang="en-US" sz="2800" dirty="0" smtClean="0">
                <a:solidFill>
                  <a:srgbClr val="002060"/>
                </a:solidFill>
                <a:latin typeface="Cambria" panose="02040503050406030204" pitchFamily="18" charset="0"/>
                <a:ea typeface="Cambria" panose="02040503050406030204" pitchFamily="18" charset="0"/>
              </a:rPr>
              <a:t>.</a:t>
            </a:r>
            <a:endParaRPr lang="en-US" sz="2800" dirty="0">
              <a:solidFill>
                <a:srgbClr val="002060"/>
              </a:solidFill>
              <a:latin typeface="Cambria" panose="02040503050406030204" pitchFamily="18" charset="0"/>
              <a:ea typeface="Cambria" panose="02040503050406030204" pitchFamily="18" charset="0"/>
            </a:endParaRPr>
          </a:p>
        </p:txBody>
      </p:sp>
      <p:sp>
        <p:nvSpPr>
          <p:cNvPr id="7" name="TextBox 6"/>
          <p:cNvSpPr txBox="1"/>
          <p:nvPr/>
        </p:nvSpPr>
        <p:spPr>
          <a:xfrm>
            <a:off x="661172" y="1225760"/>
            <a:ext cx="5090160" cy="4832092"/>
          </a:xfrm>
          <a:prstGeom prst="rect">
            <a:avLst/>
          </a:prstGeom>
          <a:noFill/>
        </p:spPr>
        <p:txBody>
          <a:bodyPr wrap="square" rtlCol="0">
            <a:spAutoFit/>
          </a:bodyPr>
          <a:lstStyle/>
          <a:p>
            <a:pPr algn="just"/>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Những</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chiều</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hè</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trò</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chơi</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không</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thể</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thiếu</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với</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bọn</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trẻ</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chúng</a:t>
            </a:r>
            <a:r>
              <a:rPr lang="en-US" sz="2800" dirty="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tôi</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L</a:t>
            </a:r>
            <a:r>
              <a:rPr lang="en-US" sz="2800" dirty="0" err="1" smtClean="0">
                <a:solidFill>
                  <a:srgbClr val="C00000"/>
                </a:solidFill>
                <a:latin typeface="Cambria" panose="02040503050406030204" pitchFamily="18" charset="0"/>
                <a:ea typeface="Cambria" panose="02040503050406030204" pitchFamily="18" charset="0"/>
              </a:rPr>
              <a:t>à</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thả</a:t>
            </a:r>
            <a:r>
              <a:rPr lang="en-US" sz="2800" dirty="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diều</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mỗi</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đứa</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tự</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làm</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hoặc</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được</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người</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lớn</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làm</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cho</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một</a:t>
            </a:r>
            <a:r>
              <a:rPr lang="en-US" sz="2800" dirty="0">
                <a:solidFill>
                  <a:srgbClr val="C00000"/>
                </a:solidFill>
                <a:latin typeface="Cambria" panose="02040503050406030204" pitchFamily="18" charset="0"/>
                <a:ea typeface="Cambria" panose="02040503050406030204" pitchFamily="18" charset="0"/>
              </a:rPr>
              <a:t> con </a:t>
            </a:r>
            <a:r>
              <a:rPr lang="en-US" sz="2800" dirty="0" err="1">
                <a:solidFill>
                  <a:srgbClr val="C00000"/>
                </a:solidFill>
                <a:latin typeface="Cambria" panose="02040503050406030204" pitchFamily="18" charset="0"/>
                <a:ea typeface="Cambria" panose="02040503050406030204" pitchFamily="18" charset="0"/>
              </a:rPr>
              <a:t>diều</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với</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hình</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dáng</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khác</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nhau</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Diều</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làm</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từ</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túi</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ni</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lông</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từ</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vải</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thừa</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với</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đủ</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màu</a:t>
            </a:r>
            <a:r>
              <a:rPr lang="en-US" sz="2800" dirty="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sắc</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năm</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sáu</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đứa</a:t>
            </a:r>
            <a:r>
              <a:rPr lang="en-US" sz="2800" dirty="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trẻ</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Cầm</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theo</a:t>
            </a:r>
            <a:r>
              <a:rPr lang="en-US" sz="2800" dirty="0">
                <a:solidFill>
                  <a:srgbClr val="C00000"/>
                </a:solidFill>
                <a:latin typeface="Cambria" panose="02040503050406030204" pitchFamily="18" charset="0"/>
                <a:ea typeface="Cambria" panose="02040503050406030204" pitchFamily="18" charset="0"/>
              </a:rPr>
              <a:t> con </a:t>
            </a:r>
            <a:r>
              <a:rPr lang="en-US" sz="2800" dirty="0" err="1">
                <a:solidFill>
                  <a:srgbClr val="C00000"/>
                </a:solidFill>
                <a:latin typeface="Cambria" panose="02040503050406030204" pitchFamily="18" charset="0"/>
                <a:ea typeface="Cambria" panose="02040503050406030204" pitchFamily="18" charset="0"/>
              </a:rPr>
              <a:t>diều</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chạy</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tung</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tăng</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trên</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cánh</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đồng</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thi</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xem</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diều</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ai</a:t>
            </a:r>
            <a:r>
              <a:rPr lang="en-US" sz="2800" dirty="0">
                <a:solidFill>
                  <a:srgbClr val="C00000"/>
                </a:solidFill>
                <a:latin typeface="Cambria" panose="02040503050406030204" pitchFamily="18" charset="0"/>
                <a:ea typeface="Cambria" panose="02040503050406030204" pitchFamily="18" charset="0"/>
              </a:rPr>
              <a:t> bay </a:t>
            </a:r>
            <a:r>
              <a:rPr lang="en-US" sz="2800" dirty="0" err="1">
                <a:solidFill>
                  <a:srgbClr val="C00000"/>
                </a:solidFill>
                <a:latin typeface="Cambria" panose="02040503050406030204" pitchFamily="18" charset="0"/>
                <a:ea typeface="Cambria" panose="02040503050406030204" pitchFamily="18" charset="0"/>
              </a:rPr>
              <a:t>cao</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hơn</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để</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giành</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chiến</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thắng</a:t>
            </a:r>
            <a:r>
              <a:rPr lang="en-US" sz="2800" dirty="0" smtClean="0">
                <a:solidFill>
                  <a:srgbClr val="C00000"/>
                </a:solidFill>
                <a:latin typeface="Cambria" panose="02040503050406030204" pitchFamily="18" charset="0"/>
                <a:ea typeface="Cambria" panose="02040503050406030204" pitchFamily="18" charset="0"/>
              </a:rPr>
              <a:t>.</a:t>
            </a:r>
            <a:endParaRPr lang="en-US" sz="2800" dirty="0">
              <a:solidFill>
                <a:srgbClr val="C00000"/>
              </a:solidFill>
              <a:latin typeface="Cambria" panose="02040503050406030204" pitchFamily="18" charset="0"/>
              <a:ea typeface="Cambria" panose="02040503050406030204" pitchFamily="18" charset="0"/>
            </a:endParaRPr>
          </a:p>
        </p:txBody>
      </p:sp>
      <p:sp>
        <p:nvSpPr>
          <p:cNvPr id="3" name="TextBox 2"/>
          <p:cNvSpPr txBox="1"/>
          <p:nvPr/>
        </p:nvSpPr>
        <p:spPr>
          <a:xfrm>
            <a:off x="1871241" y="6057852"/>
            <a:ext cx="8449519" cy="510778"/>
          </a:xfrm>
          <a:prstGeom prst="roundRect">
            <a:avLst/>
          </a:prstGeom>
          <a:solidFill>
            <a:schemeClr val="bg1"/>
          </a:solidFill>
        </p:spPr>
        <p:txBody>
          <a:bodyPr wrap="square" rtlCol="0">
            <a:spAutoFit/>
          </a:bodyPr>
          <a:lstStyle/>
          <a:p>
            <a:r>
              <a:rPr lang="en-US" sz="2400" b="1" dirty="0" err="1" smtClean="0">
                <a:solidFill>
                  <a:srgbClr val="FF0000"/>
                </a:solidFill>
                <a:latin typeface="Cambria" panose="02040503050406030204" pitchFamily="18" charset="0"/>
                <a:ea typeface="Cambria" panose="02040503050406030204" pitchFamily="18" charset="0"/>
              </a:rPr>
              <a:t>Đọc</a:t>
            </a:r>
            <a:r>
              <a:rPr lang="en-US" sz="2400" b="1" dirty="0" smtClean="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đoạn</a:t>
            </a:r>
            <a:r>
              <a:rPr lang="en-US" sz="2400" b="1" dirty="0" smtClean="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văn</a:t>
            </a:r>
            <a:r>
              <a:rPr lang="en-US" sz="2400" b="1" dirty="0" smtClean="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và</a:t>
            </a:r>
            <a:r>
              <a:rPr lang="en-US" sz="2400" b="1" dirty="0" smtClean="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cho</a:t>
            </a:r>
            <a:r>
              <a:rPr lang="en-US" sz="2400" b="1" dirty="0" smtClean="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người</a:t>
            </a:r>
            <a:r>
              <a:rPr lang="en-US" sz="2400" b="1" dirty="0" smtClean="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viết</a:t>
            </a:r>
            <a:r>
              <a:rPr lang="en-US" sz="2400" b="1" dirty="0" smtClean="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đã</a:t>
            </a:r>
            <a:r>
              <a:rPr lang="en-US" sz="2400" b="1" dirty="0" smtClean="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đặt</a:t>
            </a:r>
            <a:r>
              <a:rPr lang="en-US" sz="2400" b="1" dirty="0" smtClean="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sai</a:t>
            </a:r>
            <a:r>
              <a:rPr lang="en-US" sz="2400" b="1" dirty="0" smtClean="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dấu</a:t>
            </a:r>
            <a:r>
              <a:rPr lang="en-US" sz="2400" b="1" dirty="0" smtClean="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câu</a:t>
            </a:r>
            <a:r>
              <a:rPr lang="en-US" sz="2400" b="1" dirty="0" smtClean="0">
                <a:solidFill>
                  <a:srgbClr val="FF0000"/>
                </a:solidFill>
                <a:latin typeface="Cambria" panose="02040503050406030204" pitchFamily="18" charset="0"/>
                <a:ea typeface="Cambria" panose="02040503050406030204" pitchFamily="18" charset="0"/>
              </a:rPr>
              <a:t> ở </a:t>
            </a:r>
            <a:r>
              <a:rPr lang="en-US" sz="2400" b="1" dirty="0" err="1" smtClean="0">
                <a:solidFill>
                  <a:srgbClr val="FF0000"/>
                </a:solidFill>
                <a:latin typeface="Cambria" panose="02040503050406030204" pitchFamily="18" charset="0"/>
                <a:ea typeface="Cambria" panose="02040503050406030204" pitchFamily="18" charset="0"/>
              </a:rPr>
              <a:t>đâu</a:t>
            </a:r>
            <a:r>
              <a:rPr lang="en-US" sz="2400" b="1" dirty="0" smtClean="0">
                <a:solidFill>
                  <a:srgbClr val="FF0000"/>
                </a:solidFill>
                <a:latin typeface="Cambria" panose="02040503050406030204" pitchFamily="18" charset="0"/>
                <a:ea typeface="Cambria" panose="02040503050406030204" pitchFamily="18" charset="0"/>
              </a:rPr>
              <a:t>?</a:t>
            </a:r>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913260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extBox 101"/>
          <p:cNvSpPr txBox="1"/>
          <p:nvPr/>
        </p:nvSpPr>
        <p:spPr>
          <a:xfrm>
            <a:off x="2270439" y="3451037"/>
            <a:ext cx="2390525" cy="830997"/>
          </a:xfrm>
          <a:prstGeom prst="rect">
            <a:avLst/>
          </a:prstGeom>
          <a:noFill/>
        </p:spPr>
        <p:txBody>
          <a:bodyPr wrap="square" rtlCol="0">
            <a:spAutoFit/>
          </a:bodyPr>
          <a:lstStyle/>
          <a:p>
            <a:pPr algn="ctr" defTabSz="1219170"/>
            <a:r>
              <a:rPr lang="en-US" sz="2400" b="1" dirty="0" smtClean="0">
                <a:solidFill>
                  <a:srgbClr val="4BACC6">
                    <a:lumMod val="75000"/>
                  </a:srgbClr>
                </a:solidFill>
                <a:latin typeface="Cambria" panose="02040503050406030204" pitchFamily="18" charset="0"/>
                <a:ea typeface="Cambria" panose="02040503050406030204" pitchFamily="18" charset="0"/>
                <a:cs typeface="FC Onigiri Outline Color" pitchFamily="2" charset="-34"/>
              </a:rPr>
              <a:t>Xin </a:t>
            </a:r>
            <a:r>
              <a:rPr lang="en-US" sz="2400" b="1" dirty="0" err="1" smtClean="0">
                <a:solidFill>
                  <a:srgbClr val="4BACC6">
                    <a:lumMod val="75000"/>
                  </a:srgbClr>
                </a:solidFill>
                <a:latin typeface="Cambria" panose="02040503050406030204" pitchFamily="18" charset="0"/>
                <a:ea typeface="Cambria" panose="02040503050406030204" pitchFamily="18" charset="0"/>
                <a:cs typeface="FC Onigiri Outline Color" pitchFamily="2" charset="-34"/>
              </a:rPr>
              <a:t>chào</a:t>
            </a:r>
            <a:r>
              <a:rPr lang="en-US" sz="2400" b="1" dirty="0" smtClean="0">
                <a:solidFill>
                  <a:srgbClr val="4BACC6">
                    <a:lumMod val="75000"/>
                  </a:srgbClr>
                </a:solidFill>
                <a:latin typeface="Cambria" panose="02040503050406030204" pitchFamily="18" charset="0"/>
                <a:ea typeface="Cambria" panose="02040503050406030204" pitchFamily="18" charset="0"/>
                <a:cs typeface="FC Onigiri Outline Color" pitchFamily="2" charset="-34"/>
              </a:rPr>
              <a:t> </a:t>
            </a:r>
          </a:p>
          <a:p>
            <a:pPr algn="ctr" defTabSz="1219170"/>
            <a:r>
              <a:rPr lang="en-US" sz="2400" b="1" dirty="0" err="1" smtClean="0">
                <a:solidFill>
                  <a:srgbClr val="4BACC6">
                    <a:lumMod val="75000"/>
                  </a:srgbClr>
                </a:solidFill>
                <a:latin typeface="Cambria" panose="02040503050406030204" pitchFamily="18" charset="0"/>
                <a:ea typeface="Cambria" panose="02040503050406030204" pitchFamily="18" charset="0"/>
                <a:cs typeface="FC Onigiri Outline Color" pitchFamily="2" charset="-34"/>
              </a:rPr>
              <a:t>và</a:t>
            </a:r>
            <a:r>
              <a:rPr lang="en-US" sz="2400" b="1" dirty="0" smtClean="0">
                <a:solidFill>
                  <a:srgbClr val="4BACC6">
                    <a:lumMod val="75000"/>
                  </a:srgbClr>
                </a:solidFill>
                <a:latin typeface="Cambria" panose="02040503050406030204" pitchFamily="18" charset="0"/>
                <a:ea typeface="Cambria" panose="02040503050406030204" pitchFamily="18" charset="0"/>
                <a:cs typeface="FC Onigiri Outline Color" pitchFamily="2" charset="-34"/>
              </a:rPr>
              <a:t> </a:t>
            </a:r>
            <a:r>
              <a:rPr lang="en-US" sz="2400" b="1" dirty="0" err="1" smtClean="0">
                <a:solidFill>
                  <a:srgbClr val="4BACC6">
                    <a:lumMod val="75000"/>
                  </a:srgbClr>
                </a:solidFill>
                <a:latin typeface="Cambria" panose="02040503050406030204" pitchFamily="18" charset="0"/>
                <a:ea typeface="Cambria" panose="02040503050406030204" pitchFamily="18" charset="0"/>
                <a:cs typeface="FC Onigiri Outline Color" pitchFamily="2" charset="-34"/>
              </a:rPr>
              <a:t>hẹn</a:t>
            </a:r>
            <a:r>
              <a:rPr lang="en-US" sz="2400" b="1" dirty="0" smtClean="0">
                <a:solidFill>
                  <a:srgbClr val="4BACC6">
                    <a:lumMod val="75000"/>
                  </a:srgbClr>
                </a:solidFill>
                <a:latin typeface="Cambria" panose="02040503050406030204" pitchFamily="18" charset="0"/>
                <a:ea typeface="Cambria" panose="02040503050406030204" pitchFamily="18" charset="0"/>
                <a:cs typeface="FC Onigiri Outline Color" pitchFamily="2" charset="-34"/>
              </a:rPr>
              <a:t> </a:t>
            </a:r>
            <a:r>
              <a:rPr lang="en-US" sz="2400" b="1" dirty="0" err="1" smtClean="0">
                <a:solidFill>
                  <a:srgbClr val="4BACC6">
                    <a:lumMod val="75000"/>
                  </a:srgbClr>
                </a:solidFill>
                <a:latin typeface="Cambria" panose="02040503050406030204" pitchFamily="18" charset="0"/>
                <a:ea typeface="Cambria" panose="02040503050406030204" pitchFamily="18" charset="0"/>
                <a:cs typeface="FC Onigiri Outline Color" pitchFamily="2" charset="-34"/>
              </a:rPr>
              <a:t>gặp</a:t>
            </a:r>
            <a:r>
              <a:rPr lang="en-US" sz="2400" b="1" dirty="0" smtClean="0">
                <a:solidFill>
                  <a:srgbClr val="4BACC6">
                    <a:lumMod val="75000"/>
                  </a:srgbClr>
                </a:solidFill>
                <a:latin typeface="Cambria" panose="02040503050406030204" pitchFamily="18" charset="0"/>
                <a:ea typeface="Cambria" panose="02040503050406030204" pitchFamily="18" charset="0"/>
                <a:cs typeface="FC Onigiri Outline Color" pitchFamily="2" charset="-34"/>
              </a:rPr>
              <a:t> </a:t>
            </a:r>
            <a:r>
              <a:rPr lang="en-US" sz="2400" b="1" dirty="0" err="1" smtClean="0">
                <a:solidFill>
                  <a:srgbClr val="4BACC6">
                    <a:lumMod val="75000"/>
                  </a:srgbClr>
                </a:solidFill>
                <a:latin typeface="Cambria" panose="02040503050406030204" pitchFamily="18" charset="0"/>
                <a:ea typeface="Cambria" panose="02040503050406030204" pitchFamily="18" charset="0"/>
                <a:cs typeface="FC Onigiri Outline Color" pitchFamily="2" charset="-34"/>
              </a:rPr>
              <a:t>lại</a:t>
            </a:r>
            <a:r>
              <a:rPr lang="en-US" sz="2400" b="1" dirty="0" smtClean="0">
                <a:solidFill>
                  <a:srgbClr val="4BACC6">
                    <a:lumMod val="75000"/>
                  </a:srgbClr>
                </a:solidFill>
                <a:latin typeface="Cambria" panose="02040503050406030204" pitchFamily="18" charset="0"/>
                <a:ea typeface="Cambria" panose="02040503050406030204" pitchFamily="18" charset="0"/>
                <a:cs typeface="FC Onigiri Outline Color" pitchFamily="2" charset="-34"/>
              </a:rPr>
              <a:t>!</a:t>
            </a:r>
            <a:endParaRPr lang="th-TH" sz="2400" b="1" dirty="0">
              <a:solidFill>
                <a:srgbClr val="4BACC6">
                  <a:lumMod val="75000"/>
                </a:srgbClr>
              </a:solidFill>
              <a:latin typeface="Cambria" panose="02040503050406030204" pitchFamily="18" charset="0"/>
              <a:ea typeface="Cambria" panose="02040503050406030204" pitchFamily="18" charset="0"/>
              <a:cs typeface="FC Onigiri Outline Color" pitchFamily="2" charset="-34"/>
            </a:endParaRPr>
          </a:p>
        </p:txBody>
      </p:sp>
    </p:spTree>
    <p:extLst>
      <p:ext uri="{BB962C8B-B14F-4D97-AF65-F5344CB8AC3E}">
        <p14:creationId xmlns:p14="http://schemas.microsoft.com/office/powerpoint/2010/main" val="2853711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909417" y="3095728"/>
            <a:ext cx="10889694" cy="549603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0504">
              <a:buClr>
                <a:srgbClr val="000000"/>
              </a:buClr>
            </a:pPr>
            <a:endParaRPr lang="id-ID" sz="1487" kern="0">
              <a:solidFill>
                <a:srgbClr val="FFB64C"/>
              </a:solidFill>
              <a:latin typeface="Arial"/>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776214" y="2493362"/>
            <a:ext cx="10191284" cy="366515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0504">
              <a:buClr>
                <a:srgbClr val="000000"/>
              </a:buClr>
            </a:pPr>
            <a:endParaRPr lang="id-ID" sz="1487" kern="0">
              <a:solidFill>
                <a:srgbClr val="FFB64C"/>
              </a:solidFill>
              <a:latin typeface="Arial"/>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8803408" y="3677809"/>
            <a:ext cx="2498206" cy="2577628"/>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552127" y="3397767"/>
            <a:ext cx="10323735" cy="1273963"/>
          </a:xfrm>
          <a:prstGeom prst="rect">
            <a:avLst/>
          </a:prstGeom>
        </p:spPr>
        <p:txBody>
          <a:bodyPr vert="horz" lIns="97049" tIns="48525" rIns="97049" bIns="48525"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970504">
              <a:lnSpc>
                <a:spcPct val="100000"/>
              </a:lnSpc>
              <a:defRPr/>
            </a:pPr>
            <a:r>
              <a:rPr lang="en-US" sz="3715" b="1" dirty="0">
                <a:solidFill>
                  <a:srgbClr val="D63E3D">
                    <a:lumMod val="50000"/>
                  </a:srgbClr>
                </a:solidFill>
                <a:latin typeface="SVN-Dancing Script" panose="02040603050506020204" pitchFamily="18" charset="0"/>
                <a:sym typeface="Arial"/>
              </a:rPr>
              <a:t> </a:t>
            </a:r>
            <a:r>
              <a:rPr lang="en-US" sz="3715" b="1" dirty="0" err="1">
                <a:solidFill>
                  <a:srgbClr val="00B0F0"/>
                </a:solidFill>
                <a:latin typeface="SVN-Dancing Script" panose="02040603050506020204" pitchFamily="18" charset="0"/>
                <a:cs typeface="#9Slide05 Bodega Script" pitchFamily="2" charset="0"/>
                <a:sym typeface="Arial"/>
              </a:rPr>
              <a:t>Soạn</a:t>
            </a:r>
            <a:r>
              <a:rPr lang="en-US" sz="3715" b="1" dirty="0">
                <a:solidFill>
                  <a:srgbClr val="00B0F0"/>
                </a:solidFill>
                <a:latin typeface="SVN-Dancing Script" panose="02040603050506020204" pitchFamily="18" charset="0"/>
                <a:cs typeface="#9Slide05 Bodega Script" pitchFamily="2" charset="0"/>
                <a:sym typeface="Arial"/>
              </a:rPr>
              <a:t> </a:t>
            </a:r>
            <a:r>
              <a:rPr lang="en-US" sz="3715" b="1" dirty="0" err="1">
                <a:solidFill>
                  <a:srgbClr val="00B0F0"/>
                </a:solidFill>
                <a:latin typeface="SVN-Dancing Script" panose="02040603050506020204" pitchFamily="18" charset="0"/>
                <a:cs typeface="#9Slide05 Bodega Script" pitchFamily="2" charset="0"/>
                <a:sym typeface="Arial"/>
              </a:rPr>
              <a:t>bài</a:t>
            </a:r>
            <a:r>
              <a:rPr lang="en-US" sz="3715" b="1" dirty="0">
                <a:solidFill>
                  <a:srgbClr val="00B0F0"/>
                </a:solidFill>
                <a:latin typeface="SVN-Dancing Script" panose="02040603050506020204" pitchFamily="18" charset="0"/>
                <a:cs typeface="#9Slide05 Bodega Script" pitchFamily="2" charset="0"/>
                <a:sym typeface="Arial"/>
              </a:rPr>
              <a:t> </a:t>
            </a:r>
            <a:r>
              <a:rPr lang="en-US" sz="3715" b="1" dirty="0" err="1">
                <a:solidFill>
                  <a:srgbClr val="00B0F0"/>
                </a:solidFill>
                <a:latin typeface="SVN-Dancing Script" panose="02040603050506020204" pitchFamily="18" charset="0"/>
                <a:cs typeface="#9Slide05 Bodega Script" pitchFamily="2" charset="0"/>
                <a:sym typeface="Arial"/>
              </a:rPr>
              <a:t>giảng</a:t>
            </a:r>
            <a:r>
              <a:rPr lang="en-US" sz="3715" b="1" dirty="0">
                <a:solidFill>
                  <a:srgbClr val="00B0F0"/>
                </a:solidFill>
                <a:latin typeface="SVN-Dancing Script" panose="02040603050506020204" pitchFamily="18" charset="0"/>
                <a:cs typeface="#9Slide05 Bodega Script" pitchFamily="2" charset="0"/>
                <a:sym typeface="Arial"/>
              </a:rPr>
              <a:t> </a:t>
            </a:r>
            <a:r>
              <a:rPr lang="en-US" sz="3715" b="1" dirty="0" err="1">
                <a:solidFill>
                  <a:srgbClr val="00B0F0"/>
                </a:solidFill>
                <a:latin typeface="SVN-Dancing Script" panose="02040603050506020204" pitchFamily="18" charset="0"/>
                <a:cs typeface="#9Slide05 Bodega Script" pitchFamily="2" charset="0"/>
                <a:sym typeface="Arial"/>
              </a:rPr>
              <a:t>yêu</a:t>
            </a:r>
            <a:r>
              <a:rPr lang="en-US" sz="3715" b="1" dirty="0">
                <a:solidFill>
                  <a:srgbClr val="00B0F0"/>
                </a:solidFill>
                <a:latin typeface="SVN-Dancing Script" panose="02040603050506020204" pitchFamily="18" charset="0"/>
                <a:cs typeface="#9Slide05 Bodega Script" pitchFamily="2" charset="0"/>
                <a:sym typeface="Arial"/>
              </a:rPr>
              <a:t> </a:t>
            </a:r>
            <a:r>
              <a:rPr lang="en-US" sz="3715" b="1" dirty="0" err="1">
                <a:solidFill>
                  <a:srgbClr val="00B0F0"/>
                </a:solidFill>
                <a:latin typeface="SVN-Dancing Script" panose="02040603050506020204" pitchFamily="18" charset="0"/>
                <a:cs typeface="#9Slide05 Bodega Script" pitchFamily="2" charset="0"/>
                <a:sym typeface="Arial"/>
              </a:rPr>
              <a:t>cầu</a:t>
            </a:r>
            <a:r>
              <a:rPr lang="en-US" sz="3715" b="1" dirty="0">
                <a:solidFill>
                  <a:srgbClr val="00B0F0"/>
                </a:solidFill>
                <a:latin typeface="SVN-Dancing Script" panose="02040603050506020204" pitchFamily="18" charset="0"/>
                <a:cs typeface="#9Slide05 Bodega Script" pitchFamily="2" charset="0"/>
                <a:sym typeface="Arial"/>
              </a:rPr>
              <a:t> </a:t>
            </a:r>
            <a:r>
              <a:rPr lang="en-US" sz="3715" b="1" dirty="0" err="1">
                <a:solidFill>
                  <a:srgbClr val="00B0F0"/>
                </a:solidFill>
                <a:latin typeface="SVN-Dancing Script" panose="02040603050506020204" pitchFamily="18" charset="0"/>
                <a:cs typeface="#9Slide05 Bodega Script" pitchFamily="2" charset="0"/>
                <a:sym typeface="Arial"/>
              </a:rPr>
              <a:t>các</a:t>
            </a:r>
            <a:r>
              <a:rPr lang="en-US" sz="3715" b="1" dirty="0">
                <a:solidFill>
                  <a:srgbClr val="00B0F0"/>
                </a:solidFill>
                <a:latin typeface="SVN-Dancing Script" panose="02040603050506020204" pitchFamily="18" charset="0"/>
                <a:cs typeface="#9Slide05 Bodega Script" pitchFamily="2" charset="0"/>
                <a:sym typeface="Arial"/>
              </a:rPr>
              <a:t> </a:t>
            </a:r>
            <a:r>
              <a:rPr lang="en-US" sz="3715" b="1" dirty="0" err="1">
                <a:solidFill>
                  <a:srgbClr val="00B0F0"/>
                </a:solidFill>
                <a:latin typeface="SVN-Dancing Script" panose="02040603050506020204" pitchFamily="18" charset="0"/>
                <a:cs typeface="#9Slide05 Bodega Script" pitchFamily="2" charset="0"/>
                <a:sym typeface="Arial"/>
              </a:rPr>
              <a:t>khối</a:t>
            </a:r>
            <a:r>
              <a:rPr lang="en-US" sz="3715" b="1" dirty="0">
                <a:solidFill>
                  <a:srgbClr val="00B0F0"/>
                </a:solidFill>
                <a:latin typeface="SVN-Dancing Script" panose="02040603050506020204" pitchFamily="18" charset="0"/>
                <a:cs typeface="#9Slide05 Bodega Script" pitchFamily="2" charset="0"/>
                <a:sym typeface="Arial"/>
              </a:rPr>
              <a:t> </a:t>
            </a:r>
            <a:r>
              <a:rPr lang="en-US" sz="3715" b="1" dirty="0" err="1">
                <a:solidFill>
                  <a:srgbClr val="00B0F0"/>
                </a:solidFill>
                <a:latin typeface="SVN-Dancing Script" panose="02040603050506020204" pitchFamily="18" charset="0"/>
                <a:cs typeface="#9Slide05 Bodega Script" pitchFamily="2" charset="0"/>
                <a:sym typeface="Arial"/>
              </a:rPr>
              <a:t>lớp</a:t>
            </a:r>
            <a:endParaRPr lang="en-US" sz="3715" b="1" dirty="0">
              <a:solidFill>
                <a:srgbClr val="00B0F0"/>
              </a:solidFill>
              <a:latin typeface="SVN-Dancing Script" panose="02040603050506020204" pitchFamily="18" charset="0"/>
              <a:cs typeface="#9Slide05 Bodega Script" pitchFamily="2" charset="0"/>
              <a:sym typeface="Arial"/>
            </a:endParaRPr>
          </a:p>
          <a:p>
            <a:pPr defTabSz="970504">
              <a:lnSpc>
                <a:spcPct val="100000"/>
              </a:lnSpc>
              <a:defRPr/>
            </a:pPr>
            <a:r>
              <a:rPr lang="en-US" sz="3715" b="1" dirty="0" err="1">
                <a:solidFill>
                  <a:srgbClr val="BC3259"/>
                </a:solidFill>
                <a:latin typeface="SVN-Dancing Script" panose="02040603050506020204" pitchFamily="18" charset="0"/>
                <a:sym typeface="Arial"/>
              </a:rPr>
              <a:t>Thiết</a:t>
            </a:r>
            <a:r>
              <a:rPr lang="en-US" sz="3715" b="1" dirty="0">
                <a:solidFill>
                  <a:srgbClr val="BC3259"/>
                </a:solidFill>
                <a:latin typeface="SVN-Dancing Script" panose="02040603050506020204" pitchFamily="18" charset="0"/>
                <a:sym typeface="Arial"/>
              </a:rPr>
              <a:t> </a:t>
            </a:r>
            <a:r>
              <a:rPr lang="en-US" sz="3715" b="1" dirty="0" err="1">
                <a:solidFill>
                  <a:srgbClr val="BC3259"/>
                </a:solidFill>
                <a:latin typeface="SVN-Dancing Script" panose="02040603050506020204" pitchFamily="18" charset="0"/>
                <a:sym typeface="Arial"/>
              </a:rPr>
              <a:t>kế</a:t>
            </a:r>
            <a:r>
              <a:rPr lang="en-US" sz="3715" b="1" dirty="0">
                <a:solidFill>
                  <a:srgbClr val="BC3259"/>
                </a:solidFill>
                <a:latin typeface="SVN-Dancing Script" panose="02040603050506020204" pitchFamily="18" charset="0"/>
                <a:sym typeface="Arial"/>
              </a:rPr>
              <a:t> </a:t>
            </a:r>
            <a:r>
              <a:rPr lang="en-US" sz="3715" b="1" dirty="0" err="1">
                <a:solidFill>
                  <a:srgbClr val="BC3259"/>
                </a:solidFill>
                <a:latin typeface="SVN-Dancing Script" panose="02040603050506020204" pitchFamily="18" charset="0"/>
                <a:sym typeface="Arial"/>
              </a:rPr>
              <a:t>bài</a:t>
            </a:r>
            <a:r>
              <a:rPr lang="en-US" sz="3715" b="1" dirty="0">
                <a:solidFill>
                  <a:srgbClr val="BC3259"/>
                </a:solidFill>
                <a:latin typeface="SVN-Dancing Script" panose="02040603050506020204" pitchFamily="18" charset="0"/>
                <a:sym typeface="Arial"/>
              </a:rPr>
              <a:t> </a:t>
            </a:r>
            <a:r>
              <a:rPr lang="en-US" sz="3715" b="1" dirty="0" err="1">
                <a:solidFill>
                  <a:srgbClr val="BC3259"/>
                </a:solidFill>
                <a:latin typeface="SVN-Dancing Script" panose="02040603050506020204" pitchFamily="18" charset="0"/>
                <a:sym typeface="Arial"/>
              </a:rPr>
              <a:t>giảng</a:t>
            </a:r>
            <a:r>
              <a:rPr lang="en-US" sz="3715" b="1" dirty="0">
                <a:solidFill>
                  <a:srgbClr val="BC3259"/>
                </a:solidFill>
                <a:latin typeface="SVN-Dancing Script" panose="02040603050506020204" pitchFamily="18" charset="0"/>
                <a:sym typeface="Arial"/>
              </a:rPr>
              <a:t> </a:t>
            </a:r>
            <a:r>
              <a:rPr lang="en-US" sz="3715" b="1" dirty="0">
                <a:solidFill>
                  <a:srgbClr val="2E9733"/>
                </a:solidFill>
                <a:latin typeface="SVN-Dancing Script" panose="02040603050506020204" pitchFamily="18" charset="0"/>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243534" y="4765778"/>
            <a:ext cx="8236079" cy="1072409"/>
          </a:xfrm>
          <a:prstGeom prst="rect">
            <a:avLst/>
          </a:prstGeom>
          <a:noFill/>
        </p:spPr>
        <p:txBody>
          <a:bodyPr wrap="square">
            <a:spAutoFit/>
            <a:scene3d>
              <a:camera prst="orthographicFront"/>
              <a:lightRig rig="threePt" dir="t"/>
            </a:scene3d>
            <a:sp3d extrusionH="57150">
              <a:bevelT w="82550" h="38100" prst="coolSlant"/>
            </a:sp3d>
          </a:bodyPr>
          <a:lstStyle/>
          <a:p>
            <a:pPr algn="ctr" defTabSz="485252">
              <a:defRPr/>
            </a:pPr>
            <a:r>
              <a:rPr lang="en-US" sz="2123" b="1">
                <a:solidFill>
                  <a:srgbClr val="43671B"/>
                </a:solidFill>
                <a:effectLst>
                  <a:glow rad="63500">
                    <a:srgbClr val="FCF2BA">
                      <a:satMod val="175000"/>
                      <a:alpha val="40000"/>
                    </a:srgbClr>
                  </a:glow>
                </a:effectLst>
                <a:latin typeface="UTM Avo" panose="02040603050506020204" pitchFamily="18" charset="0"/>
                <a:cs typeface="Times New Roman" panose="02020603050405020304" pitchFamily="18" charset="0"/>
                <a:sym typeface="Arial"/>
              </a:rPr>
              <a:t>MĂNG NON – TÀI LIỆU TIỂU HỌC </a:t>
            </a:r>
          </a:p>
          <a:p>
            <a:pPr algn="ctr" defTabSz="485252">
              <a:defRPr/>
            </a:pPr>
            <a:r>
              <a:rPr lang="en-US" sz="2123" b="1">
                <a:solidFill>
                  <a:srgbClr val="002060"/>
                </a:solidFill>
                <a:effectLst>
                  <a:glow rad="63500">
                    <a:srgbClr val="FCF2BA">
                      <a:satMod val="175000"/>
                      <a:alpha val="40000"/>
                    </a:srgbClr>
                  </a:glow>
                </a:effectLst>
                <a:latin typeface="UTM Avo" panose="02040603050506020204" pitchFamily="18" charset="0"/>
                <a:cs typeface="Times New Roman" panose="02020603050405020304" pitchFamily="18" charset="0"/>
                <a:sym typeface="Arial"/>
              </a:rPr>
              <a:t>Mời truy cập: </a:t>
            </a:r>
            <a:r>
              <a:rPr lang="en-US" sz="2123">
                <a:solidFill>
                  <a:srgbClr val="002060"/>
                </a:solidFill>
                <a:effectLst>
                  <a:glow rad="63500">
                    <a:srgbClr val="FCF2BA">
                      <a:satMod val="175000"/>
                      <a:alpha val="40000"/>
                    </a:srgbClr>
                  </a:glow>
                </a:effectLst>
                <a:latin typeface="UTM Avo" panose="02040603050506020204" pitchFamily="18" charset="0"/>
                <a:cs typeface="Times New Roman" panose="02020603050405020304" pitchFamily="18" charset="0"/>
                <a:sym typeface="Arial"/>
                <a:hlinkClick r:id="rId3">
                  <a:extLst>
                    <a:ext uri="{A12FA001-AC4F-418D-AE19-62706E023703}">
                      <ahyp:hlinkClr xmlns:ahyp="http://schemas.microsoft.com/office/drawing/2018/hyperlinkcolor" xmlns="" val="tx"/>
                    </a:ext>
                  </a:extLst>
                </a:hlinkClick>
              </a:rPr>
              <a:t>MĂNG NON- TÀI LIỆU TIỂU HỌC | Facebook</a:t>
            </a:r>
            <a:endParaRPr lang="en-US" sz="2123">
              <a:solidFill>
                <a:srgbClr val="002060"/>
              </a:solidFill>
              <a:effectLst>
                <a:glow rad="63500">
                  <a:srgbClr val="FCF2BA">
                    <a:satMod val="175000"/>
                    <a:alpha val="40000"/>
                  </a:srgbClr>
                </a:glow>
              </a:effectLst>
              <a:latin typeface="UTM Avo" panose="02040603050506020204" pitchFamily="18" charset="0"/>
              <a:cs typeface="Times New Roman" panose="02020603050405020304" pitchFamily="18" charset="0"/>
              <a:sym typeface="Arial"/>
            </a:endParaRPr>
          </a:p>
          <a:p>
            <a:pPr algn="ctr" defTabSz="485252">
              <a:defRPr/>
            </a:pPr>
            <a:r>
              <a:rPr lang="en-US" sz="2123" b="1">
                <a:solidFill>
                  <a:srgbClr val="002060"/>
                </a:solidFill>
                <a:effectLst>
                  <a:glow rad="63500">
                    <a:srgbClr val="FCF2BA">
                      <a:satMod val="175000"/>
                      <a:alpha val="40000"/>
                    </a:srgbClr>
                  </a:glow>
                </a:effectLst>
                <a:latin typeface="UTM Avo" panose="02040603050506020204" pitchFamily="18" charset="0"/>
                <a:cs typeface="Times New Roman" panose="02020603050405020304" pitchFamily="18" charset="0"/>
                <a:sym typeface="Arial"/>
              </a:rPr>
              <a:t>ZALO : </a:t>
            </a:r>
            <a:r>
              <a:rPr lang="en-US" sz="2123" b="1" u="sng">
                <a:solidFill>
                  <a:srgbClr val="D63E3D">
                    <a:lumMod val="75000"/>
                  </a:srgbClr>
                </a:solidFill>
                <a:effectLst>
                  <a:glow rad="63500">
                    <a:srgbClr val="FCF2BA">
                      <a:satMod val="175000"/>
                      <a:alpha val="40000"/>
                    </a:srgbClr>
                  </a:glow>
                </a:effectLst>
                <a:latin typeface="UTM Avo" panose="02040603050506020204" pitchFamily="18" charset="0"/>
                <a:cs typeface="Arial"/>
                <a:sym typeface="Arial"/>
              </a:rPr>
              <a:t>0382348780</a:t>
            </a:r>
            <a:r>
              <a:rPr lang="en-US" sz="2123" b="1">
                <a:solidFill>
                  <a:srgbClr val="D63E3D">
                    <a:lumMod val="75000"/>
                  </a:srgbClr>
                </a:solidFill>
                <a:effectLst>
                  <a:glow rad="63500">
                    <a:srgbClr val="FCF2BA">
                      <a:satMod val="175000"/>
                      <a:alpha val="40000"/>
                    </a:srgbClr>
                  </a:glow>
                </a:effectLst>
                <a:latin typeface="UTM Avo" panose="02040603050506020204" pitchFamily="18" charset="0"/>
                <a:cs typeface="Arial"/>
                <a:sym typeface="Arial"/>
              </a:rPr>
              <a:t> - </a:t>
            </a:r>
            <a:r>
              <a:rPr lang="en-US" sz="2123" b="1" u="sng">
                <a:solidFill>
                  <a:srgbClr val="D63E3D">
                    <a:lumMod val="75000"/>
                  </a:srgbClr>
                </a:solidFill>
                <a:effectLst>
                  <a:glow rad="63500">
                    <a:srgbClr val="FCF2BA">
                      <a:satMod val="175000"/>
                      <a:alpha val="40000"/>
                    </a:srgbClr>
                  </a:glow>
                </a:effectLst>
                <a:latin typeface="UTM Avo" panose="02040603050506020204" pitchFamily="18" charset="0"/>
                <a:cs typeface="Arial"/>
                <a:sym typeface="Arial"/>
              </a:rPr>
              <a:t>0984848929</a:t>
            </a:r>
            <a:endParaRPr lang="en-US" sz="2123" b="1" dirty="0">
              <a:solidFill>
                <a:srgbClr val="D63E3D">
                  <a:lumMod val="75000"/>
                </a:srgbClr>
              </a:solidFill>
              <a:effectLst>
                <a:glow rad="63500">
                  <a:srgbClr val="FCF2BA">
                    <a:satMod val="175000"/>
                    <a:alpha val="40000"/>
                  </a:srgbClr>
                </a:glow>
              </a:effectLst>
              <a:latin typeface="UTM Avo" panose="02040603050506020204" pitchFamily="18" charset="0"/>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1563404" y="1994146"/>
            <a:ext cx="9065194" cy="153351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820223" y="1200729"/>
            <a:ext cx="13687649" cy="793417"/>
          </a:xfrm>
          <a:prstGeom prst="rect">
            <a:avLst/>
          </a:prstGeom>
        </p:spPr>
      </p:pic>
    </p:spTree>
    <p:extLst>
      <p:ext uri="{BB962C8B-B14F-4D97-AF65-F5344CB8AC3E}">
        <p14:creationId xmlns:p14="http://schemas.microsoft.com/office/powerpoint/2010/main" val="133383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กลุ่ม 41"/>
          <p:cNvGrpSpPr/>
          <p:nvPr/>
        </p:nvGrpSpPr>
        <p:grpSpPr>
          <a:xfrm>
            <a:off x="3164093" y="5458472"/>
            <a:ext cx="6141608" cy="725299"/>
            <a:chOff x="2271564" y="3507854"/>
            <a:chExt cx="4606206" cy="543974"/>
          </a:xfrm>
        </p:grpSpPr>
        <p:sp>
          <p:nvSpPr>
            <p:cNvPr id="2" name="สี่เหลี่ยมผืนผ้า 1"/>
            <p:cNvSpPr/>
            <p:nvPr/>
          </p:nvSpPr>
          <p:spPr>
            <a:xfrm>
              <a:off x="2339752" y="3579862"/>
              <a:ext cx="4538018" cy="471966"/>
            </a:xfrm>
            <a:prstGeom prst="rect">
              <a:avLst/>
            </a:prstGeom>
            <a:pattFill prst="wdDnDiag">
              <a:fgClr>
                <a:srgbClr val="E8C6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63" name="สี่เหลี่ยมผืนผ้า 62"/>
            <p:cNvSpPr/>
            <p:nvPr/>
          </p:nvSpPr>
          <p:spPr>
            <a:xfrm>
              <a:off x="2271564" y="3507854"/>
              <a:ext cx="4538017" cy="471966"/>
            </a:xfrm>
            <a:prstGeom prst="rect">
              <a:avLst/>
            </a:prstGeom>
            <a:solidFill>
              <a:schemeClr val="bg1"/>
            </a:solidFill>
            <a:ln>
              <a:solidFill>
                <a:srgbClr val="FFDE75"/>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733" dirty="0" err="1" smtClean="0">
                  <a:solidFill>
                    <a:srgbClr val="7030A0"/>
                  </a:solidFill>
                  <a:latin typeface="Cambria" panose="02040503050406030204" pitchFamily="18" charset="0"/>
                  <a:ea typeface="Cambria" panose="02040503050406030204" pitchFamily="18" charset="0"/>
                  <a:cs typeface="FC Onigiri Outline"/>
                </a:rPr>
                <a:t>Luyện</a:t>
              </a:r>
              <a:r>
                <a:rPr lang="en-US" sz="3733" dirty="0" smtClean="0">
                  <a:solidFill>
                    <a:srgbClr val="7030A0"/>
                  </a:solidFill>
                  <a:latin typeface="Cambria" panose="02040503050406030204" pitchFamily="18" charset="0"/>
                  <a:ea typeface="Cambria" panose="02040503050406030204" pitchFamily="18" charset="0"/>
                  <a:cs typeface="FC Onigiri Outline"/>
                </a:rPr>
                <a:t> </a:t>
              </a:r>
              <a:r>
                <a:rPr lang="en-US" sz="3733" dirty="0" err="1" smtClean="0">
                  <a:solidFill>
                    <a:srgbClr val="7030A0"/>
                  </a:solidFill>
                  <a:latin typeface="Cambria" panose="02040503050406030204" pitchFamily="18" charset="0"/>
                  <a:ea typeface="Cambria" panose="02040503050406030204" pitchFamily="18" charset="0"/>
                  <a:cs typeface="FC Onigiri Outline"/>
                </a:rPr>
                <a:t>đọc</a:t>
              </a:r>
              <a:r>
                <a:rPr lang="en-US" sz="3733" dirty="0" smtClean="0">
                  <a:solidFill>
                    <a:srgbClr val="7030A0"/>
                  </a:solidFill>
                  <a:latin typeface="Cambria" panose="02040503050406030204" pitchFamily="18" charset="0"/>
                  <a:ea typeface="Cambria" panose="02040503050406030204" pitchFamily="18" charset="0"/>
                  <a:cs typeface="FC Onigiri Outline"/>
                </a:rPr>
                <a:t> </a:t>
              </a:r>
              <a:r>
                <a:rPr lang="en-US" sz="3733" dirty="0" err="1" smtClean="0">
                  <a:solidFill>
                    <a:srgbClr val="7030A0"/>
                  </a:solidFill>
                  <a:latin typeface="Cambria" panose="02040503050406030204" pitchFamily="18" charset="0"/>
                  <a:ea typeface="Cambria" panose="02040503050406030204" pitchFamily="18" charset="0"/>
                  <a:cs typeface="FC Onigiri Outline"/>
                </a:rPr>
                <a:t>và</a:t>
              </a:r>
              <a:r>
                <a:rPr lang="en-US" sz="3733" dirty="0" smtClean="0">
                  <a:solidFill>
                    <a:srgbClr val="7030A0"/>
                  </a:solidFill>
                  <a:latin typeface="Cambria" panose="02040503050406030204" pitchFamily="18" charset="0"/>
                  <a:ea typeface="Cambria" panose="02040503050406030204" pitchFamily="18" charset="0"/>
                  <a:cs typeface="FC Onigiri Outline"/>
                </a:rPr>
                <a:t> </a:t>
              </a:r>
              <a:r>
                <a:rPr lang="en-US" sz="3733" dirty="0" err="1" smtClean="0">
                  <a:solidFill>
                    <a:srgbClr val="7030A0"/>
                  </a:solidFill>
                  <a:latin typeface="Cambria" panose="02040503050406030204" pitchFamily="18" charset="0"/>
                  <a:ea typeface="Cambria" panose="02040503050406030204" pitchFamily="18" charset="0"/>
                  <a:cs typeface="FC Onigiri Outline"/>
                </a:rPr>
                <a:t>trả</a:t>
              </a:r>
              <a:r>
                <a:rPr lang="en-US" sz="3733" dirty="0" smtClean="0">
                  <a:solidFill>
                    <a:srgbClr val="7030A0"/>
                  </a:solidFill>
                  <a:latin typeface="Cambria" panose="02040503050406030204" pitchFamily="18" charset="0"/>
                  <a:ea typeface="Cambria" panose="02040503050406030204" pitchFamily="18" charset="0"/>
                  <a:cs typeface="FC Onigiri Outline"/>
                </a:rPr>
                <a:t> </a:t>
              </a:r>
              <a:r>
                <a:rPr lang="en-US" sz="3733" dirty="0" err="1" smtClean="0">
                  <a:solidFill>
                    <a:srgbClr val="7030A0"/>
                  </a:solidFill>
                  <a:latin typeface="Cambria" panose="02040503050406030204" pitchFamily="18" charset="0"/>
                  <a:ea typeface="Cambria" panose="02040503050406030204" pitchFamily="18" charset="0"/>
                  <a:cs typeface="FC Onigiri Outline"/>
                </a:rPr>
                <a:t>lời</a:t>
              </a:r>
              <a:r>
                <a:rPr lang="en-US" sz="3733" dirty="0" smtClean="0">
                  <a:solidFill>
                    <a:srgbClr val="7030A0"/>
                  </a:solidFill>
                  <a:latin typeface="Cambria" panose="02040503050406030204" pitchFamily="18" charset="0"/>
                  <a:ea typeface="Cambria" panose="02040503050406030204" pitchFamily="18" charset="0"/>
                  <a:cs typeface="FC Onigiri Outline"/>
                </a:rPr>
                <a:t> </a:t>
              </a:r>
              <a:r>
                <a:rPr lang="en-US" sz="3733" dirty="0" err="1" smtClean="0">
                  <a:solidFill>
                    <a:srgbClr val="7030A0"/>
                  </a:solidFill>
                  <a:latin typeface="Cambria" panose="02040503050406030204" pitchFamily="18" charset="0"/>
                  <a:ea typeface="Cambria" panose="02040503050406030204" pitchFamily="18" charset="0"/>
                  <a:cs typeface="FC Onigiri Outline"/>
                </a:rPr>
                <a:t>câu</a:t>
              </a:r>
              <a:r>
                <a:rPr lang="en-US" sz="3733" dirty="0" smtClean="0">
                  <a:solidFill>
                    <a:srgbClr val="7030A0"/>
                  </a:solidFill>
                  <a:latin typeface="Cambria" panose="02040503050406030204" pitchFamily="18" charset="0"/>
                  <a:ea typeface="Cambria" panose="02040503050406030204" pitchFamily="18" charset="0"/>
                  <a:cs typeface="FC Onigiri Outline"/>
                </a:rPr>
                <a:t> </a:t>
              </a:r>
              <a:r>
                <a:rPr lang="en-US" sz="3733" dirty="0" err="1" smtClean="0">
                  <a:solidFill>
                    <a:srgbClr val="7030A0"/>
                  </a:solidFill>
                  <a:latin typeface="Cambria" panose="02040503050406030204" pitchFamily="18" charset="0"/>
                  <a:ea typeface="Cambria" panose="02040503050406030204" pitchFamily="18" charset="0"/>
                  <a:cs typeface="FC Onigiri Outline"/>
                </a:rPr>
                <a:t>hỏi</a:t>
              </a:r>
              <a:endParaRPr lang="th-TH" sz="3733" dirty="0">
                <a:solidFill>
                  <a:srgbClr val="7030A0"/>
                </a:solidFill>
                <a:latin typeface="Cambria" panose="02040503050406030204" pitchFamily="18" charset="0"/>
                <a:ea typeface="Cambria" panose="02040503050406030204" pitchFamily="18" charset="0"/>
                <a:cs typeface="FC Onigiri Outline"/>
              </a:endParaRPr>
            </a:p>
          </p:txBody>
        </p:sp>
      </p:grpSp>
      <p:sp>
        <p:nvSpPr>
          <p:cNvPr id="78" name="วงรี 77"/>
          <p:cNvSpPr/>
          <p:nvPr/>
        </p:nvSpPr>
        <p:spPr>
          <a:xfrm>
            <a:off x="7046492" y="3755783"/>
            <a:ext cx="81600" cy="816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79" name="วงรี 78"/>
          <p:cNvSpPr/>
          <p:nvPr/>
        </p:nvSpPr>
        <p:spPr>
          <a:xfrm>
            <a:off x="7059968" y="3455533"/>
            <a:ext cx="81600" cy="8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80" name="วงรี 79"/>
          <p:cNvSpPr/>
          <p:nvPr/>
        </p:nvSpPr>
        <p:spPr>
          <a:xfrm>
            <a:off x="6975705" y="3319731"/>
            <a:ext cx="81600" cy="81600"/>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81" name="วงรี 80"/>
          <p:cNvSpPr/>
          <p:nvPr/>
        </p:nvSpPr>
        <p:spPr>
          <a:xfrm>
            <a:off x="7005692" y="3612417"/>
            <a:ext cx="81600" cy="816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82" name="วงรี 81"/>
          <p:cNvSpPr/>
          <p:nvPr/>
        </p:nvSpPr>
        <p:spPr>
          <a:xfrm>
            <a:off x="4926733" y="3790192"/>
            <a:ext cx="81600" cy="81600"/>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83" name="วงรี 82"/>
          <p:cNvSpPr/>
          <p:nvPr/>
        </p:nvSpPr>
        <p:spPr>
          <a:xfrm>
            <a:off x="4917483" y="3525096"/>
            <a:ext cx="81600" cy="8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84" name="วงรี 83"/>
          <p:cNvSpPr/>
          <p:nvPr/>
        </p:nvSpPr>
        <p:spPr>
          <a:xfrm>
            <a:off x="4985607" y="3377969"/>
            <a:ext cx="81600" cy="816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85" name="วงรี 84"/>
          <p:cNvSpPr/>
          <p:nvPr/>
        </p:nvSpPr>
        <p:spPr>
          <a:xfrm>
            <a:off x="4999083" y="3645801"/>
            <a:ext cx="81600" cy="81600"/>
          </a:xfrm>
          <a:prstGeom prst="ellipse">
            <a:avLst/>
          </a:prstGeom>
          <a:solidFill>
            <a:srgbClr val="C57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pic>
        <p:nvPicPr>
          <p:cNvPr id="48" name="รูปภาพ 47"/>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tretch>
            <a:fillRect/>
          </a:stretch>
        </p:blipFill>
        <p:spPr>
          <a:xfrm>
            <a:off x="1348767" y="131174"/>
            <a:ext cx="1309963" cy="993036"/>
          </a:xfrm>
          <a:prstGeom prst="rect">
            <a:avLst/>
          </a:prstGeom>
          <a:effectLst>
            <a:outerShdw blurRad="50800" dist="25400" dir="5400000" algn="t" rotWithShape="0">
              <a:schemeClr val="accent4">
                <a:alpha val="40000"/>
              </a:schemeClr>
            </a:outerShdw>
          </a:effectLst>
        </p:spPr>
      </p:pic>
      <p:pic>
        <p:nvPicPr>
          <p:cNvPr id="18" name="Picture 17"/>
          <p:cNvPicPr>
            <a:picLocks noChangeAspect="1"/>
          </p:cNvPicPr>
          <p:nvPr/>
        </p:nvPicPr>
        <p:blipFill>
          <a:blip r:embed="rId5"/>
          <a:stretch>
            <a:fillRect/>
          </a:stretch>
        </p:blipFill>
        <p:spPr>
          <a:xfrm>
            <a:off x="2209463" y="779537"/>
            <a:ext cx="7773074" cy="1865538"/>
          </a:xfrm>
          <a:prstGeom prst="rect">
            <a:avLst/>
          </a:prstGeom>
        </p:spPr>
      </p:pic>
      <p:pic>
        <p:nvPicPr>
          <p:cNvPr id="3" name="Picture 2"/>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8387" y1="37113" x2="47544" y2="43056"/>
                        <a14:foregroundMark x1="57671" y1="40995" x2="59491" y2="37780"/>
                        <a14:foregroundMark x1="33535" y1="62644" x2="45179" y2="65130"/>
                        <a14:foregroundMark x1="28623" y1="62280" x2="33535" y2="61613"/>
                        <a14:foregroundMark x1="28805" y1="59733" x2="35233" y2="59430"/>
                        <a14:foregroundMark x1="27592" y1="62280" x2="27592" y2="63129"/>
                        <a14:foregroundMark x1="53790" y1="63311" x2="67617" y2="58217"/>
                        <a14:foregroundMark x1="63554" y1="58763" x2="67435" y2="57368"/>
                        <a14:foregroundMark x1="52941" y1="65312" x2="68951" y2="62098"/>
                        <a14:foregroundMark x1="68648" y1="60097" x2="70831" y2="61795"/>
                        <a14:foregroundMark x1="69618" y1="59915" x2="70649" y2="59430"/>
                        <a14:foregroundMark x1="68284" y1="57186" x2="68284" y2="58884"/>
                        <a14:foregroundMark x1="69133" y1="57368" x2="69133" y2="58581"/>
                        <a14:foregroundMark x1="72832" y1="61916" x2="72529" y2="62947"/>
                        <a14:foregroundMark x1="71316" y1="59551" x2="71316" y2="60764"/>
                      </a14:backgroundRemoval>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182826" y="2042778"/>
            <a:ext cx="3826349" cy="3826349"/>
          </a:xfrm>
          <a:prstGeom prst="rect">
            <a:avLst/>
          </a:prstGeom>
        </p:spPr>
      </p:pic>
    </p:spTree>
    <p:extLst>
      <p:ext uri="{BB962C8B-B14F-4D97-AF65-F5344CB8AC3E}">
        <p14:creationId xmlns:p14="http://schemas.microsoft.com/office/powerpoint/2010/main" val="38390126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1" name="เมฆ 60"/>
          <p:cNvSpPr/>
          <p:nvPr/>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pic>
        <p:nvPicPr>
          <p:cNvPr id="52" name="รูปภาพ 5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5" y="2539621"/>
            <a:ext cx="433855" cy="482184"/>
          </a:xfrm>
          <a:prstGeom prst="rect">
            <a:avLst/>
          </a:prstGeom>
        </p:spPr>
      </p:pic>
      <p:pic>
        <p:nvPicPr>
          <p:cNvPr id="3" name="รูปภาพ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1521" y="1091041"/>
            <a:ext cx="552659" cy="593295"/>
          </a:xfrm>
          <a:prstGeom prst="rect">
            <a:avLst/>
          </a:prstGeom>
        </p:spPr>
      </p:pic>
      <p:pic>
        <p:nvPicPr>
          <p:cNvPr id="40" name="รูปภาพ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5450" y="314699"/>
            <a:ext cx="755841" cy="804605"/>
          </a:xfrm>
          <a:prstGeom prst="rect">
            <a:avLst/>
          </a:prstGeom>
        </p:spPr>
      </p:pic>
      <p:pic>
        <p:nvPicPr>
          <p:cNvPr id="41" name="รูปภาพ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721" y="1448659"/>
            <a:ext cx="861497" cy="967152"/>
          </a:xfrm>
          <a:prstGeom prst="rect">
            <a:avLst/>
          </a:prstGeom>
        </p:spPr>
      </p:pic>
      <p:pic>
        <p:nvPicPr>
          <p:cNvPr id="45" name="รูปภาพ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18235" y="184344"/>
            <a:ext cx="1549808" cy="1356081"/>
          </a:xfrm>
          <a:prstGeom prst="rect">
            <a:avLst/>
          </a:prstGeom>
        </p:spPr>
      </p:pic>
      <p:pic>
        <p:nvPicPr>
          <p:cNvPr id="8" name="Picture 7"/>
          <p:cNvPicPr>
            <a:picLocks noChangeAspect="1"/>
          </p:cNvPicPr>
          <p:nvPr/>
        </p:nvPicPr>
        <p:blipFill>
          <a:blip r:embed="rId8"/>
          <a:stretch>
            <a:fillRect/>
          </a:stretch>
        </p:blipFill>
        <p:spPr>
          <a:xfrm>
            <a:off x="3794561" y="1387688"/>
            <a:ext cx="4602879" cy="1188823"/>
          </a:xfrm>
          <a:prstGeom prst="rect">
            <a:avLst/>
          </a:prstGeom>
        </p:spPr>
      </p:pic>
      <p:pic>
        <p:nvPicPr>
          <p:cNvPr id="9" name="Picture 8"/>
          <p:cNvPicPr>
            <a:picLocks noChangeAspect="1"/>
          </p:cNvPicPr>
          <p:nvPr/>
        </p:nvPicPr>
        <p:blipFill>
          <a:blip r:embed="rId9"/>
          <a:stretch>
            <a:fillRect/>
          </a:stretch>
        </p:blipFill>
        <p:spPr>
          <a:xfrm>
            <a:off x="2197270" y="2780713"/>
            <a:ext cx="7797460" cy="2176461"/>
          </a:xfrm>
          <a:prstGeom prst="rect">
            <a:avLst/>
          </a:prstGeom>
        </p:spPr>
      </p:pic>
    </p:spTree>
    <p:extLst>
      <p:ext uri="{BB962C8B-B14F-4D97-AF65-F5344CB8AC3E}">
        <p14:creationId xmlns:p14="http://schemas.microsoft.com/office/powerpoint/2010/main" val="368359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509286" y="5387710"/>
            <a:ext cx="11123271" cy="1112803"/>
          </a:xfrm>
          <a:prstGeom prst="roundRect">
            <a:avLst/>
          </a:prstGeom>
          <a:solidFill>
            <a:srgbClr val="00B0F0">
              <a:alpha val="58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509286" y="3597790"/>
            <a:ext cx="11123271" cy="1765754"/>
          </a:xfrm>
          <a:prstGeom prst="roundRect">
            <a:avLst/>
          </a:prstGeom>
          <a:solidFill>
            <a:srgbClr val="FF99CC">
              <a:alpha val="57647"/>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509288" y="2515025"/>
            <a:ext cx="11123270" cy="1061959"/>
          </a:xfrm>
          <a:prstGeom prst="roundRect">
            <a:avLst/>
          </a:prstGeom>
          <a:solidFill>
            <a:srgbClr val="FFC000">
              <a:alpha val="58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509286" y="1036173"/>
            <a:ext cx="11123271" cy="1458046"/>
          </a:xfrm>
          <a:prstGeom prst="roundRect">
            <a:avLst/>
          </a:prstGeom>
          <a:solidFill>
            <a:srgbClr val="92D050">
              <a:alpha val="58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รูปภาพ 70"/>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5225443">
            <a:off x="1484523" y="123978"/>
            <a:ext cx="306632" cy="340789"/>
          </a:xfrm>
          <a:prstGeom prst="rect">
            <a:avLst/>
          </a:prstGeom>
        </p:spPr>
      </p:pic>
      <p:pic>
        <p:nvPicPr>
          <p:cNvPr id="70" name="รูปภาพ 6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882606">
            <a:off x="198616" y="84611"/>
            <a:ext cx="334520" cy="359117"/>
          </a:xfrm>
          <a:prstGeom prst="rect">
            <a:avLst/>
          </a:prstGeom>
        </p:spPr>
      </p:pic>
      <p:sp>
        <p:nvSpPr>
          <p:cNvPr id="5" name="Rectangle 4"/>
          <p:cNvSpPr/>
          <p:nvPr/>
        </p:nvSpPr>
        <p:spPr>
          <a:xfrm>
            <a:off x="509286" y="975893"/>
            <a:ext cx="11123271" cy="5632311"/>
          </a:xfrm>
          <a:prstGeom prst="rect">
            <a:avLst/>
          </a:prstGeom>
        </p:spPr>
        <p:txBody>
          <a:bodyPr wrap="square">
            <a:spAutoFit/>
          </a:bodyPr>
          <a:lstStyle/>
          <a:p>
            <a:pPr lvl="0" algn="just">
              <a:defRPr/>
            </a:pPr>
            <a:r>
              <a:rPr lang="en-US" sz="2400" dirty="0">
                <a:solidFill>
                  <a:srgbClr val="002060"/>
                </a:solidFill>
                <a:latin typeface="Cambria" panose="02040503050406030204" pitchFamily="18" charset="0"/>
                <a:ea typeface="Cambria" panose="02040503050406030204" pitchFamily="18" charset="0"/>
              </a:rPr>
              <a:t> </a:t>
            </a:r>
            <a:r>
              <a:rPr lang="en-US" sz="2400" dirty="0" smtClean="0">
                <a:solidFill>
                  <a:srgbClr val="002060"/>
                </a:solidFill>
                <a:latin typeface="Cambria" panose="02040503050406030204" pitchFamily="18" charset="0"/>
                <a:ea typeface="Cambria" panose="02040503050406030204" pitchFamily="18" charset="0"/>
              </a:rPr>
              <a:t>    </a:t>
            </a:r>
            <a:r>
              <a:rPr lang="vi-VN" sz="2400" dirty="0" smtClean="0">
                <a:solidFill>
                  <a:srgbClr val="002060"/>
                </a:solidFill>
                <a:latin typeface="Cambria" panose="02040503050406030204" pitchFamily="18" charset="0"/>
                <a:ea typeface="Cambria" panose="02040503050406030204" pitchFamily="18" charset="0"/>
              </a:rPr>
              <a:t>Vừa </a:t>
            </a:r>
            <a:r>
              <a:rPr lang="vi-VN" sz="2400" dirty="0">
                <a:solidFill>
                  <a:srgbClr val="002060"/>
                </a:solidFill>
                <a:latin typeface="Cambria" panose="02040503050406030204" pitchFamily="18" charset="0"/>
                <a:ea typeface="Cambria" panose="02040503050406030204" pitchFamily="18" charset="0"/>
              </a:rPr>
              <a:t>tan học, các chữ cái và dấu câu đã ngồi lại họp. Bác chữ A dõng dạc mở đầu:</a:t>
            </a:r>
          </a:p>
          <a:p>
            <a:pPr lvl="0" algn="just">
              <a:defRPr/>
            </a:pP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 Thưa các bạn! Hôm nay, chúng ta họp để tìm cách giúp đỡ em Hoàng. Hoàng hoàn toàn không biết chấm câu. Có đoạn văn em viết thế này: “Chú lính bước vào đầu chú. Đội chiếc mũ sắt dưới chân. Đi đôi giày da trên trán lấm tấm mồ hôi”.</a:t>
            </a:r>
          </a:p>
          <a:p>
            <a:pPr lvl="0" algn="just">
              <a:defRPr/>
            </a:pP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Có tiếng xì xào:</a:t>
            </a:r>
          </a:p>
          <a:p>
            <a:pPr lvl="0" algn="just">
              <a:defRPr/>
            </a:pP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 Thế nghĩa là thế này: “Chú lính bước vào. Đầu chú đội chiếc mũ sắt. Dưới chân đi đôi giày da. Trên trán lấm tấm mồ hôi.”</a:t>
            </a:r>
          </a:p>
          <a:p>
            <a:pPr lvl="0" algn="just">
              <a:defRPr/>
            </a:pP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Tiếng cười rộ lên. Dấu chấm nói:</a:t>
            </a:r>
          </a:p>
          <a:p>
            <a:pPr lvl="0" algn="just">
              <a:defRPr/>
            </a:pP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 Theo tôi, tất cả là do cậu này chẳng bao giờ để ý đến dấu câu. Mỏi tay chỗ nào, cậu ta chấm chỗ ấy.</a:t>
            </a:r>
          </a:p>
          <a:p>
            <a:pPr lvl="0" algn="just">
              <a:defRPr/>
            </a:pP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Cả mấy dấu câu đều lắc đầu:</a:t>
            </a:r>
          </a:p>
          <a:p>
            <a:pPr lvl="0" algn="just">
              <a:defRPr/>
            </a:pP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 Ẩu thế nhỉ!</a:t>
            </a:r>
          </a:p>
          <a:p>
            <a:pPr lvl="0" algn="just">
              <a:defRPr/>
            </a:pP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Bác chữ A đề nghị:</a:t>
            </a:r>
          </a:p>
          <a:p>
            <a:pPr lvl="0" algn="just">
              <a:defRPr/>
            </a:pP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 Từ nay, mỗi khi em Hoàng định chấm câu, anh dấu chấm cần yêu cầu Hoàng đọc lại nội dung câu văn một lần nữa đã. Được không nào?</a:t>
            </a:r>
            <a:endParaRPr lang="en-US" dirty="0"/>
          </a:p>
        </p:txBody>
      </p:sp>
      <p:sp>
        <p:nvSpPr>
          <p:cNvPr id="16" name="Rectangle 15"/>
          <p:cNvSpPr/>
          <p:nvPr/>
        </p:nvSpPr>
        <p:spPr>
          <a:xfrm>
            <a:off x="7944978" y="6488741"/>
            <a:ext cx="3343992" cy="400110"/>
          </a:xfrm>
          <a:prstGeom prst="rect">
            <a:avLst/>
          </a:prstGeom>
        </p:spPr>
        <p:txBody>
          <a:bodyPr wrap="none">
            <a:spAutoFit/>
          </a:bodyPr>
          <a:lstStyle/>
          <a:p>
            <a:pPr lvl="0" algn="r">
              <a:defRPr/>
            </a:pPr>
            <a:r>
              <a:rPr lang="vi-VN" sz="2000" b="1" dirty="0">
                <a:solidFill>
                  <a:srgbClr val="002060"/>
                </a:solidFill>
                <a:latin typeface="Cambria" panose="02040503050406030204" pitchFamily="18" charset="0"/>
                <a:ea typeface="Cambria" panose="02040503050406030204" pitchFamily="18" charset="0"/>
              </a:rPr>
              <a:t>(</a:t>
            </a:r>
            <a:r>
              <a:rPr lang="vi-VN" sz="2000" b="1" i="1" dirty="0">
                <a:solidFill>
                  <a:srgbClr val="002060"/>
                </a:solidFill>
                <a:latin typeface="Cambria" panose="02040503050406030204" pitchFamily="18" charset="0"/>
                <a:ea typeface="Cambria" panose="02040503050406030204" pitchFamily="18" charset="0"/>
              </a:rPr>
              <a:t>Phỏng theo </a:t>
            </a:r>
            <a:r>
              <a:rPr lang="vi-VN" sz="2000" b="1" dirty="0">
                <a:solidFill>
                  <a:srgbClr val="002060"/>
                </a:solidFill>
                <a:latin typeface="Cambria" panose="02040503050406030204" pitchFamily="18" charset="0"/>
                <a:ea typeface="Cambria" panose="02040503050406030204" pitchFamily="18" charset="0"/>
              </a:rPr>
              <a:t>Trần Ninh Hồ)</a:t>
            </a:r>
            <a:endParaRPr lang="en-US" sz="2000" b="1" dirty="0">
              <a:solidFill>
                <a:srgbClr val="00206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5"/>
          <a:stretch>
            <a:fillRect/>
          </a:stretch>
        </p:blipFill>
        <p:spPr>
          <a:xfrm>
            <a:off x="241345" y="955140"/>
            <a:ext cx="524301" cy="457240"/>
          </a:xfrm>
          <a:prstGeom prst="rect">
            <a:avLst/>
          </a:prstGeom>
        </p:spPr>
      </p:pic>
      <p:pic>
        <p:nvPicPr>
          <p:cNvPr id="7" name="Picture 6"/>
          <p:cNvPicPr>
            <a:picLocks noChangeAspect="1"/>
          </p:cNvPicPr>
          <p:nvPr/>
        </p:nvPicPr>
        <p:blipFill>
          <a:blip r:embed="rId6"/>
          <a:stretch>
            <a:fillRect/>
          </a:stretch>
        </p:blipFill>
        <p:spPr>
          <a:xfrm>
            <a:off x="241345" y="2416648"/>
            <a:ext cx="530398" cy="451143"/>
          </a:xfrm>
          <a:prstGeom prst="rect">
            <a:avLst/>
          </a:prstGeom>
        </p:spPr>
      </p:pic>
      <p:pic>
        <p:nvPicPr>
          <p:cNvPr id="8" name="Picture 7"/>
          <p:cNvPicPr>
            <a:picLocks noChangeAspect="1"/>
          </p:cNvPicPr>
          <p:nvPr/>
        </p:nvPicPr>
        <p:blipFill>
          <a:blip r:embed="rId7"/>
          <a:stretch>
            <a:fillRect/>
          </a:stretch>
        </p:blipFill>
        <p:spPr>
          <a:xfrm>
            <a:off x="241345" y="3538100"/>
            <a:ext cx="524301" cy="457240"/>
          </a:xfrm>
          <a:prstGeom prst="rect">
            <a:avLst/>
          </a:prstGeom>
        </p:spPr>
      </p:pic>
      <p:pic>
        <p:nvPicPr>
          <p:cNvPr id="9" name="Picture 8"/>
          <p:cNvPicPr>
            <a:picLocks noChangeAspect="1"/>
          </p:cNvPicPr>
          <p:nvPr/>
        </p:nvPicPr>
        <p:blipFill>
          <a:blip r:embed="rId8"/>
          <a:stretch>
            <a:fillRect/>
          </a:stretch>
        </p:blipFill>
        <p:spPr>
          <a:xfrm>
            <a:off x="241345" y="5363544"/>
            <a:ext cx="530398" cy="457240"/>
          </a:xfrm>
          <a:prstGeom prst="rect">
            <a:avLst/>
          </a:prstGeom>
        </p:spPr>
      </p:pic>
      <p:pic>
        <p:nvPicPr>
          <p:cNvPr id="34" name="Picture 33"/>
          <p:cNvPicPr>
            <a:picLocks noChangeAspect="1"/>
          </p:cNvPicPr>
          <p:nvPr/>
        </p:nvPicPr>
        <p:blipFill>
          <a:blip r:embed="rId9">
            <a:extLst>
              <a:ext uri="{BEBA8EAE-BF5A-486C-A8C5-ECC9F3942E4B}">
                <a14:imgProps xmlns:a14="http://schemas.microsoft.com/office/drawing/2010/main">
                  <a14:imgLayer r:embed="rId10">
                    <a14:imgEffect>
                      <a14:brightnessContrast contrast="20000"/>
                    </a14:imgEffect>
                  </a14:imgLayer>
                </a14:imgProps>
              </a:ext>
            </a:extLst>
          </a:blip>
          <a:stretch>
            <a:fillRect/>
          </a:stretch>
        </p:blipFill>
        <p:spPr>
          <a:xfrm>
            <a:off x="2382521" y="-136167"/>
            <a:ext cx="7376799" cy="1286367"/>
          </a:xfrm>
          <a:prstGeom prst="rect">
            <a:avLst/>
          </a:prstGeom>
        </p:spPr>
      </p:pic>
    </p:spTree>
    <p:extLst>
      <p:ext uri="{BB962C8B-B14F-4D97-AF65-F5344CB8AC3E}">
        <p14:creationId xmlns:p14="http://schemas.microsoft.com/office/powerpoint/2010/main" val="1768883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outVertical)">
                                      <p:cBhvr>
                                        <p:cTn id="7" dur="500"/>
                                        <p:tgtEl>
                                          <p:spTgt spid="3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up)">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0-#ppt_w/2"/>
                                          </p:val>
                                        </p:tav>
                                        <p:tav tm="100000">
                                          <p:val>
                                            <p:strVal val="#ppt_x"/>
                                          </p:val>
                                        </p:tav>
                                      </p:tavLst>
                                    </p:anim>
                                    <p:anim calcmode="lin" valueType="num">
                                      <p:cBhvr additive="base">
                                        <p:cTn id="30" dur="500" fill="hold"/>
                                        <p:tgtEl>
                                          <p:spTgt spid="7"/>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22" presetClass="entr" presetSubtype="1"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up)">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0-#ppt_w/2"/>
                                          </p:val>
                                        </p:tav>
                                        <p:tav tm="100000">
                                          <p:val>
                                            <p:strVal val="#ppt_x"/>
                                          </p:val>
                                        </p:tav>
                                      </p:tavLst>
                                    </p:anim>
                                    <p:anim calcmode="lin" valueType="num">
                                      <p:cBhvr additive="base">
                                        <p:cTn id="40" dur="500" fill="hold"/>
                                        <p:tgtEl>
                                          <p:spTgt spid="8"/>
                                        </p:tgtEl>
                                        <p:attrNameLst>
                                          <p:attrName>ppt_y</p:attrName>
                                        </p:attrNameLst>
                                      </p:cBhvr>
                                      <p:tavLst>
                                        <p:tav tm="0">
                                          <p:val>
                                            <p:strVal val="#ppt_y"/>
                                          </p:val>
                                        </p:tav>
                                        <p:tav tm="100000">
                                          <p:val>
                                            <p:strVal val="#ppt_y"/>
                                          </p:val>
                                        </p:tav>
                                      </p:tavLst>
                                    </p:anim>
                                  </p:childTnLst>
                                </p:cTn>
                              </p:par>
                            </p:childTnLst>
                          </p:cTn>
                        </p:par>
                        <p:par>
                          <p:cTn id="41" fill="hold">
                            <p:stCondLst>
                              <p:cond delay="500"/>
                            </p:stCondLst>
                            <p:childTnLst>
                              <p:par>
                                <p:cTn id="42" presetID="22" presetClass="entr" presetSubtype="1" fill="hold" grpId="0" nodeType="after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up)">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0-#ppt_w/2"/>
                                          </p:val>
                                        </p:tav>
                                        <p:tav tm="100000">
                                          <p:val>
                                            <p:strVal val="#ppt_x"/>
                                          </p:val>
                                        </p:tav>
                                      </p:tavLst>
                                    </p:anim>
                                    <p:anim calcmode="lin" valueType="num">
                                      <p:cBhvr additive="base">
                                        <p:cTn id="50" dur="500" fill="hold"/>
                                        <p:tgtEl>
                                          <p:spTgt spid="9"/>
                                        </p:tgtEl>
                                        <p:attrNameLst>
                                          <p:attrName>ppt_y</p:attrName>
                                        </p:attrNameLst>
                                      </p:cBhvr>
                                      <p:tavLst>
                                        <p:tav tm="0">
                                          <p:val>
                                            <p:strVal val="#ppt_y"/>
                                          </p:val>
                                        </p:tav>
                                        <p:tav tm="100000">
                                          <p:val>
                                            <p:strVal val="#ppt_y"/>
                                          </p:val>
                                        </p:tav>
                                      </p:tavLst>
                                    </p:anim>
                                  </p:childTnLst>
                                </p:cTn>
                              </p:par>
                            </p:childTnLst>
                          </p:cTn>
                        </p:par>
                        <p:par>
                          <p:cTn id="51" fill="hold">
                            <p:stCondLst>
                              <p:cond delay="500"/>
                            </p:stCondLst>
                            <p:childTnLst>
                              <p:par>
                                <p:cTn id="52" presetID="22" presetClass="entr" presetSubtype="1" fill="hold" grpId="0" nodeType="after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wipe(up)">
                                      <p:cBhvr>
                                        <p:cTn id="5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1" grpId="0" animBg="1"/>
      <p:bldP spid="30" grpId="0" animBg="1"/>
      <p:bldP spid="29" grpId="0" animBg="1"/>
      <p:bldP spid="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กลุ่ม 45"/>
          <p:cNvGrpSpPr/>
          <p:nvPr/>
        </p:nvGrpSpPr>
        <p:grpSpPr>
          <a:xfrm>
            <a:off x="543160" y="3326818"/>
            <a:ext cx="2434316" cy="1657501"/>
            <a:chOff x="442007" y="1361178"/>
            <a:chExt cx="1825737" cy="2966516"/>
          </a:xfrm>
        </p:grpSpPr>
        <p:sp>
          <p:nvSpPr>
            <p:cNvPr id="78" name="สี่เหลี่ยมผืนผ้ามุมมน 77"/>
            <p:cNvSpPr/>
            <p:nvPr/>
          </p:nvSpPr>
          <p:spPr>
            <a:xfrm>
              <a:off x="493920" y="1458950"/>
              <a:ext cx="1773824" cy="2868744"/>
            </a:xfrm>
            <a:prstGeom prst="roundRect">
              <a:avLst/>
            </a:prstGeom>
            <a:pattFill prst="wdDnDiag">
              <a:fgClr>
                <a:srgbClr val="A8C7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600" b="1">
                <a:solidFill>
                  <a:srgbClr val="7030A0"/>
                </a:solidFill>
                <a:latin typeface="Cambria" panose="02040503050406030204" pitchFamily="18" charset="0"/>
                <a:ea typeface="Cambria" panose="02040503050406030204" pitchFamily="18" charset="0"/>
                <a:cs typeface="FC Onigiri Outline"/>
              </a:endParaRPr>
            </a:p>
          </p:txBody>
        </p:sp>
        <p:sp>
          <p:nvSpPr>
            <p:cNvPr id="40" name="สี่เหลี่ยมผืนผ้ามุมมน 39"/>
            <p:cNvSpPr/>
            <p:nvPr/>
          </p:nvSpPr>
          <p:spPr>
            <a:xfrm>
              <a:off x="442007" y="1361178"/>
              <a:ext cx="1773824" cy="2868744"/>
            </a:xfrm>
            <a:prstGeom prst="roundRec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600" b="1" dirty="0" err="1" smtClean="0">
                  <a:solidFill>
                    <a:srgbClr val="7030A0"/>
                  </a:solidFill>
                  <a:latin typeface="Cambria" panose="02040503050406030204" pitchFamily="18" charset="0"/>
                  <a:ea typeface="Cambria" panose="02040503050406030204" pitchFamily="18" charset="0"/>
                  <a:cs typeface="FC Onigiri Outline"/>
                </a:rPr>
                <a:t>dõng</a:t>
              </a:r>
              <a:r>
                <a:rPr lang="en-US" sz="3600" b="1" dirty="0" smtClean="0">
                  <a:solidFill>
                    <a:srgbClr val="7030A0"/>
                  </a:solidFill>
                  <a:latin typeface="Cambria" panose="02040503050406030204" pitchFamily="18" charset="0"/>
                  <a:ea typeface="Cambria" panose="02040503050406030204" pitchFamily="18" charset="0"/>
                  <a:cs typeface="FC Onigiri Outline"/>
                </a:rPr>
                <a:t> </a:t>
              </a:r>
              <a:r>
                <a:rPr lang="en-US" sz="3600" b="1" dirty="0" err="1" smtClean="0">
                  <a:solidFill>
                    <a:srgbClr val="7030A0"/>
                  </a:solidFill>
                  <a:latin typeface="Cambria" panose="02040503050406030204" pitchFamily="18" charset="0"/>
                  <a:ea typeface="Cambria" panose="02040503050406030204" pitchFamily="18" charset="0"/>
                  <a:cs typeface="FC Onigiri Outline"/>
                </a:rPr>
                <a:t>dạc</a:t>
              </a:r>
              <a:endParaRPr lang="th-TH" sz="3600" b="1" dirty="0">
                <a:solidFill>
                  <a:srgbClr val="7030A0"/>
                </a:solidFill>
                <a:latin typeface="Cambria" panose="02040503050406030204" pitchFamily="18" charset="0"/>
                <a:ea typeface="Cambria" panose="02040503050406030204" pitchFamily="18" charset="0"/>
                <a:cs typeface="FC Onigiri Outline"/>
              </a:endParaRPr>
            </a:p>
          </p:txBody>
        </p:sp>
      </p:grpSp>
      <p:grpSp>
        <p:nvGrpSpPr>
          <p:cNvPr id="48" name="กลุ่ม 47"/>
          <p:cNvGrpSpPr/>
          <p:nvPr/>
        </p:nvGrpSpPr>
        <p:grpSpPr>
          <a:xfrm>
            <a:off x="3410784" y="2740879"/>
            <a:ext cx="2425656" cy="1657501"/>
            <a:chOff x="2573909" y="1361178"/>
            <a:chExt cx="1819242" cy="2966516"/>
          </a:xfrm>
        </p:grpSpPr>
        <p:sp>
          <p:nvSpPr>
            <p:cNvPr id="81" name="สี่เหลี่ยมผืนผ้ามุมมน 80"/>
            <p:cNvSpPr/>
            <p:nvPr/>
          </p:nvSpPr>
          <p:spPr>
            <a:xfrm>
              <a:off x="2619327" y="1458950"/>
              <a:ext cx="1773824" cy="2868744"/>
            </a:xfrm>
            <a:prstGeom prst="roundRect">
              <a:avLst/>
            </a:prstGeom>
            <a:pattFill prst="wdDnDiag">
              <a:fgClr>
                <a:srgbClr val="B8B5C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600" b="1">
                <a:solidFill>
                  <a:srgbClr val="7030A0"/>
                </a:solidFill>
                <a:latin typeface="Cambria" panose="02040503050406030204" pitchFamily="18" charset="0"/>
                <a:ea typeface="Cambria" panose="02040503050406030204" pitchFamily="18" charset="0"/>
                <a:cs typeface="FC Onigiri Outline"/>
              </a:endParaRPr>
            </a:p>
          </p:txBody>
        </p:sp>
        <p:sp>
          <p:nvSpPr>
            <p:cNvPr id="72" name="สี่เหลี่ยมผืนผ้ามุมมน 71"/>
            <p:cNvSpPr/>
            <p:nvPr/>
          </p:nvSpPr>
          <p:spPr>
            <a:xfrm>
              <a:off x="2573909" y="1361178"/>
              <a:ext cx="1773824" cy="2868744"/>
            </a:xfrm>
            <a:prstGeom prst="roundRect">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600" b="1" dirty="0" err="1" smtClean="0">
                  <a:solidFill>
                    <a:srgbClr val="7030A0"/>
                  </a:solidFill>
                  <a:latin typeface="Cambria" panose="02040503050406030204" pitchFamily="18" charset="0"/>
                  <a:ea typeface="Cambria" panose="02040503050406030204" pitchFamily="18" charset="0"/>
                  <a:cs typeface="FC Onigiri Outline"/>
                </a:rPr>
                <a:t>mũ</a:t>
              </a:r>
              <a:r>
                <a:rPr lang="en-US" sz="3600" b="1" dirty="0" smtClean="0">
                  <a:solidFill>
                    <a:srgbClr val="7030A0"/>
                  </a:solidFill>
                  <a:latin typeface="Cambria" panose="02040503050406030204" pitchFamily="18" charset="0"/>
                  <a:ea typeface="Cambria" panose="02040503050406030204" pitchFamily="18" charset="0"/>
                  <a:cs typeface="FC Onigiri Outline"/>
                </a:rPr>
                <a:t> </a:t>
              </a:r>
              <a:r>
                <a:rPr lang="en-US" sz="3600" b="1" dirty="0" err="1" smtClean="0">
                  <a:solidFill>
                    <a:srgbClr val="7030A0"/>
                  </a:solidFill>
                  <a:latin typeface="Cambria" panose="02040503050406030204" pitchFamily="18" charset="0"/>
                  <a:ea typeface="Cambria" panose="02040503050406030204" pitchFamily="18" charset="0"/>
                  <a:cs typeface="FC Onigiri Outline"/>
                </a:rPr>
                <a:t>sắt</a:t>
              </a:r>
              <a:endParaRPr lang="th-TH" sz="3600" b="1" dirty="0">
                <a:solidFill>
                  <a:srgbClr val="7030A0"/>
                </a:solidFill>
                <a:latin typeface="Cambria" panose="02040503050406030204" pitchFamily="18" charset="0"/>
                <a:ea typeface="Cambria" panose="02040503050406030204" pitchFamily="18" charset="0"/>
                <a:cs typeface="FC Onigiri Outline"/>
              </a:endParaRPr>
            </a:p>
          </p:txBody>
        </p:sp>
      </p:grpSp>
      <p:grpSp>
        <p:nvGrpSpPr>
          <p:cNvPr id="51" name="กลุ่ม 50"/>
          <p:cNvGrpSpPr/>
          <p:nvPr/>
        </p:nvGrpSpPr>
        <p:grpSpPr>
          <a:xfrm>
            <a:off x="6330305" y="3299504"/>
            <a:ext cx="2416996" cy="1657500"/>
            <a:chOff x="4705811" y="1361178"/>
            <a:chExt cx="1812747" cy="2966516"/>
          </a:xfrm>
        </p:grpSpPr>
        <p:sp>
          <p:nvSpPr>
            <p:cNvPr id="80" name="สี่เหลี่ยมผืนผ้ามุมมน 79"/>
            <p:cNvSpPr/>
            <p:nvPr/>
          </p:nvSpPr>
          <p:spPr>
            <a:xfrm>
              <a:off x="4744734" y="1458950"/>
              <a:ext cx="1773824" cy="2868744"/>
            </a:xfrm>
            <a:prstGeom prst="roundRect">
              <a:avLst/>
            </a:prstGeom>
            <a:pattFill prst="wdDnDiag">
              <a:fgClr>
                <a:srgbClr val="CBBC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600" b="1">
                <a:solidFill>
                  <a:srgbClr val="7030A0"/>
                </a:solidFill>
                <a:latin typeface="Cambria" panose="02040503050406030204" pitchFamily="18" charset="0"/>
                <a:ea typeface="Cambria" panose="02040503050406030204" pitchFamily="18" charset="0"/>
                <a:cs typeface="FC Onigiri Outline"/>
              </a:endParaRPr>
            </a:p>
          </p:txBody>
        </p:sp>
        <p:sp>
          <p:nvSpPr>
            <p:cNvPr id="76" name="สี่เหลี่ยมผืนผ้ามุมมน 75"/>
            <p:cNvSpPr/>
            <p:nvPr/>
          </p:nvSpPr>
          <p:spPr>
            <a:xfrm>
              <a:off x="4705811" y="1361178"/>
              <a:ext cx="1773824" cy="2868744"/>
            </a:xfrm>
            <a:prstGeom prst="roundRect">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600" b="1" dirty="0" err="1" smtClean="0">
                  <a:solidFill>
                    <a:srgbClr val="7030A0"/>
                  </a:solidFill>
                  <a:latin typeface="Cambria" panose="02040503050406030204" pitchFamily="18" charset="0"/>
                  <a:ea typeface="Cambria" panose="02040503050406030204" pitchFamily="18" charset="0"/>
                  <a:cs typeface="FC Onigiri Outline"/>
                </a:rPr>
                <a:t>lấm</a:t>
              </a:r>
              <a:r>
                <a:rPr lang="en-US" sz="3600" b="1" dirty="0" smtClean="0">
                  <a:solidFill>
                    <a:srgbClr val="7030A0"/>
                  </a:solidFill>
                  <a:latin typeface="Cambria" panose="02040503050406030204" pitchFamily="18" charset="0"/>
                  <a:ea typeface="Cambria" panose="02040503050406030204" pitchFamily="18" charset="0"/>
                  <a:cs typeface="FC Onigiri Outline"/>
                </a:rPr>
                <a:t> </a:t>
              </a:r>
              <a:r>
                <a:rPr lang="en-US" sz="3600" b="1" dirty="0" err="1" smtClean="0">
                  <a:solidFill>
                    <a:srgbClr val="7030A0"/>
                  </a:solidFill>
                  <a:latin typeface="Cambria" panose="02040503050406030204" pitchFamily="18" charset="0"/>
                  <a:ea typeface="Cambria" panose="02040503050406030204" pitchFamily="18" charset="0"/>
                  <a:cs typeface="FC Onigiri Outline"/>
                </a:rPr>
                <a:t>tấm</a:t>
              </a:r>
              <a:endParaRPr lang="th-TH" sz="3600" b="1" dirty="0">
                <a:solidFill>
                  <a:srgbClr val="7030A0"/>
                </a:solidFill>
                <a:latin typeface="Cambria" panose="02040503050406030204" pitchFamily="18" charset="0"/>
                <a:ea typeface="Cambria" panose="02040503050406030204" pitchFamily="18" charset="0"/>
                <a:cs typeface="FC Onigiri Outline"/>
              </a:endParaRPr>
            </a:p>
          </p:txBody>
        </p:sp>
      </p:grpSp>
      <p:grpSp>
        <p:nvGrpSpPr>
          <p:cNvPr id="53" name="กลุ่ม 52"/>
          <p:cNvGrpSpPr/>
          <p:nvPr/>
        </p:nvGrpSpPr>
        <p:grpSpPr>
          <a:xfrm>
            <a:off x="9189269" y="2926074"/>
            <a:ext cx="2408335" cy="1657501"/>
            <a:chOff x="6837713" y="1361178"/>
            <a:chExt cx="1806251" cy="2972054"/>
          </a:xfrm>
        </p:grpSpPr>
        <p:sp>
          <p:nvSpPr>
            <p:cNvPr id="79" name="สี่เหลี่ยมผืนผ้ามุมมน 78"/>
            <p:cNvSpPr/>
            <p:nvPr/>
          </p:nvSpPr>
          <p:spPr>
            <a:xfrm>
              <a:off x="6870140" y="1464488"/>
              <a:ext cx="1773824" cy="2868744"/>
            </a:xfrm>
            <a:prstGeom prst="roundRect">
              <a:avLst/>
            </a:prstGeom>
            <a:pattFill prst="wdDnDiag">
              <a:fgClr>
                <a:srgbClr val="E8C6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600" b="1">
                <a:solidFill>
                  <a:srgbClr val="7030A0"/>
                </a:solidFill>
                <a:latin typeface="Cambria" panose="02040503050406030204" pitchFamily="18" charset="0"/>
                <a:ea typeface="Cambria" panose="02040503050406030204" pitchFamily="18" charset="0"/>
                <a:cs typeface="FC Onigiri Outline"/>
              </a:endParaRPr>
            </a:p>
          </p:txBody>
        </p:sp>
        <p:sp>
          <p:nvSpPr>
            <p:cNvPr id="77" name="สี่เหลี่ยมผืนผ้ามุมมน 76"/>
            <p:cNvSpPr/>
            <p:nvPr/>
          </p:nvSpPr>
          <p:spPr>
            <a:xfrm>
              <a:off x="6837713" y="1361178"/>
              <a:ext cx="1773824" cy="2868744"/>
            </a:xfrm>
            <a:prstGeom prst="roundRect">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600" b="1" dirty="0" err="1" smtClean="0">
                  <a:solidFill>
                    <a:srgbClr val="7030A0"/>
                  </a:solidFill>
                  <a:latin typeface="Cambria" panose="02040503050406030204" pitchFamily="18" charset="0"/>
                  <a:ea typeface="Cambria" panose="02040503050406030204" pitchFamily="18" charset="0"/>
                  <a:cs typeface="FC Onigiri Outline"/>
                </a:rPr>
                <a:t>lắc</a:t>
              </a:r>
              <a:r>
                <a:rPr lang="en-US" sz="3600" b="1" dirty="0" smtClean="0">
                  <a:solidFill>
                    <a:srgbClr val="7030A0"/>
                  </a:solidFill>
                  <a:latin typeface="Cambria" panose="02040503050406030204" pitchFamily="18" charset="0"/>
                  <a:ea typeface="Cambria" panose="02040503050406030204" pitchFamily="18" charset="0"/>
                  <a:cs typeface="FC Onigiri Outline"/>
                </a:rPr>
                <a:t> </a:t>
              </a:r>
              <a:r>
                <a:rPr lang="en-US" sz="3600" b="1" dirty="0" err="1" smtClean="0">
                  <a:solidFill>
                    <a:srgbClr val="7030A0"/>
                  </a:solidFill>
                  <a:latin typeface="Cambria" panose="02040503050406030204" pitchFamily="18" charset="0"/>
                  <a:ea typeface="Cambria" panose="02040503050406030204" pitchFamily="18" charset="0"/>
                  <a:cs typeface="FC Onigiri Outline"/>
                </a:rPr>
                <a:t>đầu</a:t>
              </a:r>
              <a:endParaRPr lang="th-TH" sz="3600" b="1" dirty="0">
                <a:solidFill>
                  <a:srgbClr val="7030A0"/>
                </a:solidFill>
                <a:latin typeface="Cambria" panose="02040503050406030204" pitchFamily="18" charset="0"/>
                <a:ea typeface="Cambria" panose="02040503050406030204" pitchFamily="18" charset="0"/>
                <a:cs typeface="FC Onigiri Outline"/>
              </a:endParaRPr>
            </a:p>
          </p:txBody>
        </p:sp>
      </p:grpSp>
      <p:pic>
        <p:nvPicPr>
          <p:cNvPr id="44" name="รูปภาพ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705225">
            <a:off x="2685603" y="-136280"/>
            <a:ext cx="765591" cy="993639"/>
          </a:xfrm>
          <a:prstGeom prst="rect">
            <a:avLst/>
          </a:prstGeom>
        </p:spPr>
      </p:pic>
      <p:pic>
        <p:nvPicPr>
          <p:cNvPr id="2" name="รูปภาพ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0020" y="744189"/>
            <a:ext cx="1064680" cy="1105317"/>
          </a:xfrm>
          <a:prstGeom prst="rect">
            <a:avLst/>
          </a:prstGeom>
        </p:spPr>
      </p:pic>
      <p:pic>
        <p:nvPicPr>
          <p:cNvPr id="3" name="Picture 2"/>
          <p:cNvPicPr>
            <a:picLocks noChangeAspect="1"/>
          </p:cNvPicPr>
          <p:nvPr/>
        </p:nvPicPr>
        <p:blipFill>
          <a:blip r:embed="rId4"/>
          <a:stretch>
            <a:fillRect/>
          </a:stretch>
        </p:blipFill>
        <p:spPr>
          <a:xfrm>
            <a:off x="2413285" y="765314"/>
            <a:ext cx="7834039" cy="1249788"/>
          </a:xfrm>
          <a:prstGeom prst="rect">
            <a:avLst/>
          </a:prstGeom>
        </p:spPr>
      </p:pic>
    </p:spTree>
    <p:extLst>
      <p:ext uri="{BB962C8B-B14F-4D97-AF65-F5344CB8AC3E}">
        <p14:creationId xmlns:p14="http://schemas.microsoft.com/office/powerpoint/2010/main" val="2941195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1000"/>
                                        <p:tgtEl>
                                          <p:spTgt spid="48"/>
                                        </p:tgtEl>
                                      </p:cBhvr>
                                    </p:animEffect>
                                    <p:anim calcmode="lin" valueType="num">
                                      <p:cBhvr>
                                        <p:cTn id="20" dur="1000" fill="hold"/>
                                        <p:tgtEl>
                                          <p:spTgt spid="48"/>
                                        </p:tgtEl>
                                        <p:attrNameLst>
                                          <p:attrName>ppt_x</p:attrName>
                                        </p:attrNameLst>
                                      </p:cBhvr>
                                      <p:tavLst>
                                        <p:tav tm="0">
                                          <p:val>
                                            <p:strVal val="#ppt_x"/>
                                          </p:val>
                                        </p:tav>
                                        <p:tav tm="100000">
                                          <p:val>
                                            <p:strVal val="#ppt_x"/>
                                          </p:val>
                                        </p:tav>
                                      </p:tavLst>
                                    </p:anim>
                                    <p:anim calcmode="lin" valueType="num">
                                      <p:cBhvr>
                                        <p:cTn id="21"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1000"/>
                                        <p:tgtEl>
                                          <p:spTgt spid="51"/>
                                        </p:tgtEl>
                                      </p:cBhvr>
                                    </p:animEffect>
                                    <p:anim calcmode="lin" valueType="num">
                                      <p:cBhvr>
                                        <p:cTn id="27" dur="1000" fill="hold"/>
                                        <p:tgtEl>
                                          <p:spTgt spid="51"/>
                                        </p:tgtEl>
                                        <p:attrNameLst>
                                          <p:attrName>ppt_x</p:attrName>
                                        </p:attrNameLst>
                                      </p:cBhvr>
                                      <p:tavLst>
                                        <p:tav tm="0">
                                          <p:val>
                                            <p:strVal val="#ppt_x"/>
                                          </p:val>
                                        </p:tav>
                                        <p:tav tm="100000">
                                          <p:val>
                                            <p:strVal val="#ppt_x"/>
                                          </p:val>
                                        </p:tav>
                                      </p:tavLst>
                                    </p:anim>
                                    <p:anim calcmode="lin" valueType="num">
                                      <p:cBhvr>
                                        <p:cTn id="2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1000"/>
                                        <p:tgtEl>
                                          <p:spTgt spid="53"/>
                                        </p:tgtEl>
                                      </p:cBhvr>
                                    </p:animEffect>
                                    <p:anim calcmode="lin" valueType="num">
                                      <p:cBhvr>
                                        <p:cTn id="34" dur="1000" fill="hold"/>
                                        <p:tgtEl>
                                          <p:spTgt spid="53"/>
                                        </p:tgtEl>
                                        <p:attrNameLst>
                                          <p:attrName>ppt_x</p:attrName>
                                        </p:attrNameLst>
                                      </p:cBhvr>
                                      <p:tavLst>
                                        <p:tav tm="0">
                                          <p:val>
                                            <p:strVal val="#ppt_x"/>
                                          </p:val>
                                        </p:tav>
                                        <p:tav tm="100000">
                                          <p:val>
                                            <p:strVal val="#ppt_x"/>
                                          </p:val>
                                        </p:tav>
                                      </p:tavLst>
                                    </p:anim>
                                    <p:anim calcmode="lin" valueType="num">
                                      <p:cBhvr>
                                        <p:cTn id="35"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กลุ่ม 1"/>
          <p:cNvGrpSpPr/>
          <p:nvPr/>
        </p:nvGrpSpPr>
        <p:grpSpPr>
          <a:xfrm>
            <a:off x="9859752" y="-1319218"/>
            <a:ext cx="4005304" cy="3066631"/>
            <a:chOff x="7394814" y="-989414"/>
            <a:chExt cx="3003978" cy="2299973"/>
          </a:xfrm>
        </p:grpSpPr>
        <p:sp>
          <p:nvSpPr>
            <p:cNvPr id="87" name="เมฆ 86"/>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pic>
          <p:nvPicPr>
            <p:cNvPr id="88" name="รูปภาพ 8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89" name="รูปภาพ 8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95" name="รูปภาพ 9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46" name="กลุ่ม 45"/>
          <p:cNvGrpSpPr/>
          <p:nvPr/>
        </p:nvGrpSpPr>
        <p:grpSpPr>
          <a:xfrm>
            <a:off x="-1667293" y="-1319217"/>
            <a:ext cx="4324119" cy="3201304"/>
            <a:chOff x="-1250470" y="-989413"/>
            <a:chExt cx="3243089" cy="2400978"/>
          </a:xfrm>
        </p:grpSpPr>
        <p:sp>
          <p:nvSpPr>
            <p:cNvPr id="86" name="เมฆ 85"/>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pic>
          <p:nvPicPr>
            <p:cNvPr id="90" name="รูปภาพ 8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84" name="รูปภาพ 8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85" name="รูปภาพ 8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96" name="รูปภาพ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chemeClr val="accent4">
                  <a:alpha val="40000"/>
                </a:schemeClr>
              </a:outerShdw>
            </a:effectLst>
          </p:spPr>
        </p:pic>
        <p:pic>
          <p:nvPicPr>
            <p:cNvPr id="97" name="รูปภาพ 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chemeClr val="accent4">
                  <a:alpha val="40000"/>
                </a:schemeClr>
              </a:outerShdw>
            </a:effectLst>
          </p:spPr>
        </p:pic>
      </p:grpSp>
      <p:grpSp>
        <p:nvGrpSpPr>
          <p:cNvPr id="108" name="กลุ่ม 107"/>
          <p:cNvGrpSpPr/>
          <p:nvPr/>
        </p:nvGrpSpPr>
        <p:grpSpPr>
          <a:xfrm flipH="1">
            <a:off x="10200148" y="5712788"/>
            <a:ext cx="4005304" cy="2900781"/>
            <a:chOff x="-1567217" y="4100635"/>
            <a:chExt cx="3003978" cy="2175586"/>
          </a:xfrm>
        </p:grpSpPr>
        <p:grpSp>
          <p:nvGrpSpPr>
            <p:cNvPr id="109" name="กลุ่ม 108"/>
            <p:cNvGrpSpPr/>
            <p:nvPr/>
          </p:nvGrpSpPr>
          <p:grpSpPr>
            <a:xfrm rot="11186523" flipV="1">
              <a:off x="-1567217" y="4100635"/>
              <a:ext cx="3003978" cy="2175586"/>
              <a:chOff x="-1250470" y="-989413"/>
              <a:chExt cx="3003978" cy="2175586"/>
            </a:xfrm>
          </p:grpSpPr>
          <p:sp>
            <p:nvSpPr>
              <p:cNvPr id="111" name="เมฆ 110"/>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pic>
            <p:nvPicPr>
              <p:cNvPr id="112" name="รูปภาพ 111"/>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110" name="รูปภาพ 109"/>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sp>
        <p:nvSpPr>
          <p:cNvPr id="113" name="วงรี 112"/>
          <p:cNvSpPr/>
          <p:nvPr/>
        </p:nvSpPr>
        <p:spPr>
          <a:xfrm>
            <a:off x="9612783" y="4795198"/>
            <a:ext cx="118147" cy="11236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14" name="วงรี 113"/>
          <p:cNvSpPr/>
          <p:nvPr/>
        </p:nvSpPr>
        <p:spPr>
          <a:xfrm>
            <a:off x="9626259" y="4494949"/>
            <a:ext cx="118147" cy="11236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15" name="วงรี 114"/>
          <p:cNvSpPr/>
          <p:nvPr/>
        </p:nvSpPr>
        <p:spPr>
          <a:xfrm>
            <a:off x="9541996" y="4359146"/>
            <a:ext cx="118147" cy="112361"/>
          </a:xfrm>
          <a:prstGeom prst="ellipse">
            <a:avLst/>
          </a:prstGeom>
          <a:solidFill>
            <a:srgbClr val="C57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16" name="วงรี 115"/>
          <p:cNvSpPr/>
          <p:nvPr/>
        </p:nvSpPr>
        <p:spPr>
          <a:xfrm>
            <a:off x="9571983" y="4651833"/>
            <a:ext cx="118147" cy="112361"/>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17" name="วงรี 116"/>
          <p:cNvSpPr/>
          <p:nvPr/>
        </p:nvSpPr>
        <p:spPr>
          <a:xfrm>
            <a:off x="11471189" y="4852810"/>
            <a:ext cx="118147" cy="112361"/>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18" name="วงรี 117"/>
          <p:cNvSpPr/>
          <p:nvPr/>
        </p:nvSpPr>
        <p:spPr>
          <a:xfrm>
            <a:off x="11464492" y="4561516"/>
            <a:ext cx="118147" cy="11236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19" name="วงรี 118"/>
          <p:cNvSpPr/>
          <p:nvPr/>
        </p:nvSpPr>
        <p:spPr>
          <a:xfrm>
            <a:off x="11523641" y="4416758"/>
            <a:ext cx="118147" cy="112361"/>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20" name="วงรี 119"/>
          <p:cNvSpPr/>
          <p:nvPr/>
        </p:nvSpPr>
        <p:spPr>
          <a:xfrm>
            <a:off x="11546472" y="4714957"/>
            <a:ext cx="118147" cy="11236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06" name="Round Diagonal Corner Rectangle 105"/>
          <p:cNvSpPr/>
          <p:nvPr/>
        </p:nvSpPr>
        <p:spPr>
          <a:xfrm>
            <a:off x="1718092" y="2536481"/>
            <a:ext cx="9848485" cy="1940957"/>
          </a:xfrm>
          <a:prstGeom prst="round2DiagRect">
            <a:avLst/>
          </a:prstGeom>
          <a:solidFill>
            <a:srgbClr val="CBBCCA"/>
          </a:solidFill>
        </p:spPr>
        <p:txBody>
          <a:bodyPr wrap="square">
            <a:spAutoFit/>
          </a:bodyPr>
          <a:lstStyle/>
          <a:p>
            <a:pPr algn="just"/>
            <a:r>
              <a:rPr lang="en-US" sz="3600" b="1" dirty="0" smtClean="0">
                <a:latin typeface="Cambria" panose="02040503050406030204" pitchFamily="18" charset="0"/>
                <a:ea typeface="Cambria" panose="02040503050406030204" pitchFamily="18" charset="0"/>
              </a:rPr>
              <a:t>     </a:t>
            </a:r>
            <a:r>
              <a:rPr lang="vi-VN" sz="3600" b="1" dirty="0">
                <a:latin typeface="Cambria" panose="02040503050406030204" pitchFamily="18" charset="0"/>
                <a:ea typeface="Cambria" panose="02040503050406030204" pitchFamily="18" charset="0"/>
              </a:rPr>
              <a:t>Từ nay, </a:t>
            </a:r>
            <a:r>
              <a:rPr lang="vi-VN" sz="3600" b="1" dirty="0" smtClean="0">
                <a:latin typeface="Cambria" panose="02040503050406030204" pitchFamily="18" charset="0"/>
                <a:ea typeface="Cambria" panose="02040503050406030204" pitchFamily="18" charset="0"/>
              </a:rPr>
              <a:t>mỗi </a:t>
            </a:r>
            <a:r>
              <a:rPr lang="vi-VN" sz="3600" b="1" dirty="0">
                <a:latin typeface="Cambria" panose="02040503050406030204" pitchFamily="18" charset="0"/>
                <a:ea typeface="Cambria" panose="02040503050406030204" pitchFamily="18" charset="0"/>
              </a:rPr>
              <a:t>khi em Hoàng định chấm câu</a:t>
            </a:r>
            <a:r>
              <a:rPr lang="vi-VN" sz="3600" b="1" dirty="0" smtClean="0">
                <a:latin typeface="Cambria" panose="02040503050406030204" pitchFamily="18" charset="0"/>
                <a:ea typeface="Cambria" panose="02040503050406030204" pitchFamily="18" charset="0"/>
              </a:rPr>
              <a:t>, </a:t>
            </a:r>
            <a:r>
              <a:rPr lang="vi-VN" sz="3600" b="1" dirty="0">
                <a:latin typeface="Cambria" panose="02040503050406030204" pitchFamily="18" charset="0"/>
                <a:ea typeface="Cambria" panose="02040503050406030204" pitchFamily="18" charset="0"/>
              </a:rPr>
              <a:t>anh dấu </a:t>
            </a:r>
            <a:r>
              <a:rPr lang="vi-VN" sz="3600" b="1" dirty="0" smtClean="0">
                <a:latin typeface="Cambria" panose="02040503050406030204" pitchFamily="18" charset="0"/>
                <a:ea typeface="Cambria" panose="02040503050406030204" pitchFamily="18" charset="0"/>
              </a:rPr>
              <a:t>chấm </a:t>
            </a:r>
            <a:r>
              <a:rPr lang="vi-VN" sz="3600" b="1" dirty="0">
                <a:latin typeface="Cambria" panose="02040503050406030204" pitchFamily="18" charset="0"/>
                <a:ea typeface="Cambria" panose="02040503050406030204" pitchFamily="18" charset="0"/>
              </a:rPr>
              <a:t>cần yêu cầu </a:t>
            </a:r>
            <a:r>
              <a:rPr lang="vi-VN" sz="3600" b="1" dirty="0" smtClean="0">
                <a:latin typeface="Cambria" panose="02040503050406030204" pitchFamily="18" charset="0"/>
                <a:ea typeface="Cambria" panose="02040503050406030204" pitchFamily="18" charset="0"/>
              </a:rPr>
              <a:t>Hoàng </a:t>
            </a:r>
            <a:r>
              <a:rPr lang="vi-VN" sz="3600" b="1" dirty="0">
                <a:latin typeface="Cambria" panose="02040503050406030204" pitchFamily="18" charset="0"/>
                <a:ea typeface="Cambria" panose="02040503050406030204" pitchFamily="18" charset="0"/>
              </a:rPr>
              <a:t>đọc lại nội dung câu </a:t>
            </a:r>
            <a:r>
              <a:rPr lang="vi-VN" sz="3600" b="1" dirty="0" smtClean="0">
                <a:latin typeface="Cambria" panose="02040503050406030204" pitchFamily="18" charset="0"/>
                <a:ea typeface="Cambria" panose="02040503050406030204" pitchFamily="18" charset="0"/>
              </a:rPr>
              <a:t>văn </a:t>
            </a:r>
            <a:r>
              <a:rPr lang="vi-VN" sz="3600" b="1" dirty="0">
                <a:latin typeface="Cambria" panose="02040503050406030204" pitchFamily="18" charset="0"/>
                <a:ea typeface="Cambria" panose="02040503050406030204" pitchFamily="18" charset="0"/>
              </a:rPr>
              <a:t>một lần nữa </a:t>
            </a:r>
            <a:r>
              <a:rPr lang="vi-VN" sz="3600" b="1" dirty="0" smtClean="0">
                <a:latin typeface="Cambria" panose="02040503050406030204" pitchFamily="18" charset="0"/>
                <a:ea typeface="Cambria" panose="02040503050406030204" pitchFamily="18" charset="0"/>
              </a:rPr>
              <a:t>đã</a:t>
            </a:r>
            <a:r>
              <a:rPr lang="en-US" sz="3600" b="1" dirty="0" smtClean="0">
                <a:latin typeface="Cambria" panose="02040503050406030204" pitchFamily="18" charset="0"/>
                <a:ea typeface="Cambria" panose="02040503050406030204" pitchFamily="18" charset="0"/>
              </a:rPr>
              <a:t>.</a:t>
            </a:r>
          </a:p>
        </p:txBody>
      </p:sp>
      <p:sp>
        <p:nvSpPr>
          <p:cNvPr id="107" name="TextBox 106"/>
          <p:cNvSpPr txBox="1"/>
          <p:nvPr/>
        </p:nvSpPr>
        <p:spPr>
          <a:xfrm>
            <a:off x="3819859" y="2532036"/>
            <a:ext cx="530577"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a:t>
            </a:r>
            <a:endParaRPr lang="en-US" sz="4000" b="1" dirty="0">
              <a:solidFill>
                <a:srgbClr val="FF0000"/>
              </a:solidFill>
              <a:latin typeface="Cambria" panose="02040503050406030204" pitchFamily="18" charset="0"/>
              <a:ea typeface="Cambria" panose="02040503050406030204" pitchFamily="18" charset="0"/>
            </a:endParaRPr>
          </a:p>
        </p:txBody>
      </p:sp>
      <p:sp>
        <p:nvSpPr>
          <p:cNvPr id="121" name="TextBox 120"/>
          <p:cNvSpPr txBox="1"/>
          <p:nvPr/>
        </p:nvSpPr>
        <p:spPr>
          <a:xfrm>
            <a:off x="11258276" y="2508908"/>
            <a:ext cx="530577"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a:t>
            </a:r>
            <a:endParaRPr lang="en-US" sz="4000" b="1" dirty="0">
              <a:solidFill>
                <a:srgbClr val="FF0000"/>
              </a:solidFill>
              <a:latin typeface="Cambria" panose="02040503050406030204" pitchFamily="18" charset="0"/>
              <a:ea typeface="Cambria" panose="02040503050406030204" pitchFamily="18" charset="0"/>
            </a:endParaRPr>
          </a:p>
        </p:txBody>
      </p:sp>
      <p:sp>
        <p:nvSpPr>
          <p:cNvPr id="122" name="TextBox 121"/>
          <p:cNvSpPr txBox="1"/>
          <p:nvPr/>
        </p:nvSpPr>
        <p:spPr>
          <a:xfrm>
            <a:off x="4777096" y="3064910"/>
            <a:ext cx="530577"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a:t>
            </a:r>
            <a:endParaRPr lang="en-US" sz="4000" b="1" dirty="0">
              <a:solidFill>
                <a:srgbClr val="FF0000"/>
              </a:solidFill>
              <a:latin typeface="Cambria" panose="02040503050406030204" pitchFamily="18" charset="0"/>
              <a:ea typeface="Cambria" panose="02040503050406030204" pitchFamily="18" charset="0"/>
            </a:endParaRPr>
          </a:p>
        </p:txBody>
      </p:sp>
      <p:grpSp>
        <p:nvGrpSpPr>
          <p:cNvPr id="123" name="Group 122"/>
          <p:cNvGrpSpPr/>
          <p:nvPr/>
        </p:nvGrpSpPr>
        <p:grpSpPr>
          <a:xfrm>
            <a:off x="7906547" y="3601717"/>
            <a:ext cx="795866" cy="712205"/>
            <a:chOff x="3143955" y="2268370"/>
            <a:chExt cx="795866" cy="712205"/>
          </a:xfrm>
        </p:grpSpPr>
        <p:sp>
          <p:nvSpPr>
            <p:cNvPr id="124" name="TextBox 123"/>
            <p:cNvSpPr txBox="1"/>
            <p:nvPr/>
          </p:nvSpPr>
          <p:spPr>
            <a:xfrm>
              <a:off x="3143955" y="2268370"/>
              <a:ext cx="795866"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a:t>
              </a:r>
              <a:endParaRPr lang="en-US" sz="4000" b="1" dirty="0">
                <a:solidFill>
                  <a:srgbClr val="FF0000"/>
                </a:solidFill>
                <a:latin typeface="Cambria" panose="02040503050406030204" pitchFamily="18" charset="0"/>
                <a:ea typeface="Cambria" panose="02040503050406030204" pitchFamily="18" charset="0"/>
              </a:endParaRPr>
            </a:p>
          </p:txBody>
        </p:sp>
        <p:sp>
          <p:nvSpPr>
            <p:cNvPr id="125" name="TextBox 124"/>
            <p:cNvSpPr txBox="1"/>
            <p:nvPr/>
          </p:nvSpPr>
          <p:spPr>
            <a:xfrm>
              <a:off x="3265310" y="2272689"/>
              <a:ext cx="530577"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a:t>
              </a:r>
              <a:endParaRPr lang="en-US" sz="4000" b="1" dirty="0">
                <a:solidFill>
                  <a:srgbClr val="FF0000"/>
                </a:solidFill>
                <a:latin typeface="Cambria" panose="02040503050406030204" pitchFamily="18" charset="0"/>
                <a:ea typeface="Cambria" panose="02040503050406030204" pitchFamily="18" charset="0"/>
              </a:endParaRPr>
            </a:p>
          </p:txBody>
        </p:sp>
      </p:grpSp>
      <p:grpSp>
        <p:nvGrpSpPr>
          <p:cNvPr id="40" name="กลุ่ม 39"/>
          <p:cNvGrpSpPr/>
          <p:nvPr/>
        </p:nvGrpSpPr>
        <p:grpSpPr>
          <a:xfrm flipH="1">
            <a:off x="111725" y="3367798"/>
            <a:ext cx="3027911" cy="3512666"/>
            <a:chOff x="6841863" y="2422121"/>
            <a:chExt cx="2198329" cy="2735611"/>
          </a:xfrm>
          <a:effectLst>
            <a:outerShdw blurRad="50800" dist="38100" dir="2700000" algn="tl" rotWithShape="0">
              <a:schemeClr val="accent4">
                <a:alpha val="40000"/>
              </a:schemeClr>
            </a:outerShdw>
          </a:effectLst>
        </p:grpSpPr>
        <p:pic>
          <p:nvPicPr>
            <p:cNvPr id="53" name="รูปภาพ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5887" y="2422121"/>
              <a:ext cx="2055692" cy="2735611"/>
            </a:xfrm>
            <a:prstGeom prst="rect">
              <a:avLst/>
            </a:prstGeom>
          </p:spPr>
        </p:pic>
        <p:grpSp>
          <p:nvGrpSpPr>
            <p:cNvPr id="92" name="กลุ่ม 91"/>
            <p:cNvGrpSpPr/>
            <p:nvPr/>
          </p:nvGrpSpPr>
          <p:grpSpPr>
            <a:xfrm>
              <a:off x="8836702" y="4322954"/>
              <a:ext cx="203490" cy="277100"/>
              <a:chOff x="8836702" y="4322954"/>
              <a:chExt cx="203490" cy="277100"/>
            </a:xfrm>
          </p:grpSpPr>
          <p:sp>
            <p:nvSpPr>
              <p:cNvPr id="61" name="วงรี 60"/>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62" name="วงรี 61"/>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63" name="วงรี 62"/>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grpSp>
            <p:nvGrpSpPr>
              <p:cNvPr id="74" name="กลุ่ม 73"/>
              <p:cNvGrpSpPr/>
              <p:nvPr/>
            </p:nvGrpSpPr>
            <p:grpSpPr>
              <a:xfrm>
                <a:off x="8836702" y="4393654"/>
                <a:ext cx="54000" cy="54000"/>
                <a:chOff x="8836702" y="4393654"/>
                <a:chExt cx="50304" cy="50304"/>
              </a:xfrm>
            </p:grpSpPr>
            <p:cxnSp>
              <p:nvCxnSpPr>
                <p:cNvPr id="65" name="ตัวเชื่อมต่อตรง 64"/>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7" name="ตัวเชื่อมต่อตรง 6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73" name="กลุ่ม 72"/>
              <p:cNvGrpSpPr/>
              <p:nvPr/>
            </p:nvGrpSpPr>
            <p:grpSpPr>
              <a:xfrm>
                <a:off x="8986192" y="4546054"/>
                <a:ext cx="54000" cy="54000"/>
                <a:chOff x="8986192" y="4546054"/>
                <a:chExt cx="50304" cy="50304"/>
              </a:xfrm>
            </p:grpSpPr>
            <p:cxnSp>
              <p:nvCxnSpPr>
                <p:cNvPr id="68" name="ตัวเชื่อมต่อตรง 67"/>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9" name="ตัวเชื่อมต่อตรง 68"/>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93" name="กลุ่ม 92"/>
            <p:cNvGrpSpPr/>
            <p:nvPr/>
          </p:nvGrpSpPr>
          <p:grpSpPr>
            <a:xfrm>
              <a:off x="6841863" y="4218195"/>
              <a:ext cx="448433" cy="588259"/>
              <a:chOff x="6841863" y="4218195"/>
              <a:chExt cx="448433" cy="588259"/>
            </a:xfrm>
          </p:grpSpPr>
          <p:grpSp>
            <p:nvGrpSpPr>
              <p:cNvPr id="72" name="กลุ่ม 71"/>
              <p:cNvGrpSpPr/>
              <p:nvPr/>
            </p:nvGrpSpPr>
            <p:grpSpPr>
              <a:xfrm>
                <a:off x="6876256" y="4698454"/>
                <a:ext cx="54000" cy="54000"/>
                <a:chOff x="6876256" y="4698454"/>
                <a:chExt cx="50304" cy="50304"/>
              </a:xfrm>
            </p:grpSpPr>
            <p:cxnSp>
              <p:nvCxnSpPr>
                <p:cNvPr id="70" name="ตัวเชื่อมต่อตรง 69"/>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1" name="ตัวเชื่อมต่อตรง 70"/>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5" name="กลุ่ม 74"/>
              <p:cNvGrpSpPr/>
              <p:nvPr/>
            </p:nvGrpSpPr>
            <p:grpSpPr>
              <a:xfrm>
                <a:off x="7236296" y="4239039"/>
                <a:ext cx="54000" cy="54000"/>
                <a:chOff x="6876256" y="4698454"/>
                <a:chExt cx="50304" cy="50304"/>
              </a:xfrm>
            </p:grpSpPr>
            <p:cxnSp>
              <p:nvCxnSpPr>
                <p:cNvPr id="76" name="ตัวเชื่อมต่อตรง 75"/>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7" name="ตัวเชื่อมต่อตรง 76"/>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8" name="วงรี 77"/>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79" name="วงรี 78"/>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80" name="วงรี 79"/>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grpSp>
      </p:grpSp>
      <p:sp>
        <p:nvSpPr>
          <p:cNvPr id="126" name="TextBox 125"/>
          <p:cNvSpPr txBox="1"/>
          <p:nvPr/>
        </p:nvSpPr>
        <p:spPr>
          <a:xfrm>
            <a:off x="8882389" y="3022894"/>
            <a:ext cx="530577"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a:t>
            </a:r>
            <a:endParaRPr lang="en-US" sz="4000" b="1" dirty="0">
              <a:solidFill>
                <a:srgbClr val="FF0000"/>
              </a:solidFill>
              <a:latin typeface="Cambria" panose="02040503050406030204" pitchFamily="18" charset="0"/>
              <a:ea typeface="Cambria" panose="02040503050406030204" pitchFamily="18" charset="0"/>
            </a:endParaRPr>
          </a:p>
        </p:txBody>
      </p:sp>
      <p:sp>
        <p:nvSpPr>
          <p:cNvPr id="127" name="TextBox 126"/>
          <p:cNvSpPr txBox="1"/>
          <p:nvPr/>
        </p:nvSpPr>
        <p:spPr>
          <a:xfrm>
            <a:off x="4511807" y="3617611"/>
            <a:ext cx="530577"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a:t>
            </a:r>
            <a:endParaRPr lang="en-US" sz="4000" b="1" dirty="0">
              <a:solidFill>
                <a:srgbClr val="FF000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10"/>
          <a:stretch>
            <a:fillRect/>
          </a:stretch>
        </p:blipFill>
        <p:spPr>
          <a:xfrm>
            <a:off x="2160128" y="80816"/>
            <a:ext cx="8407113" cy="2658086"/>
          </a:xfrm>
          <a:prstGeom prst="rect">
            <a:avLst/>
          </a:prstGeom>
        </p:spPr>
      </p:pic>
    </p:spTree>
    <p:extLst>
      <p:ext uri="{BB962C8B-B14F-4D97-AF65-F5344CB8AC3E}">
        <p14:creationId xmlns:p14="http://schemas.microsoft.com/office/powerpoint/2010/main" val="534996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6"/>
                                        </p:tgtEl>
                                        <p:attrNameLst>
                                          <p:attrName>style.visibility</p:attrName>
                                        </p:attrNameLst>
                                      </p:cBhvr>
                                      <p:to>
                                        <p:strVal val="visible"/>
                                      </p:to>
                                    </p:set>
                                    <p:animEffect transition="in" filter="barn(inVertical)">
                                      <p:cBhvr>
                                        <p:cTn id="12" dur="500"/>
                                        <p:tgtEl>
                                          <p:spTgt spid="10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7"/>
                                        </p:tgtEl>
                                        <p:attrNameLst>
                                          <p:attrName>style.visibility</p:attrName>
                                        </p:attrNameLst>
                                      </p:cBhvr>
                                      <p:to>
                                        <p:strVal val="visible"/>
                                      </p:to>
                                    </p:set>
                                    <p:animEffect transition="in" filter="fade">
                                      <p:cBhvr>
                                        <p:cTn id="17" dur="500"/>
                                        <p:tgtEl>
                                          <p:spTgt spid="10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1"/>
                                        </p:tgtEl>
                                        <p:attrNameLst>
                                          <p:attrName>style.visibility</p:attrName>
                                        </p:attrNameLst>
                                      </p:cBhvr>
                                      <p:to>
                                        <p:strVal val="visible"/>
                                      </p:to>
                                    </p:set>
                                    <p:animEffect transition="in" filter="fade">
                                      <p:cBhvr>
                                        <p:cTn id="22" dur="500"/>
                                        <p:tgtEl>
                                          <p:spTgt spid="1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2"/>
                                        </p:tgtEl>
                                        <p:attrNameLst>
                                          <p:attrName>style.visibility</p:attrName>
                                        </p:attrNameLst>
                                      </p:cBhvr>
                                      <p:to>
                                        <p:strVal val="visible"/>
                                      </p:to>
                                    </p:set>
                                    <p:animEffect transition="in" filter="fade">
                                      <p:cBhvr>
                                        <p:cTn id="27" dur="500"/>
                                        <p:tgtEl>
                                          <p:spTgt spid="1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6"/>
                                        </p:tgtEl>
                                        <p:attrNameLst>
                                          <p:attrName>style.visibility</p:attrName>
                                        </p:attrNameLst>
                                      </p:cBhvr>
                                      <p:to>
                                        <p:strVal val="visible"/>
                                      </p:to>
                                    </p:set>
                                    <p:animEffect transition="in" filter="fade">
                                      <p:cBhvr>
                                        <p:cTn id="32" dur="500"/>
                                        <p:tgtEl>
                                          <p:spTgt spid="1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7"/>
                                        </p:tgtEl>
                                        <p:attrNameLst>
                                          <p:attrName>style.visibility</p:attrName>
                                        </p:attrNameLst>
                                      </p:cBhvr>
                                      <p:to>
                                        <p:strVal val="visible"/>
                                      </p:to>
                                    </p:set>
                                    <p:animEffect transition="in" filter="fade">
                                      <p:cBhvr>
                                        <p:cTn id="37" dur="500"/>
                                        <p:tgtEl>
                                          <p:spTgt spid="1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3"/>
                                        </p:tgtEl>
                                        <p:attrNameLst>
                                          <p:attrName>style.visibility</p:attrName>
                                        </p:attrNameLst>
                                      </p:cBhvr>
                                      <p:to>
                                        <p:strVal val="visible"/>
                                      </p:to>
                                    </p:set>
                                    <p:animEffect transition="in" filter="fade">
                                      <p:cBhvr>
                                        <p:cTn id="42"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107" grpId="0"/>
      <p:bldP spid="121" grpId="0"/>
      <p:bldP spid="122" grpId="0"/>
      <p:bldP spid="126" grpId="0"/>
      <p:bldP spid="1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รูปแบบอิสระ 1"/>
          <p:cNvSpPr/>
          <p:nvPr/>
        </p:nvSpPr>
        <p:spPr>
          <a:xfrm>
            <a:off x="1169043" y="2616746"/>
            <a:ext cx="2066169" cy="626699"/>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solidFill>
              <a:schemeClr val="accent2">
                <a:lumMod val="20000"/>
                <a:lumOff val="80000"/>
                <a:alpha val="70000"/>
              </a:schemeClr>
            </a:solidFill>
          </a:ln>
          <a:effectLst>
            <a:outerShdw blurRad="50800" dist="38100" dir="2700000" algn="tl" rotWithShape="0">
              <a:srgbClr val="FFD85B">
                <a:alpha val="4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srgbClr val="E8C6D2"/>
              </a:solidFill>
              <a:effectLst/>
              <a:uLnTx/>
              <a:uFillTx/>
              <a:latin typeface="can_NongAor" pitchFamily="2" charset="0"/>
              <a:ea typeface="+mn-ea"/>
              <a:cs typeface="can_NongAor" pitchFamily="2" charset="0"/>
            </a:endParaRPr>
          </a:p>
        </p:txBody>
      </p:sp>
      <p:sp>
        <p:nvSpPr>
          <p:cNvPr id="71" name="รูปแบบอิสระ 70"/>
          <p:cNvSpPr/>
          <p:nvPr/>
        </p:nvSpPr>
        <p:spPr>
          <a:xfrm>
            <a:off x="1481838" y="4191834"/>
            <a:ext cx="1778000" cy="626699"/>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solidFill>
              <a:schemeClr val="accent5">
                <a:lumMod val="20000"/>
                <a:lumOff val="80000"/>
                <a:alpha val="70000"/>
              </a:schemeClr>
            </a:solidFill>
          </a:ln>
          <a:effectLst>
            <a:outerShdw blurRad="50800" dist="38100" dir="2700000" algn="tl" rotWithShape="0">
              <a:srgbClr val="FFD85B">
                <a:alpha val="4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srgbClr val="E8C6D2"/>
              </a:solidFill>
              <a:effectLst/>
              <a:uLnTx/>
              <a:uFillTx/>
              <a:latin typeface="can_NongAor" pitchFamily="2" charset="0"/>
              <a:ea typeface="+mn-ea"/>
              <a:cs typeface="can_NongAor" pitchFamily="2" charset="0"/>
            </a:endParaRPr>
          </a:p>
        </p:txBody>
      </p:sp>
      <p:sp>
        <p:nvSpPr>
          <p:cNvPr id="64" name="TextBox 63">
            <a:extLst>
              <a:ext uri="{FF2B5EF4-FFF2-40B4-BE49-F238E27FC236}">
                <a16:creationId xmlns:a16="http://schemas.microsoft.com/office/drawing/2014/main" id="{15017B8D-3891-411C-A7A8-05724E2C895B}"/>
              </a:ext>
            </a:extLst>
          </p:cNvPr>
          <p:cNvSpPr txBox="1"/>
          <p:nvPr/>
        </p:nvSpPr>
        <p:spPr>
          <a:xfrm>
            <a:off x="996213" y="2545550"/>
            <a:ext cx="2506433" cy="7694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smtClean="0">
                <a:ln>
                  <a:solidFill>
                    <a:schemeClr val="tx1"/>
                  </a:solidFill>
                </a:ln>
                <a:solidFill>
                  <a:srgbClr val="C0504D"/>
                </a:solidFill>
                <a:effectLst/>
                <a:uLnTx/>
                <a:uFillTx/>
                <a:latin typeface="Cambria" panose="02040503050406030204" pitchFamily="18" charset="0"/>
                <a:ea typeface="Cambria" panose="02040503050406030204" pitchFamily="18" charset="0"/>
                <a:cs typeface="can_NongAor" pitchFamily="2" charset="0"/>
              </a:rPr>
              <a:t>dõng</a:t>
            </a:r>
            <a:r>
              <a:rPr kumimoji="0" lang="en-US" sz="4400" b="1" i="0" u="none" strike="noStrike" kern="1200" cap="none" spc="0" normalizeH="0" noProof="0" dirty="0" smtClean="0">
                <a:ln>
                  <a:solidFill>
                    <a:schemeClr val="tx1"/>
                  </a:solidFill>
                </a:ln>
                <a:solidFill>
                  <a:srgbClr val="C0504D"/>
                </a:solidFill>
                <a:effectLst/>
                <a:uLnTx/>
                <a:uFillTx/>
                <a:latin typeface="Cambria" panose="02040503050406030204" pitchFamily="18" charset="0"/>
                <a:ea typeface="Cambria" panose="02040503050406030204" pitchFamily="18" charset="0"/>
                <a:cs typeface="can_NongAor" pitchFamily="2" charset="0"/>
              </a:rPr>
              <a:t> </a:t>
            </a:r>
            <a:r>
              <a:rPr kumimoji="0" lang="en-US" sz="4400" b="1" i="0" u="none" strike="noStrike" kern="1200" cap="none" spc="0" normalizeH="0" noProof="0" dirty="0" err="1" smtClean="0">
                <a:ln>
                  <a:solidFill>
                    <a:schemeClr val="tx1"/>
                  </a:solidFill>
                </a:ln>
                <a:solidFill>
                  <a:srgbClr val="C0504D"/>
                </a:solidFill>
                <a:effectLst/>
                <a:uLnTx/>
                <a:uFillTx/>
                <a:latin typeface="Cambria" panose="02040503050406030204" pitchFamily="18" charset="0"/>
                <a:ea typeface="Cambria" panose="02040503050406030204" pitchFamily="18" charset="0"/>
                <a:cs typeface="can_NongAor" pitchFamily="2" charset="0"/>
              </a:rPr>
              <a:t>dạc</a:t>
            </a:r>
            <a:endParaRPr kumimoji="0" lang="en-US" sz="4400" b="1" i="0" u="none" strike="noStrike" kern="1200" cap="none" spc="0" normalizeH="0" baseline="0" noProof="0" dirty="0">
              <a:ln>
                <a:solidFill>
                  <a:schemeClr val="tx1"/>
                </a:solidFill>
              </a:ln>
              <a:solidFill>
                <a:srgbClr val="C0504D"/>
              </a:solidFill>
              <a:effectLst/>
              <a:uLnTx/>
              <a:uFillTx/>
              <a:latin typeface="Cambria" panose="02040503050406030204" pitchFamily="18" charset="0"/>
              <a:ea typeface="Cambria" panose="02040503050406030204" pitchFamily="18" charset="0"/>
              <a:cs typeface="can_NongAor" pitchFamily="2" charset="0"/>
            </a:endParaRPr>
          </a:p>
        </p:txBody>
      </p:sp>
      <p:sp>
        <p:nvSpPr>
          <p:cNvPr id="65" name="TextBox 64">
            <a:extLst>
              <a:ext uri="{FF2B5EF4-FFF2-40B4-BE49-F238E27FC236}">
                <a16:creationId xmlns:a16="http://schemas.microsoft.com/office/drawing/2014/main" id="{14267D87-EB0B-47C9-8629-5D6C96AF99C6}"/>
              </a:ext>
            </a:extLst>
          </p:cNvPr>
          <p:cNvSpPr txBox="1"/>
          <p:nvPr/>
        </p:nvSpPr>
        <p:spPr>
          <a:xfrm>
            <a:off x="1068996" y="4156015"/>
            <a:ext cx="2360865" cy="7694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smtClean="0">
                <a:ln>
                  <a:solidFill>
                    <a:schemeClr val="tx1"/>
                  </a:solidFill>
                </a:ln>
                <a:solidFill>
                  <a:srgbClr val="4BACC6"/>
                </a:solidFill>
                <a:effectLst/>
                <a:uLnTx/>
                <a:uFillTx/>
                <a:latin typeface="Cambria" panose="02040503050406030204" pitchFamily="18" charset="0"/>
                <a:ea typeface="Cambria" panose="02040503050406030204" pitchFamily="18" charset="0"/>
                <a:cs typeface="can_NongAor" pitchFamily="2" charset="0"/>
              </a:rPr>
              <a:t>lấm</a:t>
            </a:r>
            <a:r>
              <a:rPr kumimoji="0" lang="en-US" sz="4400" b="1" i="0" u="none" strike="noStrike" kern="1200" cap="none" spc="0" normalizeH="0" baseline="0" noProof="0" dirty="0" smtClean="0">
                <a:ln>
                  <a:solidFill>
                    <a:schemeClr val="tx1"/>
                  </a:solidFill>
                </a:ln>
                <a:solidFill>
                  <a:srgbClr val="4BACC6"/>
                </a:solidFill>
                <a:effectLst/>
                <a:uLnTx/>
                <a:uFillTx/>
                <a:latin typeface="Cambria" panose="02040503050406030204" pitchFamily="18" charset="0"/>
                <a:ea typeface="Cambria" panose="02040503050406030204" pitchFamily="18" charset="0"/>
                <a:cs typeface="can_NongAor" pitchFamily="2" charset="0"/>
              </a:rPr>
              <a:t> </a:t>
            </a:r>
            <a:r>
              <a:rPr kumimoji="0" lang="en-US" sz="4400" b="1" i="0" u="none" strike="noStrike" kern="1200" cap="none" spc="0" normalizeH="0" baseline="0" noProof="0" dirty="0" err="1" smtClean="0">
                <a:ln>
                  <a:solidFill>
                    <a:schemeClr val="tx1"/>
                  </a:solidFill>
                </a:ln>
                <a:solidFill>
                  <a:srgbClr val="4BACC6"/>
                </a:solidFill>
                <a:effectLst/>
                <a:uLnTx/>
                <a:uFillTx/>
                <a:latin typeface="Cambria" panose="02040503050406030204" pitchFamily="18" charset="0"/>
                <a:ea typeface="Cambria" panose="02040503050406030204" pitchFamily="18" charset="0"/>
                <a:cs typeface="can_NongAor" pitchFamily="2" charset="0"/>
              </a:rPr>
              <a:t>tấm</a:t>
            </a:r>
            <a:endParaRPr kumimoji="0" lang="en-US" sz="4400" b="1" i="0" u="none" strike="noStrike" kern="1200" cap="none" spc="0" normalizeH="0" baseline="0" noProof="0" dirty="0">
              <a:ln>
                <a:solidFill>
                  <a:schemeClr val="tx1"/>
                </a:solidFill>
              </a:ln>
              <a:solidFill>
                <a:srgbClr val="4BACC6"/>
              </a:solidFill>
              <a:effectLst/>
              <a:uLnTx/>
              <a:uFillTx/>
              <a:latin typeface="Cambria" panose="02040503050406030204" pitchFamily="18" charset="0"/>
              <a:ea typeface="Cambria" panose="02040503050406030204" pitchFamily="18" charset="0"/>
              <a:cs typeface="can_NongAor" pitchFamily="2" charset="0"/>
            </a:endParaRPr>
          </a:p>
        </p:txBody>
      </p:sp>
      <p:grpSp>
        <p:nvGrpSpPr>
          <p:cNvPr id="51" name="กลุ่ม 50"/>
          <p:cNvGrpSpPr/>
          <p:nvPr/>
        </p:nvGrpSpPr>
        <p:grpSpPr>
          <a:xfrm>
            <a:off x="3962205" y="2465146"/>
            <a:ext cx="6755956" cy="938091"/>
            <a:chOff x="2884840" y="1257868"/>
            <a:chExt cx="4304831" cy="703568"/>
          </a:xfrm>
          <a:effectLst>
            <a:outerShdw blurRad="50800" dist="38100" dir="2700000" algn="tl" rotWithShape="0">
              <a:srgbClr val="FFD85B">
                <a:alpha val="40000"/>
              </a:srgbClr>
            </a:outerShdw>
          </a:effectLst>
        </p:grpSpPr>
        <p:sp>
          <p:nvSpPr>
            <p:cNvPr id="79" name="สี่เหลี่ยมผืนผ้า 78"/>
            <p:cNvSpPr/>
            <p:nvPr/>
          </p:nvSpPr>
          <p:spPr>
            <a:xfrm>
              <a:off x="2952059" y="1315406"/>
              <a:ext cx="4237612" cy="646030"/>
            </a:xfrm>
            <a:prstGeom prst="rect">
              <a:avLst/>
            </a:prstGeom>
            <a:pattFill prst="wdDnDiag">
              <a:fgClr>
                <a:schemeClr val="accent2">
                  <a:lumMod val="40000"/>
                  <a:lumOff val="60000"/>
                </a:schemeClr>
              </a:fgClr>
              <a:bgClr>
                <a:schemeClr val="bg1"/>
              </a:bgClr>
            </a:pattFill>
            <a:ln w="3175">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5" name="สี่เหลี่ยมผืนผ้า 44"/>
            <p:cNvSpPr/>
            <p:nvPr/>
          </p:nvSpPr>
          <p:spPr>
            <a:xfrm>
              <a:off x="2884840" y="1257868"/>
              <a:ext cx="4237612" cy="646030"/>
            </a:xfrm>
            <a:prstGeom prst="rect">
              <a:avLst/>
            </a:prstGeom>
            <a:solidFill>
              <a:schemeClr val="bg1"/>
            </a:solidFill>
            <a:ln w="3175">
              <a:solidFill>
                <a:schemeClr val="accent2">
                  <a:lumMod val="40000"/>
                  <a:lumOff val="6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7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smtClean="0">
                  <a:solidFill>
                    <a:srgbClr val="C0504D"/>
                  </a:solidFill>
                  <a:effectLst/>
                  <a:uLnTx/>
                  <a:uFillTx/>
                  <a:latin typeface="Cambria" panose="02040503050406030204" pitchFamily="18" charset="0"/>
                  <a:ea typeface="Cambria" panose="02040503050406030204" pitchFamily="18" charset="0"/>
                  <a:cs typeface="FC Onigiri Outline"/>
                </a:rPr>
                <a:t>mạnh</a:t>
              </a:r>
              <a:r>
                <a:rPr kumimoji="0" lang="en-US" sz="3600" b="0" i="0" u="none" strike="noStrike" kern="1200" cap="none" spc="0" normalizeH="0" baseline="0" noProof="0" dirty="0" smtClean="0">
                  <a:solidFill>
                    <a:srgbClr val="C0504D"/>
                  </a:solidFill>
                  <a:effectLst/>
                  <a:uLnTx/>
                  <a:uFillTx/>
                  <a:latin typeface="Cambria" panose="02040503050406030204" pitchFamily="18" charset="0"/>
                  <a:ea typeface="Cambria" panose="02040503050406030204" pitchFamily="18" charset="0"/>
                  <a:cs typeface="FC Onigiri Outline"/>
                </a:rPr>
                <a:t> </a:t>
              </a:r>
              <a:r>
                <a:rPr kumimoji="0" lang="en-US" sz="3600" b="0" i="0" u="none" strike="noStrike" kern="1200" cap="none" spc="0" normalizeH="0" baseline="0" noProof="0" dirty="0" err="1" smtClean="0">
                  <a:solidFill>
                    <a:srgbClr val="C0504D"/>
                  </a:solidFill>
                  <a:effectLst/>
                  <a:uLnTx/>
                  <a:uFillTx/>
                  <a:latin typeface="Cambria" panose="02040503050406030204" pitchFamily="18" charset="0"/>
                  <a:ea typeface="Cambria" panose="02040503050406030204" pitchFamily="18" charset="0"/>
                  <a:cs typeface="FC Onigiri Outline"/>
                </a:rPr>
                <a:t>mẽ</a:t>
              </a:r>
              <a:r>
                <a:rPr lang="en-US" sz="3600" dirty="0" smtClean="0">
                  <a:solidFill>
                    <a:srgbClr val="C0504D"/>
                  </a:solidFill>
                  <a:latin typeface="Cambria" panose="02040503050406030204" pitchFamily="18" charset="0"/>
                  <a:ea typeface="Cambria" panose="02040503050406030204" pitchFamily="18" charset="0"/>
                  <a:cs typeface="FC Onigiri Outline"/>
                </a:rPr>
                <a:t>, </a:t>
              </a:r>
              <a:r>
                <a:rPr lang="en-US" sz="3600" dirty="0" err="1" smtClean="0">
                  <a:solidFill>
                    <a:srgbClr val="C0504D"/>
                  </a:solidFill>
                  <a:latin typeface="Cambria" panose="02040503050406030204" pitchFamily="18" charset="0"/>
                  <a:ea typeface="Cambria" panose="02040503050406030204" pitchFamily="18" charset="0"/>
                  <a:cs typeface="FC Onigiri Outline"/>
                </a:rPr>
                <a:t>rõ</a:t>
              </a:r>
              <a:r>
                <a:rPr lang="en-US" sz="3600" dirty="0" smtClean="0">
                  <a:solidFill>
                    <a:srgbClr val="C0504D"/>
                  </a:solidFill>
                  <a:latin typeface="Cambria" panose="02040503050406030204" pitchFamily="18" charset="0"/>
                  <a:ea typeface="Cambria" panose="02040503050406030204" pitchFamily="18" charset="0"/>
                  <a:cs typeface="FC Onigiri Outline"/>
                </a:rPr>
                <a:t> </a:t>
              </a:r>
              <a:r>
                <a:rPr lang="en-US" sz="3600" dirty="0" err="1" smtClean="0">
                  <a:solidFill>
                    <a:srgbClr val="C0504D"/>
                  </a:solidFill>
                  <a:latin typeface="Cambria" panose="02040503050406030204" pitchFamily="18" charset="0"/>
                  <a:ea typeface="Cambria" panose="02040503050406030204" pitchFamily="18" charset="0"/>
                  <a:cs typeface="FC Onigiri Outline"/>
                </a:rPr>
                <a:t>ràng</a:t>
              </a:r>
              <a:r>
                <a:rPr lang="en-US" sz="3600" dirty="0" smtClean="0">
                  <a:solidFill>
                    <a:srgbClr val="C0504D"/>
                  </a:solidFill>
                  <a:latin typeface="Cambria" panose="02040503050406030204" pitchFamily="18" charset="0"/>
                  <a:ea typeface="Cambria" panose="02040503050406030204" pitchFamily="18" charset="0"/>
                  <a:cs typeface="FC Onigiri Outline"/>
                </a:rPr>
                <a:t> </a:t>
              </a:r>
              <a:r>
                <a:rPr lang="en-US" sz="3600" dirty="0" err="1" smtClean="0">
                  <a:solidFill>
                    <a:srgbClr val="C0504D"/>
                  </a:solidFill>
                  <a:latin typeface="Cambria" panose="02040503050406030204" pitchFamily="18" charset="0"/>
                  <a:ea typeface="Cambria" panose="02040503050406030204" pitchFamily="18" charset="0"/>
                  <a:cs typeface="FC Onigiri Outline"/>
                </a:rPr>
                <a:t>và</a:t>
              </a:r>
              <a:r>
                <a:rPr lang="en-US" sz="3600" dirty="0" smtClean="0">
                  <a:solidFill>
                    <a:srgbClr val="C0504D"/>
                  </a:solidFill>
                  <a:latin typeface="Cambria" panose="02040503050406030204" pitchFamily="18" charset="0"/>
                  <a:ea typeface="Cambria" panose="02040503050406030204" pitchFamily="18" charset="0"/>
                  <a:cs typeface="FC Onigiri Outline"/>
                </a:rPr>
                <a:t> </a:t>
              </a:r>
              <a:r>
                <a:rPr lang="en-US" sz="3600" dirty="0" err="1" smtClean="0">
                  <a:solidFill>
                    <a:srgbClr val="C0504D"/>
                  </a:solidFill>
                  <a:latin typeface="Cambria" panose="02040503050406030204" pitchFamily="18" charset="0"/>
                  <a:ea typeface="Cambria" panose="02040503050406030204" pitchFamily="18" charset="0"/>
                  <a:cs typeface="FC Onigiri Outline"/>
                </a:rPr>
                <a:t>chững</a:t>
              </a:r>
              <a:r>
                <a:rPr lang="en-US" sz="3600" dirty="0" smtClean="0">
                  <a:solidFill>
                    <a:srgbClr val="C0504D"/>
                  </a:solidFill>
                  <a:latin typeface="Cambria" panose="02040503050406030204" pitchFamily="18" charset="0"/>
                  <a:ea typeface="Cambria" panose="02040503050406030204" pitchFamily="18" charset="0"/>
                  <a:cs typeface="FC Onigiri Outline"/>
                </a:rPr>
                <a:t> </a:t>
              </a:r>
              <a:r>
                <a:rPr lang="en-US" sz="3600" dirty="0" err="1" smtClean="0">
                  <a:solidFill>
                    <a:srgbClr val="C0504D"/>
                  </a:solidFill>
                  <a:latin typeface="Cambria" panose="02040503050406030204" pitchFamily="18" charset="0"/>
                  <a:ea typeface="Cambria" panose="02040503050406030204" pitchFamily="18" charset="0"/>
                  <a:cs typeface="FC Onigiri Outline"/>
                </a:rPr>
                <a:t>chạc</a:t>
              </a:r>
              <a:r>
                <a:rPr lang="en-US" sz="3600" dirty="0" smtClean="0">
                  <a:solidFill>
                    <a:srgbClr val="C0504D"/>
                  </a:solidFill>
                  <a:latin typeface="Cambria" panose="02040503050406030204" pitchFamily="18" charset="0"/>
                  <a:ea typeface="Cambria" panose="02040503050406030204" pitchFamily="18" charset="0"/>
                  <a:cs typeface="FC Onigiri Outline"/>
                </a:rPr>
                <a:t>.</a:t>
              </a:r>
              <a:endParaRPr kumimoji="0" lang="th-TH" sz="3600" b="0" i="0" u="none" strike="noStrike" kern="1200" cap="none" spc="0" normalizeH="0" baseline="0" noProof="0" dirty="0">
                <a:solidFill>
                  <a:srgbClr val="C0504D"/>
                </a:solidFill>
                <a:effectLst/>
                <a:uLnTx/>
                <a:uFillTx/>
                <a:latin typeface="Cambria" panose="02040503050406030204" pitchFamily="18" charset="0"/>
                <a:ea typeface="Cambria" panose="02040503050406030204" pitchFamily="18" charset="0"/>
                <a:cs typeface="FC Onigiri Outline"/>
              </a:endParaRPr>
            </a:p>
          </p:txBody>
        </p:sp>
      </p:grpSp>
      <p:grpSp>
        <p:nvGrpSpPr>
          <p:cNvPr id="48" name="กลุ่ม 47"/>
          <p:cNvGrpSpPr/>
          <p:nvPr/>
        </p:nvGrpSpPr>
        <p:grpSpPr>
          <a:xfrm>
            <a:off x="3973779" y="4120907"/>
            <a:ext cx="6755956" cy="940005"/>
            <a:chOff x="2884840" y="2413561"/>
            <a:chExt cx="4304831" cy="705004"/>
          </a:xfrm>
          <a:effectLst>
            <a:outerShdw blurRad="50800" dist="38100" dir="2700000" algn="tl" rotWithShape="0">
              <a:srgbClr val="FFD85B">
                <a:alpha val="40000"/>
              </a:srgbClr>
            </a:outerShdw>
          </a:effectLst>
        </p:grpSpPr>
        <p:sp>
          <p:nvSpPr>
            <p:cNvPr id="80" name="สี่เหลี่ยมผืนผ้า 79"/>
            <p:cNvSpPr/>
            <p:nvPr/>
          </p:nvSpPr>
          <p:spPr>
            <a:xfrm>
              <a:off x="2952059" y="2472535"/>
              <a:ext cx="4237612" cy="646030"/>
            </a:xfrm>
            <a:prstGeom prst="rect">
              <a:avLst/>
            </a:prstGeom>
            <a:pattFill prst="wdDnDiag">
              <a:fgClr>
                <a:schemeClr val="accent5">
                  <a:lumMod val="40000"/>
                  <a:lumOff val="60000"/>
                </a:schemeClr>
              </a:fgClr>
              <a:bgClr>
                <a:schemeClr val="bg1"/>
              </a:bgClr>
            </a:pattFill>
            <a:ln w="3175">
              <a:solidFill>
                <a:schemeClr val="accent5">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สี่เหลี่ยมผืนผ้า 76"/>
            <p:cNvSpPr/>
            <p:nvPr/>
          </p:nvSpPr>
          <p:spPr>
            <a:xfrm>
              <a:off x="2884840" y="2413561"/>
              <a:ext cx="4237612" cy="646030"/>
            </a:xfrm>
            <a:prstGeom prst="rect">
              <a:avLst/>
            </a:prstGeom>
            <a:solidFill>
              <a:schemeClr val="bg1"/>
            </a:solidFill>
            <a:ln w="3175">
              <a:solidFill>
                <a:schemeClr val="accent5">
                  <a:lumMod val="40000"/>
                  <a:lumOff val="6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7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smtClean="0">
                  <a:solidFill>
                    <a:srgbClr val="4BACC6"/>
                  </a:solidFill>
                  <a:effectLst/>
                  <a:uLnTx/>
                  <a:uFillTx/>
                  <a:latin typeface="Cambria" panose="02040503050406030204" pitchFamily="18" charset="0"/>
                  <a:ea typeface="Cambria" panose="02040503050406030204" pitchFamily="18" charset="0"/>
                  <a:cs typeface="FC Onigiri Outline"/>
                </a:rPr>
                <a:t>có</a:t>
              </a:r>
              <a:r>
                <a:rPr kumimoji="0" lang="en-US" sz="3600" b="0" i="0" u="none" strike="noStrike" kern="1200" cap="none" spc="0" normalizeH="0" noProof="0" dirty="0" smtClean="0">
                  <a:solidFill>
                    <a:srgbClr val="4BACC6"/>
                  </a:solidFill>
                  <a:effectLst/>
                  <a:uLnTx/>
                  <a:uFillTx/>
                  <a:latin typeface="Cambria" panose="02040503050406030204" pitchFamily="18" charset="0"/>
                  <a:ea typeface="Cambria" panose="02040503050406030204" pitchFamily="18" charset="0"/>
                  <a:cs typeface="FC Onigiri Outline"/>
                </a:rPr>
                <a:t> </a:t>
              </a:r>
              <a:r>
                <a:rPr kumimoji="0" lang="en-US" sz="3600" b="0" i="0" u="none" strike="noStrike" kern="1200" cap="none" spc="0" normalizeH="0" noProof="0" dirty="0" err="1" smtClean="0">
                  <a:solidFill>
                    <a:srgbClr val="4BACC6"/>
                  </a:solidFill>
                  <a:effectLst/>
                  <a:uLnTx/>
                  <a:uFillTx/>
                  <a:latin typeface="Cambria" panose="02040503050406030204" pitchFamily="18" charset="0"/>
                  <a:ea typeface="Cambria" panose="02040503050406030204" pitchFamily="18" charset="0"/>
                  <a:cs typeface="FC Onigiri Outline"/>
                </a:rPr>
                <a:t>nhiều</a:t>
              </a:r>
              <a:r>
                <a:rPr kumimoji="0" lang="en-US" sz="3600" b="0" i="0" u="none" strike="noStrike" kern="1200" cap="none" spc="0" normalizeH="0" noProof="0" dirty="0" smtClean="0">
                  <a:solidFill>
                    <a:srgbClr val="4BACC6"/>
                  </a:solidFill>
                  <a:effectLst/>
                  <a:uLnTx/>
                  <a:uFillTx/>
                  <a:latin typeface="Cambria" panose="02040503050406030204" pitchFamily="18" charset="0"/>
                  <a:ea typeface="Cambria" panose="02040503050406030204" pitchFamily="18" charset="0"/>
                  <a:cs typeface="FC Onigiri Outline"/>
                </a:rPr>
                <a:t> </a:t>
              </a:r>
              <a:r>
                <a:rPr kumimoji="0" lang="en-US" sz="3600" b="0" i="0" u="none" strike="noStrike" kern="1200" cap="none" spc="0" normalizeH="0" noProof="0" dirty="0" err="1" smtClean="0">
                  <a:solidFill>
                    <a:srgbClr val="4BACC6"/>
                  </a:solidFill>
                  <a:effectLst/>
                  <a:uLnTx/>
                  <a:uFillTx/>
                  <a:latin typeface="Cambria" panose="02040503050406030204" pitchFamily="18" charset="0"/>
                  <a:ea typeface="Cambria" panose="02040503050406030204" pitchFamily="18" charset="0"/>
                  <a:cs typeface="FC Onigiri Outline"/>
                </a:rPr>
                <a:t>hạt</a:t>
              </a:r>
              <a:r>
                <a:rPr kumimoji="0" lang="en-US" sz="3600" b="0" i="0" u="none" strike="noStrike" kern="1200" cap="none" spc="0" normalizeH="0" noProof="0" dirty="0" smtClean="0">
                  <a:solidFill>
                    <a:srgbClr val="4BACC6"/>
                  </a:solidFill>
                  <a:effectLst/>
                  <a:uLnTx/>
                  <a:uFillTx/>
                  <a:latin typeface="Cambria" panose="02040503050406030204" pitchFamily="18" charset="0"/>
                  <a:ea typeface="Cambria" panose="02040503050406030204" pitchFamily="18" charset="0"/>
                  <a:cs typeface="FC Onigiri Outline"/>
                </a:rPr>
                <a:t> </a:t>
              </a:r>
              <a:r>
                <a:rPr kumimoji="0" lang="en-US" sz="3600" b="0" i="0" u="none" strike="noStrike" kern="1200" cap="none" spc="0" normalizeH="0" noProof="0" dirty="0" err="1" smtClean="0">
                  <a:solidFill>
                    <a:srgbClr val="4BACC6"/>
                  </a:solidFill>
                  <a:effectLst/>
                  <a:uLnTx/>
                  <a:uFillTx/>
                  <a:latin typeface="Cambria" panose="02040503050406030204" pitchFamily="18" charset="0"/>
                  <a:ea typeface="Cambria" panose="02040503050406030204" pitchFamily="18" charset="0"/>
                  <a:cs typeface="FC Onigiri Outline"/>
                </a:rPr>
                <a:t>nhỏ</a:t>
              </a:r>
              <a:r>
                <a:rPr kumimoji="0" lang="en-US" sz="3600" b="0" i="0" u="none" strike="noStrike" kern="1200" cap="none" spc="0" normalizeH="0" noProof="0" dirty="0" smtClean="0">
                  <a:solidFill>
                    <a:srgbClr val="4BACC6"/>
                  </a:solidFill>
                  <a:effectLst/>
                  <a:uLnTx/>
                  <a:uFillTx/>
                  <a:latin typeface="Cambria" panose="02040503050406030204" pitchFamily="18" charset="0"/>
                  <a:ea typeface="Cambria" panose="02040503050406030204" pitchFamily="18" charset="0"/>
                  <a:cs typeface="FC Onigiri Outline"/>
                </a:rPr>
                <a:t> </a:t>
              </a:r>
              <a:r>
                <a:rPr kumimoji="0" lang="en-US" sz="3600" b="0" i="0" u="none" strike="noStrike" kern="1200" cap="none" spc="0" normalizeH="0" noProof="0" dirty="0" err="1" smtClean="0">
                  <a:solidFill>
                    <a:srgbClr val="4BACC6"/>
                  </a:solidFill>
                  <a:effectLst/>
                  <a:uLnTx/>
                  <a:uFillTx/>
                  <a:latin typeface="Cambria" panose="02040503050406030204" pitchFamily="18" charset="0"/>
                  <a:ea typeface="Cambria" panose="02040503050406030204" pitchFamily="18" charset="0"/>
                  <a:cs typeface="FC Onigiri Outline"/>
                </a:rPr>
                <a:t>trên</a:t>
              </a:r>
              <a:r>
                <a:rPr kumimoji="0" lang="en-US" sz="3600" b="0" i="0" u="none" strike="noStrike" kern="1200" cap="none" spc="0" normalizeH="0" noProof="0" dirty="0" smtClean="0">
                  <a:solidFill>
                    <a:srgbClr val="4BACC6"/>
                  </a:solidFill>
                  <a:effectLst/>
                  <a:uLnTx/>
                  <a:uFillTx/>
                  <a:latin typeface="Cambria" panose="02040503050406030204" pitchFamily="18" charset="0"/>
                  <a:ea typeface="Cambria" panose="02040503050406030204" pitchFamily="18" charset="0"/>
                  <a:cs typeface="FC Onigiri Outline"/>
                </a:rPr>
                <a:t> </a:t>
              </a:r>
              <a:r>
                <a:rPr kumimoji="0" lang="en-US" sz="3600" b="0" i="0" u="none" strike="noStrike" kern="1200" cap="none" spc="0" normalizeH="0" noProof="0" dirty="0" err="1" smtClean="0">
                  <a:solidFill>
                    <a:srgbClr val="4BACC6"/>
                  </a:solidFill>
                  <a:effectLst/>
                  <a:uLnTx/>
                  <a:uFillTx/>
                  <a:latin typeface="Cambria" panose="02040503050406030204" pitchFamily="18" charset="0"/>
                  <a:ea typeface="Cambria" panose="02040503050406030204" pitchFamily="18" charset="0"/>
                  <a:cs typeface="FC Onigiri Outline"/>
                </a:rPr>
                <a:t>bề</a:t>
              </a:r>
              <a:r>
                <a:rPr kumimoji="0" lang="en-US" sz="3600" b="0" i="0" u="none" strike="noStrike" kern="1200" cap="none" spc="0" normalizeH="0" noProof="0" dirty="0" smtClean="0">
                  <a:solidFill>
                    <a:srgbClr val="4BACC6"/>
                  </a:solidFill>
                  <a:effectLst/>
                  <a:uLnTx/>
                  <a:uFillTx/>
                  <a:latin typeface="Cambria" panose="02040503050406030204" pitchFamily="18" charset="0"/>
                  <a:ea typeface="Cambria" panose="02040503050406030204" pitchFamily="18" charset="0"/>
                  <a:cs typeface="FC Onigiri Outline"/>
                </a:rPr>
                <a:t> </a:t>
              </a:r>
              <a:r>
                <a:rPr kumimoji="0" lang="en-US" sz="3600" b="0" i="0" u="none" strike="noStrike" kern="1200" cap="none" spc="0" normalizeH="0" noProof="0" dirty="0" err="1" smtClean="0">
                  <a:solidFill>
                    <a:srgbClr val="4BACC6"/>
                  </a:solidFill>
                  <a:effectLst/>
                  <a:uLnTx/>
                  <a:uFillTx/>
                  <a:latin typeface="Cambria" panose="02040503050406030204" pitchFamily="18" charset="0"/>
                  <a:ea typeface="Cambria" panose="02040503050406030204" pitchFamily="18" charset="0"/>
                  <a:cs typeface="FC Onigiri Outline"/>
                </a:rPr>
                <a:t>mặt</a:t>
              </a:r>
              <a:r>
                <a:rPr kumimoji="0" lang="en-US" sz="3600" b="0" i="0" u="none" strike="noStrike" kern="1200" cap="none" spc="0" normalizeH="0" noProof="0" dirty="0" smtClean="0">
                  <a:solidFill>
                    <a:srgbClr val="4BACC6"/>
                  </a:solidFill>
                  <a:effectLst/>
                  <a:uLnTx/>
                  <a:uFillTx/>
                  <a:latin typeface="Cambria" panose="02040503050406030204" pitchFamily="18" charset="0"/>
                  <a:ea typeface="Cambria" panose="02040503050406030204" pitchFamily="18" charset="0"/>
                  <a:cs typeface="FC Onigiri Outline"/>
                </a:rPr>
                <a:t>.</a:t>
              </a:r>
              <a:endParaRPr kumimoji="0" lang="th-TH" sz="3600" b="0" i="0" u="none" strike="noStrike" kern="1200" cap="none" spc="0" normalizeH="0" baseline="0" noProof="0" dirty="0">
                <a:solidFill>
                  <a:srgbClr val="4BACC6"/>
                </a:solidFill>
                <a:effectLst/>
                <a:uLnTx/>
                <a:uFillTx/>
                <a:latin typeface="Cambria" panose="02040503050406030204" pitchFamily="18" charset="0"/>
                <a:ea typeface="Cambria" panose="02040503050406030204" pitchFamily="18" charset="0"/>
                <a:cs typeface="FC Onigiri Outline"/>
              </a:endParaRPr>
            </a:p>
          </p:txBody>
        </p:sp>
      </p:grpSp>
      <p:grpSp>
        <p:nvGrpSpPr>
          <p:cNvPr id="89" name="กลุ่ม 88"/>
          <p:cNvGrpSpPr/>
          <p:nvPr/>
        </p:nvGrpSpPr>
        <p:grpSpPr>
          <a:xfrm>
            <a:off x="3421004" y="4387892"/>
            <a:ext cx="393001" cy="327403"/>
            <a:chOff x="2549057" y="2686238"/>
            <a:chExt cx="294751" cy="245552"/>
          </a:xfrm>
          <a:effectLst>
            <a:outerShdw blurRad="50800" dist="38100" dir="2700000" algn="tl" rotWithShape="0">
              <a:srgbClr val="FFD85B">
                <a:alpha val="40000"/>
              </a:srgbClr>
            </a:outerShdw>
          </a:effectLst>
        </p:grpSpPr>
        <p:sp>
          <p:nvSpPr>
            <p:cNvPr id="84" name="ลูกศรขวา 83"/>
            <p:cNvSpPr/>
            <p:nvPr/>
          </p:nvSpPr>
          <p:spPr>
            <a:xfrm>
              <a:off x="2549058" y="2698505"/>
              <a:ext cx="294750" cy="233285"/>
            </a:xfrm>
            <a:prstGeom prst="rightArrow">
              <a:avLst>
                <a:gd name="adj1" fmla="val 54216"/>
                <a:gd name="adj2" fmla="val 56653"/>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ลูกศรขวา 84"/>
            <p:cNvSpPr/>
            <p:nvPr/>
          </p:nvSpPr>
          <p:spPr>
            <a:xfrm>
              <a:off x="2549057" y="2686238"/>
              <a:ext cx="294749" cy="233285"/>
            </a:xfrm>
            <a:prstGeom prst="rightArrow">
              <a:avLst>
                <a:gd name="adj1" fmla="val 54216"/>
                <a:gd name="adj2" fmla="val 56653"/>
              </a:avLst>
            </a:prstGeom>
            <a:pattFill prst="wdDnDiag">
              <a:fgClr>
                <a:schemeClr val="accent5">
                  <a:lumMod val="40000"/>
                  <a:lumOff val="60000"/>
                </a:schemeClr>
              </a:fgClr>
              <a:bgClr>
                <a:schemeClr val="bg1"/>
              </a:bgClr>
            </a:pattFill>
            <a:ln w="31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6" name="กลุ่ม 75"/>
          <p:cNvGrpSpPr/>
          <p:nvPr/>
        </p:nvGrpSpPr>
        <p:grpSpPr>
          <a:xfrm>
            <a:off x="3421001" y="2801206"/>
            <a:ext cx="393001" cy="327403"/>
            <a:chOff x="2549057" y="2686238"/>
            <a:chExt cx="294751" cy="245552"/>
          </a:xfrm>
          <a:effectLst>
            <a:outerShdw blurRad="50800" dist="38100" dir="2700000" algn="tl" rotWithShape="0">
              <a:srgbClr val="FFD85B">
                <a:alpha val="40000"/>
              </a:srgbClr>
            </a:outerShdw>
          </a:effectLst>
        </p:grpSpPr>
        <p:sp>
          <p:nvSpPr>
            <p:cNvPr id="82" name="ลูกศรขวา 81"/>
            <p:cNvSpPr/>
            <p:nvPr/>
          </p:nvSpPr>
          <p:spPr>
            <a:xfrm>
              <a:off x="2549058" y="2698505"/>
              <a:ext cx="294750" cy="233285"/>
            </a:xfrm>
            <a:prstGeom prst="rightArrow">
              <a:avLst>
                <a:gd name="adj1" fmla="val 54216"/>
                <a:gd name="adj2" fmla="val 56653"/>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ลูกศรขวา 82"/>
            <p:cNvSpPr/>
            <p:nvPr/>
          </p:nvSpPr>
          <p:spPr>
            <a:xfrm>
              <a:off x="2549057" y="2686238"/>
              <a:ext cx="294749" cy="233285"/>
            </a:xfrm>
            <a:prstGeom prst="rightArrow">
              <a:avLst>
                <a:gd name="adj1" fmla="val 54216"/>
                <a:gd name="adj2" fmla="val 56653"/>
              </a:avLst>
            </a:prstGeom>
            <a:pattFill prst="wdDnDiag">
              <a:fgClr>
                <a:schemeClr val="accent2">
                  <a:lumMod val="40000"/>
                  <a:lumOff val="60000"/>
                </a:schemeClr>
              </a:fgClr>
              <a:bgClr>
                <a:schemeClr val="bg1"/>
              </a:bgClr>
            </a:pattFill>
            <a:ln w="3175">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92" name="รูปภาพ 9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5177" y="6374656"/>
            <a:ext cx="373095" cy="397165"/>
          </a:xfrm>
          <a:prstGeom prst="rect">
            <a:avLst/>
          </a:prstGeom>
        </p:spPr>
      </p:pic>
      <p:pic>
        <p:nvPicPr>
          <p:cNvPr id="95" name="รูปภาพ 9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89852" y="5259670"/>
            <a:ext cx="334520" cy="359117"/>
          </a:xfrm>
          <a:prstGeom prst="rect">
            <a:avLst/>
          </a:prstGeom>
        </p:spPr>
      </p:pic>
      <p:sp>
        <p:nvSpPr>
          <p:cNvPr id="97" name="วงรี 96"/>
          <p:cNvSpPr/>
          <p:nvPr/>
        </p:nvSpPr>
        <p:spPr>
          <a:xfrm>
            <a:off x="1535126" y="1637609"/>
            <a:ext cx="81600" cy="816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p:nvSpPr>
        <p:spPr>
          <a:xfrm>
            <a:off x="1548602" y="2193886"/>
            <a:ext cx="81600" cy="81600"/>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9" name="วงรี 98"/>
          <p:cNvSpPr/>
          <p:nvPr/>
        </p:nvSpPr>
        <p:spPr>
          <a:xfrm>
            <a:off x="1464339" y="2058083"/>
            <a:ext cx="81600" cy="81600"/>
          </a:xfrm>
          <a:prstGeom prst="ellipse">
            <a:avLst/>
          </a:prstGeom>
          <a:solidFill>
            <a:srgbClr val="C57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0" name="วงรี 99"/>
          <p:cNvSpPr/>
          <p:nvPr/>
        </p:nvSpPr>
        <p:spPr>
          <a:xfrm>
            <a:off x="1494326" y="2570689"/>
            <a:ext cx="81600" cy="8160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1493487" y="4250225"/>
            <a:ext cx="81600" cy="816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1486790" y="3958930"/>
            <a:ext cx="81600" cy="816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1545939" y="3814173"/>
            <a:ext cx="81600" cy="81600"/>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วงรี 103"/>
          <p:cNvSpPr/>
          <p:nvPr/>
        </p:nvSpPr>
        <p:spPr>
          <a:xfrm>
            <a:off x="1568770" y="4112372"/>
            <a:ext cx="81600" cy="816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5" name="วงรี 104"/>
          <p:cNvSpPr/>
          <p:nvPr/>
        </p:nvSpPr>
        <p:spPr>
          <a:xfrm>
            <a:off x="1535126" y="5786396"/>
            <a:ext cx="81600" cy="816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6" name="วงรี 105"/>
          <p:cNvSpPr/>
          <p:nvPr/>
        </p:nvSpPr>
        <p:spPr>
          <a:xfrm>
            <a:off x="1548602" y="5486146"/>
            <a:ext cx="81600" cy="81600"/>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7" name="วงรี 106"/>
          <p:cNvSpPr/>
          <p:nvPr/>
        </p:nvSpPr>
        <p:spPr>
          <a:xfrm>
            <a:off x="1464339" y="5350344"/>
            <a:ext cx="81600" cy="81600"/>
          </a:xfrm>
          <a:prstGeom prst="ellipse">
            <a:avLst/>
          </a:prstGeom>
          <a:solidFill>
            <a:srgbClr val="C57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8" name="วงรี 107"/>
          <p:cNvSpPr/>
          <p:nvPr/>
        </p:nvSpPr>
        <p:spPr>
          <a:xfrm>
            <a:off x="1494326" y="5643030"/>
            <a:ext cx="81600" cy="81600"/>
          </a:xfrm>
          <a:prstGeom prst="ellipse">
            <a:avLst/>
          </a:prstGeom>
          <a:solidFill>
            <a:srgbClr val="9F8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3" name="Picture 2"/>
          <p:cNvPicPr>
            <a:picLocks noChangeAspect="1"/>
          </p:cNvPicPr>
          <p:nvPr/>
        </p:nvPicPr>
        <p:blipFill>
          <a:blip r:embed="rId4"/>
          <a:stretch>
            <a:fillRect/>
          </a:stretch>
        </p:blipFill>
        <p:spPr>
          <a:xfrm>
            <a:off x="3617500" y="295990"/>
            <a:ext cx="4834547" cy="1938696"/>
          </a:xfrm>
          <a:prstGeom prst="rect">
            <a:avLst/>
          </a:prstGeom>
        </p:spPr>
      </p:pic>
    </p:spTree>
    <p:extLst>
      <p:ext uri="{BB962C8B-B14F-4D97-AF65-F5344CB8AC3E}">
        <p14:creationId xmlns:p14="http://schemas.microsoft.com/office/powerpoint/2010/main" val="3298283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fade">
                                      <p:cBhvr>
                                        <p:cTn id="15" dur="500"/>
                                        <p:tgtEl>
                                          <p:spTgt spid="64"/>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wipe(left)">
                                      <p:cBhvr>
                                        <p:cTn id="19" dur="500"/>
                                        <p:tgtEl>
                                          <p:spTgt spid="76"/>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5"/>
                                        </p:tgtEl>
                                        <p:attrNameLst>
                                          <p:attrName>style.visibility</p:attrName>
                                        </p:attrNameLst>
                                      </p:cBhvr>
                                      <p:to>
                                        <p:strVal val="visible"/>
                                      </p:to>
                                    </p:set>
                                    <p:animEffect transition="in" filter="fade">
                                      <p:cBhvr>
                                        <p:cTn id="28" dur="500"/>
                                        <p:tgtEl>
                                          <p:spTgt spid="65"/>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89"/>
                                        </p:tgtEl>
                                        <p:attrNameLst>
                                          <p:attrName>style.visibility</p:attrName>
                                        </p:attrNameLst>
                                      </p:cBhvr>
                                      <p:to>
                                        <p:strVal val="visible"/>
                                      </p:to>
                                    </p:set>
                                    <p:animEffect transition="in" filter="wipe(left)">
                                      <p:cBhvr>
                                        <p:cTn id="32" dur="500"/>
                                        <p:tgtEl>
                                          <p:spTgt spid="89"/>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รูปภาพ 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7575977">
            <a:off x="9205743" y="2811012"/>
            <a:ext cx="498647" cy="530817"/>
          </a:xfrm>
          <a:prstGeom prst="rect">
            <a:avLst/>
          </a:prstGeom>
        </p:spPr>
      </p:pic>
      <p:pic>
        <p:nvPicPr>
          <p:cNvPr id="64" name="รูปภาพ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575977">
            <a:off x="11593368" y="1310622"/>
            <a:ext cx="334520" cy="359117"/>
          </a:xfrm>
          <a:prstGeom prst="rect">
            <a:avLst/>
          </a:prstGeom>
        </p:spPr>
      </p:pic>
      <p:pic>
        <p:nvPicPr>
          <p:cNvPr id="60" name="รูปภาพ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28085" flipH="1">
            <a:off x="1812623" y="1799574"/>
            <a:ext cx="522688" cy="525237"/>
          </a:xfrm>
          <a:prstGeom prst="rect">
            <a:avLst/>
          </a:prstGeom>
        </p:spPr>
      </p:pic>
      <p:pic>
        <p:nvPicPr>
          <p:cNvPr id="85" name="รูปภาพ 84"/>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8" y="83706"/>
            <a:ext cx="272689" cy="303065"/>
          </a:xfrm>
          <a:prstGeom prst="rect">
            <a:avLst/>
          </a:prstGeom>
        </p:spPr>
      </p:pic>
      <p:pic>
        <p:nvPicPr>
          <p:cNvPr id="2" name="Picture 1"/>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94" b="100000" l="6270" r="96865">
                        <a14:foregroundMark x1="59518" y1="86069" x2="64607" y2="86069"/>
                        <a14:foregroundMark x1="36620" y1="71896" x2="39028" y2="81708"/>
                        <a14:foregroundMark x1="36892" y1="85766" x2="38664" y2="86735"/>
                        <a14:backgroundMark x1="27260" y1="64325" x2="28532" y2="93337"/>
                        <a14:backgroundMark x1="50795" y1="78316" x2="50432" y2="97577"/>
                        <a14:backgroundMark x1="75102" y1="82556" x2="73467" y2="97396"/>
                        <a14:backgroundMark x1="64743" y1="84070" x2="65379" y2="84918"/>
                        <a14:backgroundMark x1="59791" y1="84070" x2="59791" y2="84070"/>
                      </a14:backgroundRemoval>
                    </a14:imgEffect>
                    <a14:imgEffect>
                      <a14:brightnessContrast contrast="20000"/>
                    </a14:imgEffect>
                  </a14:imgLayer>
                </a14:imgProps>
              </a:ext>
              <a:ext uri="{28A0092B-C50C-407E-A947-70E740481C1C}">
                <a14:useLocalDpi xmlns:a14="http://schemas.microsoft.com/office/drawing/2010/main" val="0"/>
              </a:ext>
            </a:extLst>
          </a:blip>
          <a:srcRect t="60331"/>
          <a:stretch/>
        </p:blipFill>
        <p:spPr>
          <a:xfrm>
            <a:off x="1292141" y="3761773"/>
            <a:ext cx="9144732" cy="2720498"/>
          </a:xfrm>
          <a:prstGeom prst="rect">
            <a:avLst/>
          </a:prstGeom>
        </p:spPr>
      </p:pic>
      <p:pic>
        <p:nvPicPr>
          <p:cNvPr id="4" name="Picture 3"/>
          <p:cNvPicPr>
            <a:picLocks noChangeAspect="1"/>
          </p:cNvPicPr>
          <p:nvPr/>
        </p:nvPicPr>
        <p:blipFill>
          <a:blip r:embed="rId9"/>
          <a:stretch>
            <a:fillRect/>
          </a:stretch>
        </p:blipFill>
        <p:spPr>
          <a:xfrm>
            <a:off x="2381339" y="1895766"/>
            <a:ext cx="7791363" cy="2060627"/>
          </a:xfrm>
          <a:prstGeom prst="rect">
            <a:avLst/>
          </a:prstGeom>
        </p:spPr>
      </p:pic>
    </p:spTree>
    <p:extLst>
      <p:ext uri="{BB962C8B-B14F-4D97-AF65-F5344CB8AC3E}">
        <p14:creationId xmlns:p14="http://schemas.microsoft.com/office/powerpoint/2010/main" val="2364184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accel="50000" decel="50000" fill="hold" nodeType="withEffect">
                                  <p:stCondLst>
                                    <p:cond delay="0"/>
                                  </p:stCondLst>
                                  <p:childTnLst>
                                    <p:animMotion origin="layout" path="M -0.05651 -0.05763 C -0.06797 0.03843 -0.01419 0.13727 0.06224 0.16621 C 0.14128 0.1963 0.21315 0.14468 0.22461 0.04862 C 0.23607 -0.04768 0.30794 -0.09907 0.38685 -0.06898 C 0.46315 -0.04004 0.51732 0.05834 0.50573 0.15487 " pathEditMode="relative" rAng="720000" ptsTypes="AAAAA">
                                      <p:cBhvr>
                                        <p:cTn id="6" dur="5000" spd="-100000" fill="hold"/>
                                        <p:tgtEl>
                                          <p:spTgt spid="60"/>
                                        </p:tgtEl>
                                        <p:attrNameLst>
                                          <p:attrName>ppt_x</p:attrName>
                                          <p:attrName>ppt_y</p:attrName>
                                        </p:attrNameLst>
                                      </p:cBhvr>
                                      <p:rCtr x="28112" y="10602"/>
                                    </p:animMotion>
                                  </p:childTnLst>
                                </p:cTn>
                              </p:par>
                              <p:par>
                                <p:cTn id="7" presetID="6" presetClass="entr" presetSubtype="32" fill="hold" nodeType="withEffect">
                                  <p:stCondLst>
                                    <p:cond delay="0"/>
                                  </p:stCondLst>
                                  <p:childTnLst>
                                    <p:set>
                                      <p:cBhvr>
                                        <p:cTn id="8" dur="1" fill="hold">
                                          <p:stCondLst>
                                            <p:cond delay="0"/>
                                          </p:stCondLst>
                                        </p:cTn>
                                        <p:tgtEl>
                                          <p:spTgt spid="63"/>
                                        </p:tgtEl>
                                        <p:attrNameLst>
                                          <p:attrName>style.visibility</p:attrName>
                                        </p:attrNameLst>
                                      </p:cBhvr>
                                      <p:to>
                                        <p:strVal val="visible"/>
                                      </p:to>
                                    </p:set>
                                    <p:animEffect transition="in" filter="circle(out)">
                                      <p:cBhvr>
                                        <p:cTn id="9" dur="1000"/>
                                        <p:tgtEl>
                                          <p:spTgt spid="63"/>
                                        </p:tgtEl>
                                      </p:cBhvr>
                                    </p:animEffect>
                                  </p:childTnLst>
                                </p:cTn>
                              </p:par>
                              <p:par>
                                <p:cTn id="10" presetID="2" presetClass="entr" presetSubtype="2" fill="hold" nodeType="withEffect">
                                  <p:stCondLst>
                                    <p:cond delay="19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000" fill="hold"/>
                                        <p:tgtEl>
                                          <p:spTgt spid="4"/>
                                        </p:tgtEl>
                                        <p:attrNameLst>
                                          <p:attrName>ppt_x</p:attrName>
                                        </p:attrNameLst>
                                      </p:cBhvr>
                                      <p:tavLst>
                                        <p:tav tm="0">
                                          <p:val>
                                            <p:strVal val="1+#ppt_w/2"/>
                                          </p:val>
                                        </p:tav>
                                        <p:tav tm="100000">
                                          <p:val>
                                            <p:strVal val="#ppt_x"/>
                                          </p:val>
                                        </p:tav>
                                      </p:tavLst>
                                    </p:anim>
                                    <p:anim calcmode="lin" valueType="num">
                                      <p:cBhvr additive="base">
                                        <p:cTn id="13" dur="2000" fill="hold"/>
                                        <p:tgtEl>
                                          <p:spTgt spid="4"/>
                                        </p:tgtEl>
                                        <p:attrNameLst>
                                          <p:attrName>ppt_y</p:attrName>
                                        </p:attrNameLst>
                                      </p:cBhvr>
                                      <p:tavLst>
                                        <p:tav tm="0">
                                          <p:val>
                                            <p:strVal val="#ppt_y"/>
                                          </p:val>
                                        </p:tav>
                                        <p:tav tm="100000">
                                          <p:val>
                                            <p:strVal val="#ppt_y"/>
                                          </p:val>
                                        </p:tav>
                                      </p:tavLst>
                                    </p:anim>
                                  </p:childTnLst>
                                </p:cTn>
                              </p:par>
                              <p:par>
                                <p:cTn id="14" presetID="22" presetClass="entr" presetSubtype="2" fill="hold" nodeType="withEffect">
                                  <p:stCondLst>
                                    <p:cond delay="3500"/>
                                  </p:stCondLst>
                                  <p:childTnLst>
                                    <p:set>
                                      <p:cBhvr>
                                        <p:cTn id="15" dur="1" fill="hold">
                                          <p:stCondLst>
                                            <p:cond delay="0"/>
                                          </p:stCondLst>
                                        </p:cTn>
                                        <p:tgtEl>
                                          <p:spTgt spid="2"/>
                                        </p:tgtEl>
                                        <p:attrNameLst>
                                          <p:attrName>style.visibility</p:attrName>
                                        </p:attrNameLst>
                                      </p:cBhvr>
                                      <p:to>
                                        <p:strVal val="visible"/>
                                      </p:to>
                                    </p:set>
                                    <p:animEffect transition="in" filter="wipe(right)">
                                      <p:cBhvr>
                                        <p:cTn id="16"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กำหนดเอง 1">
      <a:majorFont>
        <a:latin typeface="milk tea"/>
        <a:ea typeface=""/>
        <a:cs typeface="milk tea"/>
      </a:majorFont>
      <a:minorFont>
        <a:latin typeface="FC Onigiri Outline"/>
        <a:ea typeface=""/>
        <a:cs typeface="FC Onigiri Outlin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กำหนดเอง 1">
      <a:majorFont>
        <a:latin typeface="milk tea"/>
        <a:ea typeface=""/>
        <a:cs typeface="milk tea"/>
      </a:majorFont>
      <a:minorFont>
        <a:latin typeface="FC Onigiri Outline"/>
        <a:ea typeface=""/>
        <a:cs typeface="FC Onigiri Outlin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กำหนดเอง 1">
      <a:majorFont>
        <a:latin typeface="milk tea"/>
        <a:ea typeface=""/>
        <a:cs typeface="milk tea"/>
      </a:majorFont>
      <a:minorFont>
        <a:latin typeface="FC Onigiri Outline"/>
        <a:ea typeface=""/>
        <a:cs typeface="FC Onigiri Outlin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565</TotalTime>
  <Words>1146</Words>
  <Application>Microsoft Office PowerPoint</Application>
  <PresentationFormat>Widescreen</PresentationFormat>
  <Paragraphs>84</Paragraphs>
  <Slides>23</Slides>
  <Notes>7</Notes>
  <HiddenSlides>0</HiddenSlides>
  <MMClips>0</MMClips>
  <ScaleCrop>false</ScaleCrop>
  <HeadingPairs>
    <vt:vector size="6" baseType="variant">
      <vt:variant>
        <vt:lpstr>Fonts Used</vt:lpstr>
      </vt:variant>
      <vt:variant>
        <vt:i4>23</vt:i4>
      </vt:variant>
      <vt:variant>
        <vt:lpstr>Theme</vt:lpstr>
      </vt:variant>
      <vt:variant>
        <vt:i4>4</vt:i4>
      </vt:variant>
      <vt:variant>
        <vt:lpstr>Slide Titles</vt:lpstr>
      </vt:variant>
      <vt:variant>
        <vt:i4>23</vt:i4>
      </vt:variant>
    </vt:vector>
  </HeadingPairs>
  <TitlesOfParts>
    <vt:vector size="50" baseType="lpstr">
      <vt:lpstr>SVN-Newton</vt:lpstr>
      <vt:lpstr>Surafont Sanukchang</vt:lpstr>
      <vt:lpstr>FC Onigiri Outline</vt:lpstr>
      <vt:lpstr>UTM Aquarelle</vt:lpstr>
      <vt:lpstr>milk tea</vt:lpstr>
      <vt:lpstr>SVN-Appleberry</vt:lpstr>
      <vt:lpstr>Cambria</vt:lpstr>
      <vt:lpstr>SVN-Dancing Script</vt:lpstr>
      <vt:lpstr>UTM Avo</vt:lpstr>
      <vt:lpstr>M PLUS Rounded 1c</vt:lpstr>
      <vt:lpstr>Cordia New</vt:lpstr>
      <vt:lpstr>Courier New</vt:lpstr>
      <vt:lpstr>Times New Roman</vt:lpstr>
      <vt:lpstr>Arial</vt:lpstr>
      <vt:lpstr>#9Slide07 HoneyCream</vt:lpstr>
      <vt:lpstr>can_NongAor</vt:lpstr>
      <vt:lpstr>milk tea Med</vt:lpstr>
      <vt:lpstr>SVN-SAF</vt:lpstr>
      <vt:lpstr>FC Onigiri Outline Color</vt:lpstr>
      <vt:lpstr>#9Slide05 Bodega Script</vt:lpstr>
      <vt:lpstr>Calibri</vt:lpstr>
      <vt:lpstr>FC Palette</vt:lpstr>
      <vt:lpstr>Fredoka One</vt:lpstr>
      <vt:lpstr>ชุดรูปแบบของ Office</vt:lpstr>
      <vt:lpstr>1_ชุดรูปแบบของ Office</vt:lpstr>
      <vt:lpstr>2_ชุดรูปแบบของ Office</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MANG NON</Manager>
  <Company>2TA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2TA</dc:subject>
  <dc:creator>Mang Non</dc:creator>
  <cp:keywords>2TA</cp:keywords>
  <dc:description>2TA</dc:description>
  <cp:lastModifiedBy>ADMIN</cp:lastModifiedBy>
  <cp:revision>3</cp:revision>
  <dcterms:created xsi:type="dcterms:W3CDTF">2022-09-25T04:52:59Z</dcterms:created>
  <dcterms:modified xsi:type="dcterms:W3CDTF">2023-10-18T03:27:33Z</dcterms:modified>
  <cp:category>2TA</cp:category>
  <cp:version>2TA</cp:version>
</cp:coreProperties>
</file>