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87" r:id="rId4"/>
    <p:sldId id="263" r:id="rId5"/>
    <p:sldId id="259" r:id="rId6"/>
    <p:sldId id="288" r:id="rId7"/>
    <p:sldId id="347" r:id="rId8"/>
    <p:sldId id="289" r:id="rId9"/>
    <p:sldId id="291" r:id="rId10"/>
    <p:sldId id="352" r:id="rId11"/>
    <p:sldId id="351" r:id="rId12"/>
    <p:sldId id="267" r:id="rId13"/>
    <p:sldId id="268" r:id="rId14"/>
    <p:sldId id="269" r:id="rId15"/>
    <p:sldId id="319" r:id="rId16"/>
    <p:sldId id="320" r:id="rId17"/>
    <p:sldId id="321" r:id="rId18"/>
    <p:sldId id="348" r:id="rId19"/>
    <p:sldId id="350" r:id="rId20"/>
    <p:sldId id="337" r:id="rId21"/>
    <p:sldId id="338" r:id="rId22"/>
    <p:sldId id="339" r:id="rId23"/>
    <p:sldId id="340" r:id="rId24"/>
    <p:sldId id="341" r:id="rId25"/>
    <p:sldId id="342" r:id="rId26"/>
    <p:sldId id="345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2T08:12:22.834" idx="1">
    <p:pos x="687" y="361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58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36.gif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6.png"/><Relationship Id="rId5" Type="http://schemas.openxmlformats.org/officeDocument/2006/relationships/image" Target="../media/image30.gif"/><Relationship Id="rId15" Type="http://schemas.openxmlformats.org/officeDocument/2006/relationships/image" Target="../media/image38.png"/><Relationship Id="rId23" Type="http://schemas.openxmlformats.org/officeDocument/2006/relationships/image" Target="../media/image45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slide" Target="slide24.xml"/><Relationship Id="rId26" Type="http://schemas.openxmlformats.org/officeDocument/2006/relationships/image" Target="../media/image41.png"/><Relationship Id="rId3" Type="http://schemas.openxmlformats.org/officeDocument/2006/relationships/audio" Target="../media/audio2.wav"/><Relationship Id="rId21" Type="http://schemas.openxmlformats.org/officeDocument/2006/relationships/image" Target="../media/image49.png"/><Relationship Id="rId7" Type="http://schemas.openxmlformats.org/officeDocument/2006/relationships/image" Target="../media/image32.png"/><Relationship Id="rId12" Type="http://schemas.openxmlformats.org/officeDocument/2006/relationships/image" Target="../media/image36.gif"/><Relationship Id="rId17" Type="http://schemas.openxmlformats.org/officeDocument/2006/relationships/image" Target="../media/image47.png"/><Relationship Id="rId25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39.png"/><Relationship Id="rId32" Type="http://schemas.openxmlformats.org/officeDocument/2006/relationships/slide" Target="slide26.xml"/><Relationship Id="rId5" Type="http://schemas.openxmlformats.org/officeDocument/2006/relationships/image" Target="../media/image30.gif"/><Relationship Id="rId15" Type="http://schemas.openxmlformats.org/officeDocument/2006/relationships/image" Target="../media/image38.png"/><Relationship Id="rId23" Type="http://schemas.openxmlformats.org/officeDocument/2006/relationships/image" Target="../media/image50.pn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48.png"/><Relationship Id="rId31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slide" Target="slide22.xml"/><Relationship Id="rId27" Type="http://schemas.openxmlformats.org/officeDocument/2006/relationships/image" Target="../media/image42.png"/><Relationship Id="rId30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21.xml"/><Relationship Id="rId4" Type="http://schemas.openxmlformats.org/officeDocument/2006/relationships/image" Target="../media/image29.png"/><Relationship Id="rId9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21.xml"/><Relationship Id="rId10" Type="http://schemas.openxmlformats.org/officeDocument/2006/relationships/comments" Target="../comments/comment1.xml"/><Relationship Id="rId4" Type="http://schemas.openxmlformats.org/officeDocument/2006/relationships/image" Target="../media/image29.png"/><Relationship Id="rId9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21.xml"/><Relationship Id="rId4" Type="http://schemas.openxmlformats.org/officeDocument/2006/relationships/image" Target="../media/image29.png"/><Relationship Id="rId9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21.xml"/><Relationship Id="rId4" Type="http://schemas.openxmlformats.org/officeDocument/2006/relationships/image" Target="../media/image29.png"/><Relationship Id="rId9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036"/>
            <a:ext cx="10387720" cy="535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653732" y="491514"/>
            <a:ext cx="4847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2893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42" y="138855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244267" y="1570674"/>
            <a:ext cx="4493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1872" y="2442234"/>
            <a:ext cx="5633272" cy="3017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 VAI: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HÀNG XÓM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 BỤNG</a:t>
            </a:r>
            <a:endParaRPr lang="en-US" sz="4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254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9" name="Picture 9">
            <a:extLst>
              <a:ext uri="{FF2B5EF4-FFF2-40B4-BE49-F238E27FC236}">
                <a16:creationId xmlns:a16="http://schemas.microsoft.com/office/drawing/2014/main" id="{CA129A58-67BB-48A7-BE48-F9604439A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8" y="4204513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441" y="562157"/>
            <a:ext cx="5954297" cy="5813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796097" y="702468"/>
            <a:ext cx="4322452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1964880" y="2473112"/>
            <a:ext cx="3557880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94872" y="-111778"/>
            <a:ext cx="3134406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532337" y="1209039"/>
              <a:ext cx="2574327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082351" y="1541043"/>
            <a:ext cx="8353749" cy="2438400"/>
          </a:xfrm>
          <a:prstGeom prst="wedgeRoundRectCallout">
            <a:avLst>
              <a:gd name="adj1" fmla="val 49073"/>
              <a:gd name="adj2" fmla="val 83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7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119674" y="1662341"/>
            <a:ext cx="8353749" cy="2438400"/>
          </a:xfrm>
          <a:prstGeom prst="wedgeRoundRectCallout">
            <a:avLst>
              <a:gd name="adj1" fmla="val 49073"/>
              <a:gd name="adj2" fmla="val 83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3418" y="3816595"/>
            <a:ext cx="1828959" cy="749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400" y="2101188"/>
            <a:ext cx="75937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83" y="-48113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548178356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61" y="1247437"/>
            <a:ext cx="6014596" cy="510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7862289" y="1403108"/>
            <a:ext cx="3492837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 đường. Một bạn nhìn thấy 1 bà cụ và nói: “Bà Lan xóm mình kìa!”</a:t>
            </a: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491122" y="1314280"/>
            <a:ext cx="5030095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nhỏ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đề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nghị</a:t>
            </a:r>
            <a:r>
              <a:rPr lang="vi-VN" sz="3200" b="1" kern="0" dirty="0">
                <a:solidFill>
                  <a:srgbClr val="FF0000"/>
                </a:solidFill>
              </a:rPr>
              <a:t>: “</a:t>
            </a:r>
            <a:r>
              <a:rPr lang="en-US" sz="3200" b="1" kern="0" dirty="0" err="1">
                <a:solidFill>
                  <a:srgbClr val="FF0000"/>
                </a:solidFill>
              </a:rPr>
              <a:t>Chúng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mình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xách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đồ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giúp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bà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đi</a:t>
            </a:r>
            <a:r>
              <a:rPr lang="en-US" sz="3200" b="1" kern="0" dirty="0">
                <a:solidFill>
                  <a:srgbClr val="FF0000"/>
                </a:solidFill>
              </a:rPr>
              <a:t>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2" y="951663"/>
            <a:ext cx="5354064" cy="52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343740" y="1285705"/>
            <a:ext cx="5097748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629</Words>
  <Application>Microsoft Office PowerPoint</Application>
  <PresentationFormat>Widescreen</PresentationFormat>
  <Paragraphs>67</Paragraphs>
  <Slides>27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 chinh</cp:lastModifiedBy>
  <cp:revision>71</cp:revision>
  <dcterms:created xsi:type="dcterms:W3CDTF">2022-07-20T06:52:57Z</dcterms:created>
  <dcterms:modified xsi:type="dcterms:W3CDTF">2025-04-10T05:07:26Z</dcterms:modified>
</cp:coreProperties>
</file>