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11" r:id="rId4"/>
  </p:sldMasterIdLst>
  <p:notesMasterIdLst>
    <p:notesMasterId r:id="rId20"/>
  </p:notesMasterIdLst>
  <p:sldIdLst>
    <p:sldId id="257" r:id="rId5"/>
    <p:sldId id="290" r:id="rId6"/>
    <p:sldId id="258" r:id="rId7"/>
    <p:sldId id="1572" r:id="rId8"/>
    <p:sldId id="1573" r:id="rId9"/>
    <p:sldId id="1574" r:id="rId10"/>
    <p:sldId id="260" r:id="rId11"/>
    <p:sldId id="346" r:id="rId12"/>
    <p:sldId id="349" r:id="rId13"/>
    <p:sldId id="347" r:id="rId14"/>
    <p:sldId id="348" r:id="rId15"/>
    <p:sldId id="350" r:id="rId16"/>
    <p:sldId id="351" r:id="rId17"/>
    <p:sldId id="35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41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1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microsoft.com/office/2007/relationships/hdphoto" Target="../media/hdphoto2.wdp"/><Relationship Id="rId9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sp>
        <p:nvSpPr>
          <p:cNvPr id="29" name="Google Shape;961;p9">
            <a:extLst>
              <a:ext uri="{FF2B5EF4-FFF2-40B4-BE49-F238E27FC236}">
                <a16:creationId xmlns:a16="http://schemas.microsoft.com/office/drawing/2014/main" id="{1C68AE2A-F2C7-4608-BAC4-D743258686FB}"/>
              </a:ext>
            </a:extLst>
          </p:cNvPr>
          <p:cNvSpPr/>
          <p:nvPr/>
        </p:nvSpPr>
        <p:spPr>
          <a:xfrm>
            <a:off x="1965770" y="51262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292</Words>
  <Application>Microsoft Office PowerPoint</Application>
  <PresentationFormat>Widescreen</PresentationFormat>
  <Paragraphs>46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微软雅黑 Light</vt:lpstr>
      <vt:lpstr>Arial</vt:lpstr>
      <vt:lpstr>Calibri</vt:lpstr>
      <vt:lpstr>Calibri Light</vt:lpstr>
      <vt:lpstr>Georgia</vt:lpstr>
      <vt:lpstr>Lilita One</vt:lpstr>
      <vt:lpstr>Montserrat</vt:lpstr>
      <vt:lpstr>Montserrat Medium</vt:lpstr>
      <vt:lpstr>Times New Roman</vt:lpstr>
      <vt:lpstr>UTM Showcard</vt:lpstr>
      <vt:lpstr>Office 主题​​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 chinh</cp:lastModifiedBy>
  <cp:revision>18</cp:revision>
  <dcterms:created xsi:type="dcterms:W3CDTF">2022-07-21T23:07:28Z</dcterms:created>
  <dcterms:modified xsi:type="dcterms:W3CDTF">2025-04-10T06:01:24Z</dcterms:modified>
</cp:coreProperties>
</file>