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1" r:id="rId4"/>
  </p:sldMasterIdLst>
  <p:notesMasterIdLst>
    <p:notesMasterId r:id="rId17"/>
  </p:notesMasterIdLst>
  <p:sldIdLst>
    <p:sldId id="422" r:id="rId5"/>
    <p:sldId id="270" r:id="rId6"/>
    <p:sldId id="269" r:id="rId7"/>
    <p:sldId id="457" r:id="rId8"/>
    <p:sldId id="462" r:id="rId9"/>
    <p:sldId id="463" r:id="rId10"/>
    <p:sldId id="464" r:id="rId11"/>
    <p:sldId id="432" r:id="rId12"/>
    <p:sldId id="433" r:id="rId13"/>
    <p:sldId id="292" r:id="rId14"/>
    <p:sldId id="436" r:id="rId15"/>
    <p:sldId id="3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2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6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7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613576" y="2022982"/>
            <a:ext cx="109648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7: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Gọn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gàng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ngăn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nắp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301792" y="2829010"/>
            <a:ext cx="749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S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ắp xếp tủ quần áo của em và của gia đình cho gọn gàng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DF641-2B27-486F-B543-50111B52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36" y="295182"/>
            <a:ext cx="2133600" cy="184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DD641-20DB-4A5D-A097-3A408B1D3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379" y="295182"/>
            <a:ext cx="190500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2FF07-CB4C-4671-9D86-D835BA031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870" y="2683766"/>
            <a:ext cx="2264361" cy="221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C6478-AB81-4B2C-825E-76B276517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333" y="476758"/>
            <a:ext cx="2571333" cy="1479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2210E-59D1-4F42-91B8-8714D8324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88" y="2750841"/>
            <a:ext cx="2452456" cy="20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A65EEC-E4F0-4B00-9265-EC7B46818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879" y="2549157"/>
            <a:ext cx="1905000" cy="2499554"/>
          </a:xfrm>
          <a:prstGeom prst="rect">
            <a:avLst/>
          </a:prstGeom>
        </p:spPr>
      </p:pic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14937CDB-5162-4787-A23C-1ABAF9FE6464}"/>
              </a:ext>
            </a:extLst>
          </p:cNvPr>
          <p:cNvSpPr/>
          <p:nvPr/>
        </p:nvSpPr>
        <p:spPr>
          <a:xfrm>
            <a:off x="106532" y="5628380"/>
            <a:ext cx="3444536" cy="122962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</a:rPr>
              <a:t>Trang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phục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A850213C-72C1-4126-BC46-87347DAD5943}"/>
              </a:ext>
            </a:extLst>
          </p:cNvPr>
          <p:cNvSpPr/>
          <p:nvPr/>
        </p:nvSpPr>
        <p:spPr>
          <a:xfrm>
            <a:off x="4296792" y="5628380"/>
            <a:ext cx="3764131" cy="129176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nhân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04F3563C-DACB-46F3-9D2C-4FF687D61909}"/>
              </a:ext>
            </a:extLst>
          </p:cNvPr>
          <p:cNvSpPr/>
          <p:nvPr/>
        </p:nvSpPr>
        <p:spPr>
          <a:xfrm>
            <a:off x="8427869" y="5726096"/>
            <a:ext cx="3764131" cy="1194047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81 -4.81481E-6 C -0.01575 -4.81481E-6 -0.02161 0.19028 -0.02161 0.34561 L -0.02161 0.69121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031 -4.81481E-6 C -0.02943 -4.81481E-6 -0.04049 0.18496 -0.04049 0.33519 L -0.04049 0.6706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7878 1.11111E-6 C -0.40365 1.11111E-6 -0.55742 0.15741 -0.55742 0.28565 L -0.55742 0.571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2786 4.81481E-6 C 0.47461 4.81481E-6 0.65573 0.07939 0.65573 0.14398 L 0.65573 0.28819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51 0.0287 L -0.01106 0.0287 C 0.05417 0.0287 0.13451 0.08866 0.13451 0.13773 L 0.13451 0.2467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Đồ dùng cá nhân cần được phân loại và sắp xếp gọn gàng. Mỗi món đồ đều có</a:t>
            </a:r>
            <a:r>
              <a:rPr lang="en-US" sz="37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“nơi ở” riêng của chúng.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4194098" y="900410"/>
            <a:ext cx="4908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phá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1209675" y="152399"/>
            <a:ext cx="93059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effectLst/>
                <a:latin typeface="MinionPro-Regular"/>
              </a:rPr>
              <a:t>Buổi sáng, khi thức dậy, em có gấp chăn, sắp xếp giường gọn lại không?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F526D-4542-4A9F-BA6F-6065751D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49" y="1681162"/>
            <a:ext cx="5286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485775" y="152399"/>
            <a:ext cx="100298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white"/>
                </a:solidFill>
                <a:latin typeface="MinionPro-Regular"/>
              </a:rPr>
              <a:t>Em có thể tự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MinionPro-Regular"/>
              </a:rPr>
              <a:t>treo và gấp quần áo của mình chưa?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BBC0D-72A5-4AF2-8586-B57EAC90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1" y="1452301"/>
            <a:ext cx="6182117" cy="43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6A5A9-3CF8-4390-9F56-0FAF91614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119312"/>
            <a:ext cx="5353050" cy="37576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05F74-C04D-44BD-A886-70E5A466EF17}"/>
              </a:ext>
            </a:extLst>
          </p:cNvPr>
          <p:cNvSpPr/>
          <p:nvPr/>
        </p:nvSpPr>
        <p:spPr>
          <a:xfrm>
            <a:off x="3352800" y="190500"/>
            <a:ext cx="6800850" cy="11144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Xử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lý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tình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huống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sau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nói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lời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khuyên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820A84-5C1E-4622-A819-2DA5C3A975BD}"/>
              </a:ext>
            </a:extLst>
          </p:cNvPr>
          <p:cNvSpPr/>
          <p:nvPr/>
        </p:nvSpPr>
        <p:spPr>
          <a:xfrm>
            <a:off x="-95250" y="190501"/>
            <a:ext cx="3581400" cy="2876550"/>
          </a:xfrm>
          <a:prstGeom prst="cloudCallout">
            <a:avLst>
              <a:gd name="adj1" fmla="val 43004"/>
              <a:gd name="adj2" fmla="val 518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</a:rPr>
              <a:t>“Ôi! Tại sao lại phải gấp chăn cơ chứ! Tối đằng nào mình cũng phải 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</a:rPr>
              <a:t>ngủ nữa!”.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9F2BC-C3F5-4E48-8501-4CC0F173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0" y="3998118"/>
            <a:ext cx="1114425" cy="235673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ACF68BC-283E-4176-B4B7-47AA2878A817}"/>
              </a:ext>
            </a:extLst>
          </p:cNvPr>
          <p:cNvSpPr/>
          <p:nvPr/>
        </p:nvSpPr>
        <p:spPr>
          <a:xfrm>
            <a:off x="8562974" y="1485900"/>
            <a:ext cx="3219451" cy="2356735"/>
          </a:xfrm>
          <a:prstGeom prst="cloudCallout">
            <a:avLst>
              <a:gd name="adj1" fmla="val 25454"/>
              <a:gd name="adj2" fmla="val 53044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dậy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gọn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gàng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3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36737" y="1650113"/>
            <a:ext cx="76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Nếu nhà cửa luôn gọn gàng và không phải tìm đồ dùng cá nhân khi cần, chúng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ta tiết kiệm được thời gian. Nếu không cất đồ dùng ngăn nắp sau khi sử dụng, chúng ta sẽ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luôn nhầm lẫn, mất thời gian đi tìm đồ đạc, hay bị đi muộn.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0FFCF-3E53-42FF-9222-DFED2C33A17A}"/>
              </a:ext>
            </a:extLst>
          </p:cNvPr>
          <p:cNvSpPr/>
          <p:nvPr/>
        </p:nvSpPr>
        <p:spPr>
          <a:xfrm>
            <a:off x="3585398" y="338435"/>
            <a:ext cx="58594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rộng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endParaRPr kumimoji="0" lang="en-US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364</Words>
  <Application>Microsoft Office PowerPoint</Application>
  <PresentationFormat>Widescreen</PresentationFormat>
  <Paragraphs>41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Averta Std CY Bold</vt:lpstr>
      <vt:lpstr>Calibri</vt:lpstr>
      <vt:lpstr>Calibri Light</vt:lpstr>
      <vt:lpstr>MinionPro-Regular</vt:lpstr>
      <vt:lpstr>Quicksand Medium</vt:lpstr>
      <vt:lpstr>9_www.33ppt.com</vt:lpstr>
      <vt:lpstr>Hoạt động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 THU</cp:lastModifiedBy>
  <cp:revision>12</cp:revision>
  <dcterms:created xsi:type="dcterms:W3CDTF">2021-06-11T04:16:36Z</dcterms:created>
  <dcterms:modified xsi:type="dcterms:W3CDTF">2025-05-26T02:07:02Z</dcterms:modified>
</cp:coreProperties>
</file>