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4" r:id="rId3"/>
    <p:sldMasterId id="2147483686" r:id="rId4"/>
  </p:sldMasterIdLst>
  <p:notesMasterIdLst>
    <p:notesMasterId r:id="rId38"/>
  </p:notesMasterIdLst>
  <p:sldIdLst>
    <p:sldId id="259" r:id="rId5"/>
    <p:sldId id="309" r:id="rId6"/>
    <p:sldId id="310" r:id="rId7"/>
    <p:sldId id="311" r:id="rId8"/>
    <p:sldId id="312" r:id="rId9"/>
    <p:sldId id="314" r:id="rId10"/>
    <p:sldId id="315" r:id="rId11"/>
    <p:sldId id="316" r:id="rId12"/>
    <p:sldId id="264" r:id="rId13"/>
    <p:sldId id="281" r:id="rId14"/>
    <p:sldId id="268" r:id="rId15"/>
    <p:sldId id="269" r:id="rId16"/>
    <p:sldId id="270" r:id="rId17"/>
    <p:sldId id="274" r:id="rId18"/>
    <p:sldId id="272" r:id="rId19"/>
    <p:sldId id="273" r:id="rId20"/>
    <p:sldId id="275" r:id="rId21"/>
    <p:sldId id="276" r:id="rId22"/>
    <p:sldId id="280" r:id="rId23"/>
    <p:sldId id="282" r:id="rId24"/>
    <p:sldId id="283" r:id="rId25"/>
    <p:sldId id="284" r:id="rId26"/>
    <p:sldId id="279" r:id="rId27"/>
    <p:sldId id="319" r:id="rId28"/>
    <p:sldId id="317" r:id="rId29"/>
    <p:sldId id="318" r:id="rId30"/>
    <p:sldId id="288" r:id="rId31"/>
    <p:sldId id="289" r:id="rId32"/>
    <p:sldId id="290" r:id="rId33"/>
    <p:sldId id="291" r:id="rId34"/>
    <p:sldId id="295" r:id="rId35"/>
    <p:sldId id="293" r:id="rId36"/>
    <p:sldId id="294"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P" initials="H"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1" autoAdjust="0"/>
    <p:restoredTop sz="94660"/>
  </p:normalViewPr>
  <p:slideViewPr>
    <p:cSldViewPr snapToGrid="0">
      <p:cViewPr varScale="1">
        <p:scale>
          <a:sx n="85" d="100"/>
          <a:sy n="85" d="100"/>
        </p:scale>
        <p:origin x="726"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commentAuthors" Target="commentAuthors.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6/26/2021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t>1</a:t>
            </a:fld>
            <a:endParaRPr lang="en-US"/>
          </a:p>
        </p:txBody>
      </p:sp>
    </p:spTree>
    <p:extLst>
      <p:ext uri="{BB962C8B-B14F-4D97-AF65-F5344CB8AC3E}">
        <p14:creationId xmlns:p14="http://schemas.microsoft.com/office/powerpoint/2010/main" val="24962995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a:p>
        </p:txBody>
      </p:sp>
      <p:sp>
        <p:nvSpPr>
          <p:cNvPr id="4" name="灯片编号占位符 3"/>
          <p:cNvSpPr>
            <a:spLocks noGrp="1"/>
          </p:cNvSpPr>
          <p:nvPr>
            <p:ph type="sldNum" sz="quarter" idx="10"/>
          </p:nvPr>
        </p:nvSpPr>
        <p:spPr/>
        <p:txBody>
          <a:bodyPr/>
          <a:lstStyle/>
          <a:p>
            <a:fld id="{B6D33800-9EF5-458B-9C8B-85636545FB54}" type="slidenum">
              <a:rPr lang="zh-CN" altLang="en-US" smtClean="0"/>
              <a:t>9</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62B162E-F920-4511-832F-006A16C91F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33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04DADCA-9B9E-4963-A957-D2FD6D7D638D}" type="datetimeFigureOut">
              <a:rPr lang="en-US" smtClean="0"/>
              <a:t>6/26/2021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6355ED-D271-4885-A6A3-3712DE212336}"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4DADCA-9B9E-4963-A957-D2FD6D7D638D}" type="datetimeFigureOut">
              <a:rPr lang="en-US" smtClean="0"/>
              <a:t>6/26/2021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6355ED-D271-4885-A6A3-3712DE212336}"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4DADCA-9B9E-4963-A957-D2FD6D7D638D}" type="datetimeFigureOut">
              <a:rPr lang="en-US" smtClean="0"/>
              <a:t>6/26/2021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6355ED-D271-4885-A6A3-3712DE212336}"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6/26/2021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6/26/2021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6/26/2021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6/26/2021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6/26/2021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6/26/2021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6/26/2021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6/26/2021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4DADCA-9B9E-4963-A957-D2FD6D7D638D}" type="datetimeFigureOut">
              <a:rPr lang="en-US" smtClean="0"/>
              <a:t>6/26/2021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6355ED-D271-4885-A6A3-3712DE212336}"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6/26/2021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6/26/2021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6/26/2021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32274D81-BE9C-4C9D-8371-8BC208C7A872}" type="datetimeFigureOut">
              <a:rPr lang="zh-CN" altLang="en-US" smtClean="0"/>
              <a:t>2021/6/26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t>‹#›</a:t>
            </a:fld>
            <a:endParaRPr lang="zh-CN"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2274D81-BE9C-4C9D-8371-8BC208C7A872}" type="datetimeFigureOut">
              <a:rPr lang="zh-CN" altLang="en-US" smtClean="0"/>
              <a:t>2021/6/26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t>‹#›</a:t>
            </a:fld>
            <a:endParaRPr lang="zh-CN" alt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5335"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32274D81-BE9C-4C9D-8371-8BC208C7A872}" type="datetimeFigureOut">
              <a:rPr lang="zh-CN" altLang="en-US" smtClean="0"/>
              <a:t>2021/6/26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t>‹#›</a:t>
            </a:fld>
            <a:endParaRPr lang="zh-CN" alt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32274D81-BE9C-4C9D-8371-8BC208C7A872}" type="datetimeFigureOut">
              <a:rPr lang="zh-CN" altLang="en-US" smtClean="0"/>
              <a:t>2021/6/26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ED5F6FF-76A1-4CE1-A727-BAA53E4938F6}" type="slidenum">
              <a:rPr lang="zh-CN" altLang="en-US" smtClean="0"/>
              <a:t>‹#›</a:t>
            </a:fld>
            <a:endParaRPr lang="zh-CN" alt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32274D81-BE9C-4C9D-8371-8BC208C7A872}" type="datetimeFigureOut">
              <a:rPr lang="zh-CN" altLang="en-US" smtClean="0"/>
              <a:t>2021/6/26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EED5F6FF-76A1-4CE1-A727-BAA53E4938F6}"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04DADCA-9B9E-4963-A957-D2FD6D7D638D}" type="datetimeFigureOut">
              <a:rPr lang="en-US" smtClean="0"/>
              <a:t>6/26/2021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6355ED-D271-4885-A6A3-3712DE212336}"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14" name="图片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图片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4344" y="198033"/>
            <a:ext cx="11823312" cy="6461933"/>
          </a:xfrm>
          <a:prstGeom prst="rect">
            <a:avLst/>
          </a:prstGeom>
        </p:spPr>
      </p:pic>
      <p:sp>
        <p:nvSpPr>
          <p:cNvPr id="2" name="标题 1"/>
          <p:cNvSpPr>
            <a:spLocks noGrp="1"/>
          </p:cNvSpPr>
          <p:nvPr>
            <p:ph type="title" hasCustomPrompt="1"/>
          </p:nvPr>
        </p:nvSpPr>
        <p:spPr>
          <a:xfrm>
            <a:off x="499797" y="318559"/>
            <a:ext cx="10972800" cy="466064"/>
          </a:xfrm>
        </p:spPr>
        <p:txBody>
          <a:bodyPr>
            <a:noAutofit/>
          </a:bodyPr>
          <a:lstStyle>
            <a:lvl1pPr algn="l">
              <a:defRPr sz="2665" b="0" i="0">
                <a:solidFill>
                  <a:schemeClr val="tx1">
                    <a:lumMod val="85000"/>
                    <a:lumOff val="15000"/>
                  </a:schemeClr>
                </a:solidFill>
                <a:latin typeface="方正卡通简体" panose="03000509000000000000" pitchFamily="65" charset="-122"/>
                <a:ea typeface="方正卡通简体" panose="03000509000000000000" pitchFamily="65" charset="-122"/>
              </a:defRPr>
            </a:lvl1pPr>
          </a:lstStyle>
          <a:p>
            <a:r>
              <a:rPr lang="zh-CN" altLang="en-US" dirty="0"/>
              <a:t>第一部分  点击此处输入您的标题</a:t>
            </a:r>
          </a:p>
        </p:txBody>
      </p:sp>
      <p:sp>
        <p:nvSpPr>
          <p:cNvPr id="3" name="日期占位符 2"/>
          <p:cNvSpPr>
            <a:spLocks noGrp="1"/>
          </p:cNvSpPr>
          <p:nvPr>
            <p:ph type="dt" sz="half" idx="10"/>
          </p:nvPr>
        </p:nvSpPr>
        <p:spPr/>
        <p:txBody>
          <a:bodyPr/>
          <a:lstStyle/>
          <a:p>
            <a:fld id="{32274D81-BE9C-4C9D-8371-8BC208C7A872}" type="datetimeFigureOut">
              <a:rPr lang="zh-CN" altLang="en-US" smtClean="0"/>
              <a:t>2021/6/26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ED5F6FF-76A1-4CE1-A727-BAA53E4938F6}" type="slidenum">
              <a:rPr lang="zh-CN" altLang="en-US" smtClean="0"/>
              <a:t>‹#›</a:t>
            </a:fld>
            <a:endParaRPr lang="zh-CN" altLang="en-US"/>
          </a:p>
        </p:txBody>
      </p:sp>
      <p:grpSp>
        <p:nvGrpSpPr>
          <p:cNvPr id="8" name="组合 7"/>
          <p:cNvGrpSpPr/>
          <p:nvPr userDrawn="1"/>
        </p:nvGrpSpPr>
        <p:grpSpPr>
          <a:xfrm>
            <a:off x="11232571" y="6282448"/>
            <a:ext cx="958165" cy="384043"/>
            <a:chOff x="8424428" y="4716750"/>
            <a:chExt cx="718624" cy="288032"/>
          </a:xfrm>
          <a:solidFill>
            <a:srgbClr val="BFBFBF"/>
          </a:solidFill>
        </p:grpSpPr>
        <p:sp>
          <p:nvSpPr>
            <p:cNvPr id="9" name="圆角矩形 8"/>
            <p:cNvSpPr/>
            <p:nvPr userDrawn="1"/>
          </p:nvSpPr>
          <p:spPr>
            <a:xfrm>
              <a:off x="8424428" y="4716750"/>
              <a:ext cx="468052" cy="28803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0" name="矩形 9"/>
            <p:cNvSpPr/>
            <p:nvPr userDrawn="1"/>
          </p:nvSpPr>
          <p:spPr>
            <a:xfrm>
              <a:off x="8820472" y="4948014"/>
              <a:ext cx="322580" cy="5676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sp>
        <p:nvSpPr>
          <p:cNvPr id="11" name="TextBox 10"/>
          <p:cNvSpPr txBox="1"/>
          <p:nvPr userDrawn="1"/>
        </p:nvSpPr>
        <p:spPr>
          <a:xfrm>
            <a:off x="11300685" y="6248767"/>
            <a:ext cx="485140" cy="420370"/>
          </a:xfrm>
          <a:prstGeom prst="rect">
            <a:avLst/>
          </a:prstGeom>
          <a:noFill/>
        </p:spPr>
        <p:txBody>
          <a:bodyPr wrap="none" rtlCol="0">
            <a:spAutoFit/>
          </a:bodyPr>
          <a:lstStyle/>
          <a:p>
            <a:fld id="{15E71900-10A2-4CC6-8A82-1659C4480C15}" type="slidenum">
              <a:rPr lang="zh-CN" altLang="en-US" sz="2135" smtClean="0">
                <a:solidFill>
                  <a:schemeClr val="tx1">
                    <a:lumMod val="65000"/>
                    <a:lumOff val="35000"/>
                  </a:schemeClr>
                </a:solidFill>
              </a:rPr>
              <a:t>‹#›</a:t>
            </a:fld>
            <a:endParaRPr lang="zh-CN" altLang="en-US" sz="2135" dirty="0">
              <a:solidFill>
                <a:schemeClr val="tx1">
                  <a:lumMod val="65000"/>
                  <a:lumOff val="35000"/>
                </a:schemeClr>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2274D81-BE9C-4C9D-8371-8BC208C7A872}" type="datetimeFigureOut">
              <a:rPr lang="zh-CN" altLang="en-US" smtClean="0"/>
              <a:t>2021/6/26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ED5F6FF-76A1-4CE1-A727-BAA53E4938F6}" type="slidenum">
              <a:rPr lang="zh-CN" altLang="en-US" smtClean="0"/>
              <a:t>‹#›</a:t>
            </a:fld>
            <a:endParaRPr lang="zh-CN" alt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49"/>
            <a:ext cx="4011084" cy="1162051"/>
          </a:xfrm>
        </p:spPr>
        <p:txBody>
          <a:bodyPr anchor="b"/>
          <a:lstStyle>
            <a:lvl1pPr algn="l">
              <a:defRPr sz="2665" b="1"/>
            </a:lvl1pPr>
          </a:lstStyle>
          <a:p>
            <a:r>
              <a:rPr lang="zh-CN" altLang="en-US"/>
              <a:t>单击此处编辑母版标题样式</a:t>
            </a:r>
          </a:p>
        </p:txBody>
      </p:sp>
      <p:sp>
        <p:nvSpPr>
          <p:cNvPr id="3" name="内容占位符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32274D81-BE9C-4C9D-8371-8BC208C7A872}" type="datetimeFigureOut">
              <a:rPr lang="zh-CN" altLang="en-US" smtClean="0"/>
              <a:t>2021/6/26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ED5F6FF-76A1-4CE1-A727-BAA53E4938F6}" type="slidenum">
              <a:rPr lang="zh-CN" altLang="en-US" smtClean="0"/>
              <a:t>‹#›</a:t>
            </a:fld>
            <a:endParaRPr lang="zh-CN" alt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5"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zh-CN" altLang="en-US"/>
          </a:p>
        </p:txBody>
      </p:sp>
      <p:sp>
        <p:nvSpPr>
          <p:cNvPr id="4" name="文本占位符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32274D81-BE9C-4C9D-8371-8BC208C7A872}" type="datetimeFigureOut">
              <a:rPr lang="zh-CN" altLang="en-US" smtClean="0"/>
              <a:t>2021/6/26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ED5F6FF-76A1-4CE1-A727-BAA53E4938F6}" type="slidenum">
              <a:rPr lang="zh-CN" altLang="en-US" smtClean="0"/>
              <a:t>‹#›</a:t>
            </a:fld>
            <a:endParaRPr lang="zh-CN" alt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2274D81-BE9C-4C9D-8371-8BC208C7A872}" type="datetimeFigureOut">
              <a:rPr lang="zh-CN" altLang="en-US" smtClean="0"/>
              <a:t>2021/6/26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t>‹#›</a:t>
            </a:fld>
            <a:endParaRPr lang="zh-CN" alt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06375"/>
            <a:ext cx="2743200" cy="4387851"/>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06375"/>
            <a:ext cx="8026400" cy="4387851"/>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2274D81-BE9C-4C9D-8371-8BC208C7A872}" type="datetimeFigureOut">
              <a:rPr lang="zh-CN" altLang="en-US" smtClean="0"/>
              <a:t>2021/6/26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t>‹#›</a:t>
            </a:fld>
            <a:endParaRPr lang="zh-CN" alt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2021/6/26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2021/6/26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997B5FA-0921-464F-AAE1-844C04324D75}" type="datetimeFigureOut">
              <a:rPr lang="zh-CN" altLang="en-US" smtClean="0"/>
              <a:t>2021/6/26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997B5FA-0921-464F-AAE1-844C04324D75}" type="datetimeFigureOut">
              <a:rPr lang="zh-CN" altLang="en-US" smtClean="0"/>
              <a:t>2021/6/26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04DADCA-9B9E-4963-A957-D2FD6D7D638D}" type="datetimeFigureOut">
              <a:rPr lang="en-US" smtClean="0"/>
              <a:t>6/26/2021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6355ED-D271-4885-A6A3-3712DE212336}" type="slidenum">
              <a:rPr lang="en-US" smtClean="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997B5FA-0921-464F-AAE1-844C04324D75}" type="datetimeFigureOut">
              <a:rPr lang="zh-CN" altLang="en-US" smtClean="0"/>
              <a:t>2021/6/26</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997B5FA-0921-464F-AAE1-844C04324D75}" type="datetimeFigureOut">
              <a:rPr lang="zh-CN" altLang="en-US" smtClean="0"/>
              <a:t>2021/6/26</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97B5FA-0921-464F-AAE1-844C04324D75}" type="datetimeFigureOut">
              <a:rPr lang="zh-CN" altLang="en-US" smtClean="0"/>
              <a:t>2021/6/26</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997B5FA-0921-464F-AAE1-844C04324D75}" type="datetimeFigureOut">
              <a:rPr lang="zh-CN" altLang="en-US" smtClean="0"/>
              <a:t>2021/6/26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997B5FA-0921-464F-AAE1-844C04324D75}" type="datetimeFigureOut">
              <a:rPr lang="zh-CN" altLang="en-US" smtClean="0"/>
              <a:t>2021/6/26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2021/6/26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2021/6/26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04DADCA-9B9E-4963-A957-D2FD6D7D638D}" type="datetimeFigureOut">
              <a:rPr lang="en-US" smtClean="0"/>
              <a:t>6/26/2021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16355ED-D271-4885-A6A3-3712DE212336}"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04DADCA-9B9E-4963-A957-D2FD6D7D638D}" type="datetimeFigureOut">
              <a:rPr lang="en-US" smtClean="0"/>
              <a:t>6/26/2021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16355ED-D271-4885-A6A3-3712DE212336}"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4DADCA-9B9E-4963-A957-D2FD6D7D638D}" type="datetimeFigureOut">
              <a:rPr lang="en-US" smtClean="0"/>
              <a:t>6/26/2021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16355ED-D271-4885-A6A3-3712DE212336}"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04DADCA-9B9E-4963-A957-D2FD6D7D638D}" type="datetimeFigureOut">
              <a:rPr lang="en-US" smtClean="0"/>
              <a:t>6/26/2021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6355ED-D271-4885-A6A3-3712DE212336}"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04DADCA-9B9E-4963-A957-D2FD6D7D638D}" type="datetimeFigureOut">
              <a:rPr lang="en-US" smtClean="0"/>
              <a:t>6/26/2021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6355ED-D271-4885-A6A3-3712DE212336}"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5.jpe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4DADCA-9B9E-4963-A957-D2FD6D7D638D}" type="datetimeFigureOut">
              <a:rPr lang="en-US" smtClean="0"/>
              <a:t>6/26/2021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6355ED-D271-4885-A6A3-3712DE212336}"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6/26/2021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7"/>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32274D81-BE9C-4C9D-8371-8BC208C7A872}" type="datetimeFigureOut">
              <a:rPr lang="zh-CN" altLang="en-US" smtClean="0"/>
              <a:t>2021/6/26</a:t>
            </a:fld>
            <a:endParaRPr lang="zh-CN" altLang="en-US"/>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EED5F6FF-76A1-4CE1-A727-BAA53E4938F6}"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defTabSz="1219200" rtl="0" eaLnBrk="1" latinLnBrk="0" hangingPunct="1">
        <a:spcBef>
          <a:spcPct val="0"/>
        </a:spcBef>
        <a:buNone/>
        <a:defRPr sz="5865" kern="1200">
          <a:solidFill>
            <a:schemeClr val="tx1"/>
          </a:solidFill>
          <a:latin typeface="+mj-lt"/>
          <a:ea typeface="+mj-ea"/>
          <a:cs typeface="+mj-cs"/>
        </a:defRPr>
      </a:lvl1pPr>
    </p:titleStyle>
    <p:bodyStyle>
      <a:lvl1pPr marL="457200" indent="-457200" algn="l" defTabSz="1219200" rtl="0" eaLnBrk="1" latinLnBrk="0" hangingPunct="1">
        <a:spcBef>
          <a:spcPts val="130"/>
        </a:spcBef>
        <a:buFont typeface="Arial" panose="020B0604020202020204" pitchFamily="34" charset="0"/>
        <a:buChar char="•"/>
        <a:defRPr sz="4265" kern="1200">
          <a:solidFill>
            <a:schemeClr val="tx1"/>
          </a:solidFill>
          <a:latin typeface="+mn-lt"/>
          <a:ea typeface="+mn-ea"/>
          <a:cs typeface="+mn-cs"/>
        </a:defRPr>
      </a:lvl1pPr>
      <a:lvl2pPr marL="990600" indent="-381000" algn="l" defTabSz="1219200" rtl="0" eaLnBrk="1" latinLnBrk="0" hangingPunct="1">
        <a:spcBef>
          <a:spcPts val="13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9200" rtl="0" eaLnBrk="1" latinLnBrk="0" hangingPunct="1">
        <a:spcBef>
          <a:spcPts val="13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D54D79-588C-414F-9935-D85D26666345}" type="datetimeFigureOut">
              <a:rPr lang="zh-CN" altLang="en-US" smtClean="0"/>
              <a:t>2021/6/26</a:t>
            </a:fld>
            <a:endParaRPr lang="zh-CN" alt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4EC328-9116-4993-92C0-623125586BFE}" type="slidenum">
              <a:rPr lang="zh-CN" altLang="en-US" smtClean="0"/>
              <a:t>‹#›</a:t>
            </a:fld>
            <a:endParaRPr lang="zh-CN" altLang="en-US"/>
          </a:p>
        </p:txBody>
      </p:sp>
      <p:pic>
        <p:nvPicPr>
          <p:cNvPr id="7" name="图片 7" descr="444"/>
          <p:cNvPicPr>
            <a:picLocks noChangeAspect="1"/>
          </p:cNvPicPr>
          <p:nvPr userDrawn="1"/>
        </p:nvPicPr>
        <p:blipFill>
          <a:blip r:embed="rId13"/>
          <a:stretch>
            <a:fillRect/>
          </a:stretch>
        </p:blipFill>
        <p:spPr>
          <a:xfrm>
            <a:off x="-8256" y="3810"/>
            <a:ext cx="12208511" cy="6851015"/>
          </a:xfrm>
          <a:prstGeom prst="rect">
            <a:avLst/>
          </a:prstGeom>
        </p:spPr>
      </p:pic>
    </p:spTree>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13" Type="http://schemas.microsoft.com/office/2007/relationships/hdphoto" Target="../media/hdphoto2.wdp"/><Relationship Id="rId18" Type="http://schemas.microsoft.com/office/2007/relationships/hdphoto" Target="../media/hdphoto3.wdp"/><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4.png"/><Relationship Id="rId17" Type="http://schemas.openxmlformats.org/officeDocument/2006/relationships/image" Target="../media/image18.png"/><Relationship Id="rId2" Type="http://schemas.openxmlformats.org/officeDocument/2006/relationships/notesSlide" Target="../notesSlides/notesSlide1.xml"/><Relationship Id="rId16"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9.png"/><Relationship Id="rId11" Type="http://schemas.microsoft.com/office/2007/relationships/hdphoto" Target="../media/hdphoto1.wdp"/><Relationship Id="rId5" Type="http://schemas.openxmlformats.org/officeDocument/2006/relationships/image" Target="../media/image8.png"/><Relationship Id="rId15" Type="http://schemas.openxmlformats.org/officeDocument/2006/relationships/image" Target="../media/image16.jpe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25.xml"/><Relationship Id="rId6" Type="http://schemas.openxmlformats.org/officeDocument/2006/relationships/image" Target="../media/image42.png"/><Relationship Id="rId5" Type="http://schemas.openxmlformats.org/officeDocument/2006/relationships/image" Target="../media/image41.GIF"/><Relationship Id="rId4" Type="http://schemas.openxmlformats.org/officeDocument/2006/relationships/image" Target="../media/image40.GIF"/></Relationships>
</file>

<file path=ppt/slides/_rels/slide1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xml"/><Relationship Id="rId1" Type="http://schemas.openxmlformats.org/officeDocument/2006/relationships/slideLayout" Target="../slideLayouts/slideLayout31.xml"/><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6.xml"/><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25.xml"/><Relationship Id="rId6" Type="http://schemas.openxmlformats.org/officeDocument/2006/relationships/image" Target="../media/image42.png"/><Relationship Id="rId5" Type="http://schemas.openxmlformats.org/officeDocument/2006/relationships/image" Target="../media/image41.GIF"/><Relationship Id="rId4" Type="http://schemas.openxmlformats.org/officeDocument/2006/relationships/image" Target="../media/image40.GIF"/></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xml"/><Relationship Id="rId1" Type="http://schemas.openxmlformats.org/officeDocument/2006/relationships/slideLayout" Target="../slideLayouts/slideLayout26.xml"/><Relationship Id="rId4" Type="http://schemas.openxmlformats.org/officeDocument/2006/relationships/image" Target="../media/image53.jpeg"/></Relationships>
</file>

<file path=ppt/slides/_rels/slide2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46.png"/><Relationship Id="rId1" Type="http://schemas.openxmlformats.org/officeDocument/2006/relationships/slideLayout" Target="../slideLayouts/slideLayout26.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46.png"/><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46.png"/><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46.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5.png"/><Relationship Id="rId26" Type="http://schemas.openxmlformats.org/officeDocument/2006/relationships/slide" Target="slide5.xml"/><Relationship Id="rId3" Type="http://schemas.openxmlformats.org/officeDocument/2006/relationships/audio" Target="../media/audio2.wav"/><Relationship Id="rId21" Type="http://schemas.microsoft.com/office/2007/relationships/hdphoto" Target="../media/hdphoto3.wdp"/><Relationship Id="rId34" Type="http://schemas.openxmlformats.org/officeDocument/2006/relationships/image" Target="../media/image27.gif"/><Relationship Id="rId7" Type="http://schemas.openxmlformats.org/officeDocument/2006/relationships/image" Target="../media/image19.png"/><Relationship Id="rId12" Type="http://schemas.openxmlformats.org/officeDocument/2006/relationships/image" Target="../media/image11.png"/><Relationship Id="rId17" Type="http://schemas.microsoft.com/office/2007/relationships/hdphoto" Target="../media/hdphoto2.wdp"/><Relationship Id="rId25" Type="http://schemas.openxmlformats.org/officeDocument/2006/relationships/image" Target="../media/image22.png"/><Relationship Id="rId33" Type="http://schemas.openxmlformats.org/officeDocument/2006/relationships/image" Target="../media/image26.png"/><Relationship Id="rId2" Type="http://schemas.openxmlformats.org/officeDocument/2006/relationships/audio" Target="../media/audio1.wav"/><Relationship Id="rId16" Type="http://schemas.openxmlformats.org/officeDocument/2006/relationships/image" Target="../media/image14.png"/><Relationship Id="rId20" Type="http://schemas.openxmlformats.org/officeDocument/2006/relationships/image" Target="../media/image18.png"/><Relationship Id="rId29"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hyperlink" Target="https://www.facebook.com/nkpowerskills" TargetMode="External"/><Relationship Id="rId11" Type="http://schemas.openxmlformats.org/officeDocument/2006/relationships/image" Target="../media/image10.png"/><Relationship Id="rId24" Type="http://schemas.openxmlformats.org/officeDocument/2006/relationships/slide" Target="slide4.xml"/><Relationship Id="rId32" Type="http://schemas.openxmlformats.org/officeDocument/2006/relationships/slide" Target="slide8.xml"/><Relationship Id="rId5" Type="http://schemas.openxmlformats.org/officeDocument/2006/relationships/image" Target="../media/image17.png"/><Relationship Id="rId15" Type="http://schemas.microsoft.com/office/2007/relationships/hdphoto" Target="../media/hdphoto1.wdp"/><Relationship Id="rId23" Type="http://schemas.openxmlformats.org/officeDocument/2006/relationships/image" Target="../media/image21.png"/><Relationship Id="rId28" Type="http://schemas.openxmlformats.org/officeDocument/2006/relationships/slide" Target="slide6.xml"/><Relationship Id="rId10" Type="http://schemas.openxmlformats.org/officeDocument/2006/relationships/image" Target="../media/image9.png"/><Relationship Id="rId19" Type="http://schemas.openxmlformats.org/officeDocument/2006/relationships/image" Target="../media/image16.jpeg"/><Relationship Id="rId31" Type="http://schemas.openxmlformats.org/officeDocument/2006/relationships/image" Target="../media/image25.png"/><Relationship Id="rId4" Type="http://schemas.openxmlformats.org/officeDocument/2006/relationships/image" Target="../media/image6.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0.png"/><Relationship Id="rId27" Type="http://schemas.openxmlformats.org/officeDocument/2006/relationships/image" Target="../media/image23.png"/><Relationship Id="rId30" Type="http://schemas.openxmlformats.org/officeDocument/2006/relationships/slide" Target="slide7.xml"/><Relationship Id="rId35" Type="http://schemas.openxmlformats.org/officeDocument/2006/relationships/slide" Target="slide9.xml"/></Relationships>
</file>

<file path=ppt/slides/_rels/slide3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8.xml"/><Relationship Id="rId1" Type="http://schemas.openxmlformats.org/officeDocument/2006/relationships/slideLayout" Target="../slideLayouts/slideLayout36.xml"/></Relationships>
</file>

<file path=ppt/slides/_rels/slide4.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media/audio4.wav"/><Relationship Id="rId7" Type="http://schemas.openxmlformats.org/officeDocument/2006/relationships/image" Target="../media/image30.gif"/><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6.png"/><Relationship Id="rId9" Type="http://schemas.openxmlformats.org/officeDocument/2006/relationships/image" Target="../media/image31.png"/></Relationships>
</file>

<file path=ppt/slides/_rels/slide5.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media/audio4.wav"/><Relationship Id="rId7" Type="http://schemas.openxmlformats.org/officeDocument/2006/relationships/image" Target="../media/image30.gif"/><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6.png"/><Relationship Id="rId9" Type="http://schemas.openxmlformats.org/officeDocument/2006/relationships/image" Target="../media/image31.png"/></Relationships>
</file>

<file path=ppt/slides/_rels/slide6.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media/audio4.wav"/><Relationship Id="rId7" Type="http://schemas.openxmlformats.org/officeDocument/2006/relationships/image" Target="../media/image30.gif"/><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6.png"/><Relationship Id="rId9" Type="http://schemas.openxmlformats.org/officeDocument/2006/relationships/image" Target="../media/image31.png"/></Relationships>
</file>

<file path=ppt/slides/_rels/slide7.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media/audio4.wav"/><Relationship Id="rId7" Type="http://schemas.openxmlformats.org/officeDocument/2006/relationships/image" Target="../media/image30.gif"/><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6.png"/><Relationship Id="rId9" Type="http://schemas.openxmlformats.org/officeDocument/2006/relationships/image" Target="../media/image31.png"/></Relationships>
</file>

<file path=ppt/slides/_rels/slide8.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media/audio4.wav"/><Relationship Id="rId7" Type="http://schemas.openxmlformats.org/officeDocument/2006/relationships/image" Target="../media/image30.gif"/><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6.png"/><Relationship Id="rId9" Type="http://schemas.openxmlformats.org/officeDocument/2006/relationships/image" Target="../media/image31.png"/></Relationships>
</file>

<file path=ppt/slides/_rels/slide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0" y="-16054"/>
            <a:ext cx="12219146" cy="6874053"/>
          </a:xfrm>
          <a:prstGeom prst="rect">
            <a:avLst/>
          </a:prstGeom>
        </p:spPr>
      </p:pic>
      <p:grpSp>
        <p:nvGrpSpPr>
          <p:cNvPr id="9" name="Group 8"/>
          <p:cNvGrpSpPr/>
          <p:nvPr/>
        </p:nvGrpSpPr>
        <p:grpSpPr>
          <a:xfrm>
            <a:off x="2327711" y="3241859"/>
            <a:ext cx="5103603" cy="2704614"/>
            <a:chOff x="2792168" y="1860972"/>
            <a:chExt cx="7216342" cy="3824243"/>
          </a:xfrm>
        </p:grpSpPr>
        <p:pic>
          <p:nvPicPr>
            <p:cNvPr id="5" name="Picture 4"/>
            <p:cNvPicPr>
              <a:picLocks noChangeAspect="1"/>
            </p:cNvPicPr>
            <p:nvPr/>
          </p:nvPicPr>
          <p:blipFill>
            <a:blip r:embed="rId4">
              <a:clrChange>
                <a:clrFrom>
                  <a:srgbClr val="FFFFFF"/>
                </a:clrFrom>
                <a:clrTo>
                  <a:srgbClr val="FFFFFF">
                    <a:alpha val="0"/>
                  </a:srgbClr>
                </a:clrTo>
              </a:clrChange>
            </a:blip>
            <a:stretch>
              <a:fillRect/>
            </a:stretch>
          </p:blipFill>
          <p:spPr>
            <a:xfrm>
              <a:off x="3867315" y="2898597"/>
              <a:ext cx="5004746" cy="2331810"/>
            </a:xfrm>
            <a:prstGeom prst="rect">
              <a:avLst/>
            </a:prstGeom>
          </p:spPr>
        </p:pic>
        <p:pic>
          <p:nvPicPr>
            <p:cNvPr id="6" name="Picture 5"/>
            <p:cNvPicPr>
              <a:picLocks noChangeAspect="1"/>
            </p:cNvPicPr>
            <p:nvPr/>
          </p:nvPicPr>
          <p:blipFill>
            <a:blip r:embed="rId5">
              <a:clrChange>
                <a:clrFrom>
                  <a:srgbClr val="FFFFFF"/>
                </a:clrFrom>
                <a:clrTo>
                  <a:srgbClr val="FFFFFF">
                    <a:alpha val="0"/>
                  </a:srgbClr>
                </a:clrTo>
              </a:clrChange>
            </a:blip>
            <a:stretch>
              <a:fillRect/>
            </a:stretch>
          </p:blipFill>
          <p:spPr>
            <a:xfrm>
              <a:off x="2792168" y="1860972"/>
              <a:ext cx="7216342" cy="3824243"/>
            </a:xfrm>
            <a:prstGeom prst="rect">
              <a:avLst/>
            </a:prstGeom>
          </p:spPr>
        </p:pic>
      </p:grpSp>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68421" y="2276911"/>
            <a:ext cx="689430" cy="1149051"/>
          </a:xfrm>
          <a:prstGeom prst="rect">
            <a:avLst/>
          </a:prstGeom>
        </p:spPr>
      </p:pic>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86857" y="2948640"/>
            <a:ext cx="1130218" cy="572173"/>
          </a:xfrm>
          <a:prstGeom prst="rect">
            <a:avLst/>
          </a:prstGeom>
        </p:spPr>
      </p:pic>
      <p:pic>
        <p:nvPicPr>
          <p:cNvPr id="19" name="Picture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39055" y="2200916"/>
            <a:ext cx="731557" cy="1220056"/>
          </a:xfrm>
          <a:prstGeom prst="rect">
            <a:avLst/>
          </a:prstGeom>
        </p:spPr>
      </p:pic>
      <p:pic>
        <p:nvPicPr>
          <p:cNvPr id="20" name="Content Placeholder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856154" y="2960364"/>
            <a:ext cx="762547" cy="762269"/>
          </a:xfrm>
          <a:prstGeom prst="rect">
            <a:avLst/>
          </a:prstGeom>
        </p:spPr>
      </p:pic>
      <p:pic>
        <p:nvPicPr>
          <p:cNvPr id="1032" name="Picture 8" descr="Box Cartoon Vector Images (over 110,000)"/>
          <p:cNvPicPr>
            <a:picLocks noChangeAspect="1" noChangeArrowheads="1"/>
          </p:cNvPicPr>
          <p:nvPr/>
        </p:nvPicPr>
        <p:blipFill>
          <a:blip r:embed="rId10" cstate="print">
            <a:clrChange>
              <a:clrFrom>
                <a:srgbClr val="FFFFFF"/>
              </a:clrFrom>
              <a:clrTo>
                <a:srgbClr val="FFFFFF">
                  <a:alpha val="0"/>
                </a:srgbClr>
              </a:clrTo>
            </a:clrChange>
            <a:extLst>
              <a:ext uri="{BEBA8EAE-BF5A-486C-A8C5-ECC9F3942E4B}">
                <a14:imgProps xmlns:a14="http://schemas.microsoft.com/office/drawing/2010/main">
                  <a14:imgLayer r:embed="rId11">
                    <a14:imgEffect>
                      <a14:backgroundRemoval t="0" b="100000" l="0" r="97059"/>
                    </a14:imgEffect>
                  </a14:imgLayer>
                </a14:imgProps>
              </a:ext>
              <a:ext uri="{28A0092B-C50C-407E-A947-70E740481C1C}">
                <a14:useLocalDpi xmlns:a14="http://schemas.microsoft.com/office/drawing/2010/main" val="0"/>
              </a:ext>
            </a:extLst>
          </a:blip>
          <a:srcRect/>
          <a:stretch>
            <a:fillRect/>
          </a:stretch>
        </p:blipFill>
        <p:spPr bwMode="auto">
          <a:xfrm>
            <a:off x="5805632" y="2857640"/>
            <a:ext cx="853124" cy="89613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Presents Clipart Grotto - Presents , Transparent Cartoon, Free Cliparts &amp;  Silhouettes - NetClipart"/>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92131" l="0" r="95435"/>
                    </a14:imgEffect>
                  </a14:imgLayer>
                </a14:imgProps>
              </a:ext>
              <a:ext uri="{28A0092B-C50C-407E-A947-70E740481C1C}">
                <a14:useLocalDpi xmlns:a14="http://schemas.microsoft.com/office/drawing/2010/main" val="0"/>
              </a:ext>
            </a:extLst>
          </a:blip>
          <a:srcRect/>
          <a:stretch>
            <a:fillRect/>
          </a:stretch>
        </p:blipFill>
        <p:spPr bwMode="auto">
          <a:xfrm>
            <a:off x="6232045" y="3214833"/>
            <a:ext cx="703460" cy="63158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631527" y="2921778"/>
            <a:ext cx="751507" cy="586111"/>
          </a:xfrm>
          <a:prstGeom prst="rect">
            <a:avLst/>
          </a:prstGeom>
        </p:spPr>
      </p:pic>
      <p:pic>
        <p:nvPicPr>
          <p:cNvPr id="29" name="Picture 28"/>
          <p:cNvPicPr>
            <a:picLocks noChangeAspect="1"/>
          </p:cNvPicPr>
          <p:nvPr/>
        </p:nvPicPr>
        <p:blipFill>
          <a:blip r:embed="rId15" cstate="print">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a:off x="4158543" y="3096367"/>
            <a:ext cx="1306434" cy="731603"/>
          </a:xfrm>
          <a:prstGeom prst="rect">
            <a:avLst/>
          </a:prstGeom>
        </p:spPr>
      </p:pic>
      <p:pic>
        <p:nvPicPr>
          <p:cNvPr id="30" name="Picture 29"/>
          <p:cNvPicPr>
            <a:picLocks noChangeAspect="1"/>
          </p:cNvPicPr>
          <p:nvPr/>
        </p:nvPicPr>
        <p:blipFill>
          <a:blip r:embed="rId16"/>
          <a:stretch>
            <a:fillRect/>
          </a:stretch>
        </p:blipFill>
        <p:spPr>
          <a:xfrm>
            <a:off x="7059967" y="1953709"/>
            <a:ext cx="3471952" cy="4536587"/>
          </a:xfrm>
          <a:prstGeom prst="rect">
            <a:avLst/>
          </a:prstGeom>
        </p:spPr>
      </p:pic>
      <p:sp>
        <p:nvSpPr>
          <p:cNvPr id="25" name="Oval 24"/>
          <p:cNvSpPr/>
          <p:nvPr/>
        </p:nvSpPr>
        <p:spPr>
          <a:xfrm>
            <a:off x="2774067" y="1785647"/>
            <a:ext cx="463360" cy="324410"/>
          </a:xfrm>
          <a:prstGeom prst="ellipse">
            <a:avLst/>
          </a:prstGeom>
          <a:solidFill>
            <a:srgbClr val="FFDC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Oval 38"/>
          <p:cNvSpPr/>
          <p:nvPr/>
        </p:nvSpPr>
        <p:spPr>
          <a:xfrm rot="452517">
            <a:off x="3374589" y="1884015"/>
            <a:ext cx="307920" cy="201804"/>
          </a:xfrm>
          <a:prstGeom prst="ellipse">
            <a:avLst/>
          </a:prstGeom>
          <a:solidFill>
            <a:srgbClr val="FFDC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Oval 39"/>
          <p:cNvSpPr/>
          <p:nvPr/>
        </p:nvSpPr>
        <p:spPr>
          <a:xfrm rot="452517">
            <a:off x="3530303" y="1951425"/>
            <a:ext cx="163164" cy="201804"/>
          </a:xfrm>
          <a:prstGeom prst="ellipse">
            <a:avLst/>
          </a:prstGeom>
          <a:solidFill>
            <a:srgbClr val="FFDC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38" name="Picture 14" descr="Cartoon Woman - Happy Woman Cartoon Png - Free Transparent PNG Clipart  Images Download"/>
          <p:cNvPicPr>
            <a:picLocks noChangeAspect="1" noChangeArrowheads="1"/>
          </p:cNvPicPr>
          <p:nvPr/>
        </p:nvPicPr>
        <p:blipFill rotWithShape="1">
          <a:blip r:embed="rId17">
            <a:extLst>
              <a:ext uri="{BEBA8EAE-BF5A-486C-A8C5-ECC9F3942E4B}">
                <a14:imgProps xmlns:a14="http://schemas.microsoft.com/office/drawing/2010/main">
                  <a14:imgLayer r:embed="rId18">
                    <a14:imgEffect>
                      <a14:backgroundRemoval t="4658" b="97962" l="18929" r="90000">
                        <a14:backgroundMark x1="51190" y1="48908" x2="52738" y2="50801"/>
                        <a14:backgroundMark x1="68452" y1="46870" x2="66786" y2="46288"/>
                        <a14:backgroundMark x1="63214" y1="51237" x2="65952" y2="49782"/>
                        <a14:backgroundMark x1="59167" y1="83552" x2="59048" y2="80640"/>
                      </a14:backgroundRemoval>
                    </a14:imgEffect>
                  </a14:imgLayer>
                </a14:imgProps>
              </a:ext>
              <a:ext uri="{28A0092B-C50C-407E-A947-70E740481C1C}">
                <a14:useLocalDpi xmlns:a14="http://schemas.microsoft.com/office/drawing/2010/main" val="0"/>
              </a:ext>
            </a:extLst>
          </a:blip>
          <a:srcRect l="44859" t="16022" r="25753"/>
          <a:stretch/>
        </p:blipFill>
        <p:spPr bwMode="auto">
          <a:xfrm flipH="1">
            <a:off x="304516" y="1474379"/>
            <a:ext cx="2351314" cy="5495245"/>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p:cNvSpPr/>
          <p:nvPr/>
        </p:nvSpPr>
        <p:spPr>
          <a:xfrm>
            <a:off x="668346" y="2094452"/>
            <a:ext cx="10848652" cy="175260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22"/>
          <p:cNvSpPr txBox="1"/>
          <p:nvPr/>
        </p:nvSpPr>
        <p:spPr>
          <a:xfrm>
            <a:off x="1262098" y="1740414"/>
            <a:ext cx="9837415"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0" i="0" u="none" strike="noStrike" kern="1200" cap="none" spc="0" normalizeH="0" baseline="0" noProof="0" dirty="0">
              <a:ln>
                <a:noFill/>
              </a:ln>
              <a:solidFill>
                <a:prstClr val="white"/>
              </a:solidFill>
              <a:effectLst/>
              <a:uLnTx/>
              <a:uFillTx/>
              <a:latin typeface="Bungee Inline"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white"/>
                </a:solidFill>
                <a:effectLst/>
                <a:uLnTx/>
                <a:uFillTx/>
                <a:latin typeface="Bungee Inline" pitchFamily="2" charset="0"/>
                <a:ea typeface="+mn-ea"/>
                <a:cs typeface="+mn-cs"/>
              </a:rPr>
              <a:t>BỮA TỐI BẤT NGỜ</a:t>
            </a:r>
          </a:p>
        </p:txBody>
      </p:sp>
      <p:sp>
        <p:nvSpPr>
          <p:cNvPr id="21" name="TextBox 20">
            <a:extLst>
              <a:ext uri="{FF2B5EF4-FFF2-40B4-BE49-F238E27FC236}">
                <a16:creationId xmlns:a16="http://schemas.microsoft.com/office/drawing/2014/main" id="{348BD023-F35C-423D-874B-9F47E7FC40B7}"/>
              </a:ext>
            </a:extLst>
          </p:cNvPr>
          <p:cNvSpPr txBox="1"/>
          <p:nvPr/>
        </p:nvSpPr>
        <p:spPr>
          <a:xfrm>
            <a:off x="857532" y="6463016"/>
            <a:ext cx="948674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err="1">
                <a:ln w="0"/>
                <a:effectLst>
                  <a:outerShdw blurRad="38100" dist="25400" dir="5400000" algn="ctr" rotWithShape="0">
                    <a:srgbClr val="6E747A">
                      <a:alpha val="43000"/>
                    </a:srgbClr>
                  </a:outerShdw>
                </a:effectLst>
                <a:uLnTx/>
                <a:uFillTx/>
                <a:latin typeface="Calibri" panose="020F0502020204030204"/>
                <a:ea typeface="+mn-ea"/>
                <a:cs typeface="+mn-cs"/>
              </a:rPr>
              <a:t>Bản</a:t>
            </a:r>
            <a:r>
              <a:rPr kumimoji="0" lang="en-US" sz="1800" b="0" i="0" u="none" strike="noStrike" kern="1200" cap="none" spc="0" normalizeH="0" baseline="0" noProof="0" dirty="0">
                <a:ln w="0"/>
                <a:effectLst>
                  <a:outerShdw blurRad="38100" dist="25400" dir="5400000" algn="ctr" rotWithShape="0">
                    <a:srgbClr val="6E747A">
                      <a:alpha val="43000"/>
                    </a:srgbClr>
                  </a:outerShdw>
                </a:effectLst>
                <a:uLnTx/>
                <a:uFillTx/>
                <a:latin typeface="Calibri" panose="020F0502020204030204"/>
                <a:ea typeface="+mn-ea"/>
                <a:cs typeface="+mn-cs"/>
              </a:rPr>
              <a:t> </a:t>
            </a:r>
            <a:r>
              <a:rPr kumimoji="0" lang="en-US" sz="1800" b="0" i="0" u="none" strike="noStrike" kern="1200" cap="none" spc="0" normalizeH="0" baseline="0" noProof="0" dirty="0" err="1">
                <a:ln w="0"/>
                <a:effectLst>
                  <a:outerShdw blurRad="38100" dist="25400" dir="5400000" algn="ctr" rotWithShape="0">
                    <a:srgbClr val="6E747A">
                      <a:alpha val="43000"/>
                    </a:srgbClr>
                  </a:outerShdw>
                </a:effectLst>
                <a:uLnTx/>
                <a:uFillTx/>
                <a:latin typeface="Calibri" panose="020F0502020204030204"/>
                <a:ea typeface="+mn-ea"/>
                <a:cs typeface="+mn-cs"/>
              </a:rPr>
              <a:t>quyền</a:t>
            </a:r>
            <a:r>
              <a:rPr kumimoji="0" lang="en-US" sz="1800" b="0" i="0" u="none" strike="noStrike" kern="1200" cap="none" spc="0" normalizeH="0" baseline="0" noProof="0" dirty="0">
                <a:ln w="0"/>
                <a:effectLst>
                  <a:outerShdw blurRad="38100" dist="25400" dir="5400000" algn="ctr" rotWithShape="0">
                    <a:srgbClr val="6E747A">
                      <a:alpha val="43000"/>
                    </a:srgbClr>
                  </a:outerShdw>
                </a:effectLst>
                <a:uLnTx/>
                <a:uFillTx/>
                <a:latin typeface="Calibri" panose="020F0502020204030204"/>
                <a:ea typeface="+mn-ea"/>
                <a:cs typeface="+mn-cs"/>
              </a:rPr>
              <a:t> </a:t>
            </a:r>
            <a:r>
              <a:rPr kumimoji="0" lang="en-US" sz="1800" b="0" i="0" u="none" strike="noStrike" kern="1200" cap="none" spc="0" normalizeH="0" baseline="0" noProof="0" dirty="0" err="1">
                <a:ln w="0"/>
                <a:effectLst>
                  <a:outerShdw blurRad="38100" dist="25400" dir="5400000" algn="ctr" rotWithShape="0">
                    <a:srgbClr val="6E747A">
                      <a:alpha val="43000"/>
                    </a:srgbClr>
                  </a:outerShdw>
                </a:effectLst>
                <a:uLnTx/>
                <a:uFillTx/>
                <a:latin typeface="Calibri" panose="020F0502020204030204"/>
                <a:ea typeface="+mn-ea"/>
                <a:cs typeface="+mn-cs"/>
              </a:rPr>
              <a:t>thuộc</a:t>
            </a:r>
            <a:r>
              <a:rPr kumimoji="0" lang="en-US" sz="1800" b="0" i="0" u="none" strike="noStrike" kern="1200" cap="none" spc="0" normalizeH="0" baseline="0" noProof="0" dirty="0">
                <a:ln w="0"/>
                <a:effectLst>
                  <a:outerShdw blurRad="38100" dist="25400" dir="5400000" algn="ctr" rotWithShape="0">
                    <a:srgbClr val="6E747A">
                      <a:alpha val="43000"/>
                    </a:srgbClr>
                  </a:outerShdw>
                </a:effectLst>
                <a:uLnTx/>
                <a:uFillTx/>
                <a:latin typeface="Calibri" panose="020F0502020204030204"/>
                <a:ea typeface="+mn-ea"/>
                <a:cs typeface="+mn-cs"/>
              </a:rPr>
              <a:t> </a:t>
            </a:r>
            <a:r>
              <a:rPr kumimoji="0" lang="en-US" sz="1800" b="0" i="0" u="none" strike="noStrike" kern="1200" cap="none" spc="0" normalizeH="0" baseline="0" noProof="0" dirty="0" err="1">
                <a:ln w="0"/>
                <a:effectLst>
                  <a:outerShdw blurRad="38100" dist="25400" dir="5400000" algn="ctr" rotWithShape="0">
                    <a:srgbClr val="6E747A">
                      <a:alpha val="43000"/>
                    </a:srgbClr>
                  </a:outerShdw>
                </a:effectLst>
                <a:uLnTx/>
                <a:uFillTx/>
                <a:latin typeface="Calibri" panose="020F0502020204030204"/>
                <a:ea typeface="+mn-ea"/>
                <a:cs typeface="+mn-cs"/>
              </a:rPr>
              <a:t>về</a:t>
            </a:r>
            <a:r>
              <a:rPr kumimoji="0" lang="en-US" sz="1800" b="0" i="0" u="none" strike="noStrike" kern="1200" cap="none" spc="0" normalizeH="0" baseline="0" noProof="0" dirty="0">
                <a:ln w="0"/>
                <a:effectLst>
                  <a:outerShdw blurRad="38100" dist="25400" dir="5400000" algn="ctr" rotWithShape="0">
                    <a:srgbClr val="6E747A">
                      <a:alpha val="43000"/>
                    </a:srgbClr>
                  </a:outerShdw>
                </a:effectLst>
                <a:uLnTx/>
                <a:uFillTx/>
                <a:latin typeface="Calibri" panose="020F0502020204030204"/>
                <a:ea typeface="+mn-ea"/>
                <a:cs typeface="+mn-cs"/>
              </a:rPr>
              <a:t>: FB </a:t>
            </a:r>
            <a:r>
              <a:rPr kumimoji="0" lang="en-US" sz="1800" b="0" i="0" u="none" strike="noStrike" kern="1200" cap="none" spc="0" normalizeH="0" baseline="0" noProof="0" dirty="0" err="1">
                <a:ln w="0"/>
                <a:effectLst>
                  <a:outerShdw blurRad="38100" dist="25400" dir="5400000" algn="ctr" rotWithShape="0">
                    <a:srgbClr val="6E747A">
                      <a:alpha val="43000"/>
                    </a:srgbClr>
                  </a:outerShdw>
                </a:effectLst>
                <a:uLnTx/>
                <a:uFillTx/>
                <a:latin typeface="Calibri" panose="020F0502020204030204"/>
                <a:ea typeface="+mn-ea"/>
                <a:cs typeface="+mn-cs"/>
              </a:rPr>
              <a:t>Hương</a:t>
            </a:r>
            <a:r>
              <a:rPr kumimoji="0" lang="en-US" sz="1800" b="0" i="0" u="none" strike="noStrike" kern="1200" cap="none" spc="0" normalizeH="0" baseline="0" noProof="0" dirty="0">
                <a:ln w="0"/>
                <a:effectLst>
                  <a:outerShdw blurRad="38100" dist="25400" dir="5400000" algn="ctr" rotWithShape="0">
                    <a:srgbClr val="6E747A">
                      <a:alpha val="43000"/>
                    </a:srgbClr>
                  </a:outerShdw>
                </a:effectLst>
                <a:uLnTx/>
                <a:uFillTx/>
                <a:latin typeface="Calibri" panose="020F0502020204030204"/>
                <a:ea typeface="+mn-ea"/>
                <a:cs typeface="+mn-cs"/>
              </a:rPr>
              <a:t> </a:t>
            </a:r>
            <a:r>
              <a:rPr kumimoji="0" lang="en-US" sz="1800" b="0" i="0" u="none" strike="noStrike" kern="1200" cap="none" spc="0" normalizeH="0" baseline="0" noProof="0" dirty="0" err="1">
                <a:ln w="0"/>
                <a:effectLst>
                  <a:outerShdw blurRad="38100" dist="25400" dir="5400000" algn="ctr" rotWithShape="0">
                    <a:srgbClr val="6E747A">
                      <a:alpha val="43000"/>
                    </a:srgbClr>
                  </a:outerShdw>
                </a:effectLst>
                <a:uLnTx/>
                <a:uFillTx/>
                <a:latin typeface="Calibri" panose="020F0502020204030204"/>
                <a:ea typeface="+mn-ea"/>
                <a:cs typeface="+mn-cs"/>
              </a:rPr>
              <a:t>Thảo</a:t>
            </a:r>
            <a:r>
              <a:rPr kumimoji="0" lang="en-US" sz="1800" b="0" i="0" u="none" strike="noStrike" kern="1200" cap="none" spc="0" normalizeH="0" baseline="0" noProof="0" dirty="0">
                <a:ln w="0"/>
                <a:effectLst>
                  <a:outerShdw blurRad="38100" dist="25400" dir="5400000" algn="ctr" rotWithShape="0">
                    <a:srgbClr val="6E747A">
                      <a:alpha val="43000"/>
                    </a:srgbClr>
                  </a:outerShdw>
                </a:effectLst>
                <a:uLnTx/>
                <a:uFillTx/>
                <a:latin typeface="Calibri" panose="020F0502020204030204"/>
                <a:ea typeface="+mn-ea"/>
                <a:cs typeface="+mn-cs"/>
              </a:rPr>
              <a:t> - https://www.facebook.com/huongthaoGADT/</a:t>
            </a:r>
          </a:p>
        </p:txBody>
      </p:sp>
    </p:spTree>
    <p:extLst>
      <p:ext uri="{BB962C8B-B14F-4D97-AF65-F5344CB8AC3E}">
        <p14:creationId xmlns:p14="http://schemas.microsoft.com/office/powerpoint/2010/main" val="277032000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p:cTn id="12" dur="500" fill="hold"/>
                                        <p:tgtEl>
                                          <p:spTgt spid="22"/>
                                        </p:tgtEl>
                                        <p:attrNameLst>
                                          <p:attrName>ppt_w</p:attrName>
                                        </p:attrNameLst>
                                      </p:cBhvr>
                                      <p:tavLst>
                                        <p:tav tm="0">
                                          <p:val>
                                            <p:fltVal val="0"/>
                                          </p:val>
                                        </p:tav>
                                        <p:tav tm="100000">
                                          <p:val>
                                            <p:strVal val="#ppt_w"/>
                                          </p:val>
                                        </p:tav>
                                      </p:tavLst>
                                    </p:anim>
                                    <p:anim calcmode="lin" valueType="num">
                                      <p:cBhvr>
                                        <p:cTn id="13" dur="500" fill="hold"/>
                                        <p:tgtEl>
                                          <p:spTgt spid="22"/>
                                        </p:tgtEl>
                                        <p:attrNameLst>
                                          <p:attrName>ppt_h</p:attrName>
                                        </p:attrNameLst>
                                      </p:cBhvr>
                                      <p:tavLst>
                                        <p:tav tm="0">
                                          <p:val>
                                            <p:fltVal val="0"/>
                                          </p:val>
                                        </p:tav>
                                        <p:tav tm="100000">
                                          <p:val>
                                            <p:strVal val="#ppt_h"/>
                                          </p:val>
                                        </p:tav>
                                      </p:tavLst>
                                    </p:anim>
                                    <p:animEffect transition="in" filter="fade">
                                      <p:cBhvr>
                                        <p:cTn id="1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p:spPr>
      </p:pic>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1794" y="278889"/>
            <a:ext cx="8809795" cy="1935747"/>
          </a:xfrm>
          <a:prstGeom prst="rect">
            <a:avLst/>
          </a:prstGeom>
        </p:spPr>
      </p:pic>
      <p:sp>
        <p:nvSpPr>
          <p:cNvPr id="7" name="TextBox 6"/>
          <p:cNvSpPr txBox="1"/>
          <p:nvPr/>
        </p:nvSpPr>
        <p:spPr>
          <a:xfrm>
            <a:off x="4606914" y="2716398"/>
            <a:ext cx="3186430" cy="1568450"/>
          </a:xfrm>
          <a:prstGeom prst="rect">
            <a:avLst/>
          </a:prstGeom>
          <a:noFill/>
        </p:spPr>
        <p:txBody>
          <a:bodyPr wrap="none" rtlCol="0">
            <a:spAutoFit/>
          </a:bodyPr>
          <a:lstStyle/>
          <a:p>
            <a:pPr algn="ctr"/>
            <a:r>
              <a:rPr lang="en-US" altLang="zh-CN" sz="9600">
                <a:ln w="9525">
                  <a:noFill/>
                </a:ln>
                <a:solidFill>
                  <a:schemeClr val="accent1"/>
                </a:solidFill>
                <a:effectLst>
                  <a:outerShdw blurRad="50800" dist="38100" dir="5400000" algn="t" rotWithShape="0">
                    <a:prstClr val="black">
                      <a:alpha val="40000"/>
                    </a:prstClr>
                  </a:outerShdw>
                </a:effectLst>
                <a:latin typeface="+mj-lt"/>
                <a:ea typeface="方正卡通简体" panose="03000509000000000000" pitchFamily="65" charset="-122"/>
              </a:rPr>
              <a:t>Tiết 1</a:t>
            </a:r>
            <a:endParaRPr lang="zh-CN" altLang="en-US" sz="9600" dirty="0">
              <a:ln w="9525">
                <a:noFill/>
              </a:ln>
              <a:solidFill>
                <a:schemeClr val="accent1"/>
              </a:solidFill>
              <a:effectLst>
                <a:outerShdw blurRad="50800" dist="38100" dir="5400000" algn="t" rotWithShape="0">
                  <a:prstClr val="black">
                    <a:alpha val="40000"/>
                  </a:prstClr>
                </a:outerShdw>
              </a:effectLst>
              <a:latin typeface="+mj-lt"/>
              <a:ea typeface="方正卡通简体" panose="03000509000000000000" pitchFamily="65" charset="-122"/>
            </a:endParaRPr>
          </a:p>
        </p:txBody>
      </p:sp>
      <p:pic>
        <p:nvPicPr>
          <p:cNvPr id="9" name="Picture 158" descr="200712419435657_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392767" y="4650317"/>
            <a:ext cx="673100" cy="6731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59" descr="10004015438746072987"/>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21401862" flipH="1">
            <a:off x="12496801" y="5925277"/>
            <a:ext cx="1322916" cy="132291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60" descr="200712419435657_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flipH="1">
            <a:off x="13819717" y="3124200"/>
            <a:ext cx="711200" cy="7112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rot="20089245" flipH="1">
            <a:off x="1043855" y="4500603"/>
            <a:ext cx="1279101" cy="1359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rot="20089245" flipH="1">
            <a:off x="1043855" y="4535759"/>
            <a:ext cx="1279101" cy="1359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58" descr="200712419435657_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182727" y="5551721"/>
            <a:ext cx="673100" cy="6731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8" descr="200712419435657_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99748" y="2214501"/>
            <a:ext cx="673100" cy="6731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2000" fill="hold"/>
                                        <p:tgtEl>
                                          <p:spTgt spid="12"/>
                                        </p:tgtEl>
                                        <p:attrNameLst>
                                          <p:attrName>ppt_w</p:attrName>
                                        </p:attrNameLst>
                                      </p:cBhvr>
                                      <p:tavLst>
                                        <p:tav tm="0">
                                          <p:val>
                                            <p:strVal val="4/3*#ppt_w"/>
                                          </p:val>
                                        </p:tav>
                                        <p:tav tm="100000">
                                          <p:val>
                                            <p:strVal val="#ppt_w"/>
                                          </p:val>
                                        </p:tav>
                                      </p:tavLst>
                                    </p:anim>
                                    <p:anim calcmode="lin" valueType="num">
                                      <p:cBhvr>
                                        <p:cTn id="8" dur="2000" fill="hold"/>
                                        <p:tgtEl>
                                          <p:spTgt spid="12"/>
                                        </p:tgtEl>
                                        <p:attrNameLst>
                                          <p:attrName>ppt_h</p:attrName>
                                        </p:attrNameLst>
                                      </p:cBhvr>
                                      <p:tavLst>
                                        <p:tav tm="0">
                                          <p:val>
                                            <p:strVal val="4/3*#ppt_h"/>
                                          </p:val>
                                        </p:tav>
                                        <p:tav tm="100000">
                                          <p:val>
                                            <p:strVal val="#ppt_h"/>
                                          </p:val>
                                        </p:tav>
                                      </p:tavLst>
                                    </p:anim>
                                  </p:childTnLst>
                                </p:cTn>
                              </p:par>
                              <p:par>
                                <p:cTn id="9" presetID="10"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2000"/>
                                        <p:tgtEl>
                                          <p:spTgt spid="12"/>
                                        </p:tgtEl>
                                      </p:cBhvr>
                                    </p:animEffect>
                                  </p:childTnLst>
                                </p:cTn>
                              </p:par>
                              <p:par>
                                <p:cTn id="12" presetID="53" presetClass="entr" presetSubtype="528" fill="hold" nodeType="withEffect">
                                  <p:stCondLst>
                                    <p:cond delay="1400"/>
                                  </p:stCondLst>
                                  <p:childTnLst>
                                    <p:set>
                                      <p:cBhvr>
                                        <p:cTn id="13" dur="1" fill="hold">
                                          <p:stCondLst>
                                            <p:cond delay="0"/>
                                          </p:stCondLst>
                                        </p:cTn>
                                        <p:tgtEl>
                                          <p:spTgt spid="5"/>
                                        </p:tgtEl>
                                        <p:attrNameLst>
                                          <p:attrName>style.visibility</p:attrName>
                                        </p:attrNameLst>
                                      </p:cBhvr>
                                      <p:to>
                                        <p:strVal val="visible"/>
                                      </p:to>
                                    </p:set>
                                    <p:anim calcmode="lin" valueType="num">
                                      <p:cBhvr>
                                        <p:cTn id="14" dur="3250" fill="hold"/>
                                        <p:tgtEl>
                                          <p:spTgt spid="5"/>
                                        </p:tgtEl>
                                        <p:attrNameLst>
                                          <p:attrName>ppt_w</p:attrName>
                                        </p:attrNameLst>
                                      </p:cBhvr>
                                      <p:tavLst>
                                        <p:tav tm="0">
                                          <p:val>
                                            <p:fltVal val="0"/>
                                          </p:val>
                                        </p:tav>
                                        <p:tav tm="100000">
                                          <p:val>
                                            <p:strVal val="#ppt_w"/>
                                          </p:val>
                                        </p:tav>
                                      </p:tavLst>
                                    </p:anim>
                                    <p:anim calcmode="lin" valueType="num">
                                      <p:cBhvr>
                                        <p:cTn id="15" dur="3250" fill="hold"/>
                                        <p:tgtEl>
                                          <p:spTgt spid="5"/>
                                        </p:tgtEl>
                                        <p:attrNameLst>
                                          <p:attrName>ppt_h</p:attrName>
                                        </p:attrNameLst>
                                      </p:cBhvr>
                                      <p:tavLst>
                                        <p:tav tm="0">
                                          <p:val>
                                            <p:fltVal val="0"/>
                                          </p:val>
                                        </p:tav>
                                        <p:tav tm="100000">
                                          <p:val>
                                            <p:strVal val="#ppt_h"/>
                                          </p:val>
                                        </p:tav>
                                      </p:tavLst>
                                    </p:anim>
                                    <p:animEffect transition="in" filter="fade">
                                      <p:cBhvr>
                                        <p:cTn id="16" dur="3250"/>
                                        <p:tgtEl>
                                          <p:spTgt spid="5"/>
                                        </p:tgtEl>
                                      </p:cBhvr>
                                    </p:animEffect>
                                    <p:anim calcmode="lin" valueType="num">
                                      <p:cBhvr>
                                        <p:cTn id="17" dur="3250" fill="hold"/>
                                        <p:tgtEl>
                                          <p:spTgt spid="5"/>
                                        </p:tgtEl>
                                        <p:attrNameLst>
                                          <p:attrName>ppt_x</p:attrName>
                                        </p:attrNameLst>
                                      </p:cBhvr>
                                      <p:tavLst>
                                        <p:tav tm="0">
                                          <p:val>
                                            <p:fltVal val="0.5"/>
                                          </p:val>
                                        </p:tav>
                                        <p:tav tm="100000">
                                          <p:val>
                                            <p:strVal val="#ppt_x"/>
                                          </p:val>
                                        </p:tav>
                                      </p:tavLst>
                                    </p:anim>
                                    <p:anim calcmode="lin" valueType="num">
                                      <p:cBhvr>
                                        <p:cTn id="18" dur="3250" fill="hold"/>
                                        <p:tgtEl>
                                          <p:spTgt spid="5"/>
                                        </p:tgtEl>
                                        <p:attrNameLst>
                                          <p:attrName>ppt_y</p:attrName>
                                        </p:attrNameLst>
                                      </p:cBhvr>
                                      <p:tavLst>
                                        <p:tav tm="0">
                                          <p:val>
                                            <p:fltVal val="0.5"/>
                                          </p:val>
                                        </p:tav>
                                        <p:tav tm="100000">
                                          <p:val>
                                            <p:strVal val="#ppt_y"/>
                                          </p:val>
                                        </p:tav>
                                      </p:tavLst>
                                    </p:anim>
                                  </p:childTnLst>
                                </p:cTn>
                              </p:par>
                              <p:par>
                                <p:cTn id="19" presetID="0" presetClass="path" presetSubtype="0" accel="50000" decel="50000" fill="hold" nodeType="withEffect">
                                  <p:stCondLst>
                                    <p:cond delay="0"/>
                                  </p:stCondLst>
                                  <p:childTnLst>
                                    <p:animMotion origin="layout" path="M 1.94444E-6 -4.93827E-7 C 0.04479 -0.0216 0.08246 -0.08704 0.13055 -0.10772 C 0.17951 -0.12778 0.22535 -0.12562 0.29219 -0.12346 C 0.35937 -0.1213 0.45139 -0.08611 0.53246 -0.09506 C 0.61389 -0.10401 0.71076 -0.12685 0.77899 -0.17716 C 0.84722 -0.22747 0.89253 -0.29475 0.94219 -0.3963 C 0.99184 -0.49784 1.04861 -0.70525 1.07656 -0.78642 " pathEditMode="relative" rAng="0" ptsTypes="aaaaaaa">
                                      <p:cBhvr>
                                        <p:cTn id="20" dur="4500" fill="hold"/>
                                        <p:tgtEl>
                                          <p:spTgt spid="9"/>
                                        </p:tgtEl>
                                        <p:attrNameLst>
                                          <p:attrName>ppt_x</p:attrName>
                                          <p:attrName>ppt_y</p:attrName>
                                        </p:attrNameLst>
                                      </p:cBhvr>
                                      <p:rCtr x="53819" y="-39321"/>
                                    </p:animMotion>
                                  </p:childTnLst>
                                </p:cTn>
                              </p:par>
                              <p:par>
                                <p:cTn id="21" presetID="0" presetClass="path" presetSubtype="0" accel="50000" decel="50000" fill="hold" nodeType="withEffect">
                                  <p:stCondLst>
                                    <p:cond delay="750"/>
                                  </p:stCondLst>
                                  <p:childTnLst>
                                    <p:animMotion origin="layout" path="M -0.00017 2.59259E-6 C -0.02673 -0.01605 -0.10139 -0.0784 -0.15885 -0.0963 C -0.21632 -0.1142 -0.27083 -0.10926 -0.34375 -0.10741 C -0.41684 -0.10556 -0.51319 -0.11389 -0.59635 -0.08519 C -0.67934 -0.05648 -0.73211 0.04074 -0.84323 0.06543 C -0.95434 0.09012 -1.17534 0.06358 -1.26267 0.06296 " pathEditMode="relative" rAng="0" ptsTypes="aaaaaa">
                                      <p:cBhvr>
                                        <p:cTn id="22" dur="4900" fill="hold"/>
                                        <p:tgtEl>
                                          <p:spTgt spid="11"/>
                                        </p:tgtEl>
                                        <p:attrNameLst>
                                          <p:attrName>ppt_x</p:attrName>
                                          <p:attrName>ppt_y</p:attrName>
                                        </p:attrNameLst>
                                      </p:cBhvr>
                                      <p:rCtr x="-63125" y="-1204"/>
                                    </p:animMotion>
                                  </p:childTnLst>
                                </p:cTn>
                              </p:par>
                              <p:par>
                                <p:cTn id="23" presetID="0" presetClass="path" presetSubtype="0" accel="50000" decel="50000" fill="hold" nodeType="withEffect">
                                  <p:stCondLst>
                                    <p:cond delay="2250"/>
                                  </p:stCondLst>
                                  <p:childTnLst>
                                    <p:animMotion origin="layout" path="M 3.33333E-6 4.81481E-6 C -0.02066 -0.00093 -0.08525 -0.00031 -0.12361 -0.00463 C -0.16198 -0.00896 -0.16268 0.02283 -0.23073 -0.02624 C -0.29879 -0.07531 -0.4375 -0.19538 -0.53229 -0.29908 C -0.62726 -0.40278 -0.72934 -0.52717 -0.80104 -0.64908 C -0.87275 -0.77099 -0.92882 -0.95124 -0.9625 -1.03056 " pathEditMode="relative" rAng="0" ptsTypes="aaaaaa">
                                      <p:cBhvr>
                                        <p:cTn id="24" dur="5000" fill="hold"/>
                                        <p:tgtEl>
                                          <p:spTgt spid="10"/>
                                        </p:tgtEl>
                                        <p:attrNameLst>
                                          <p:attrName>ppt_x</p:attrName>
                                          <p:attrName>ppt_y</p:attrName>
                                        </p:attrNameLst>
                                      </p:cBhvr>
                                      <p:rCtr x="-48125" y="-50401"/>
                                    </p:animMotion>
                                  </p:childTnLst>
                                </p:cTn>
                              </p:par>
                              <p:par>
                                <p:cTn id="25" presetID="23" presetClass="entr" presetSubtype="36" fill="hold" grpId="0" nodeType="withEffect">
                                  <p:stCondLst>
                                    <p:cond delay="4700"/>
                                  </p:stCondLst>
                                  <p:iterate type="lt">
                                    <p:tmPct val="10000"/>
                                  </p:iterate>
                                  <p:childTnLst>
                                    <p:set>
                                      <p:cBhvr>
                                        <p:cTn id="26" dur="1" fill="hold">
                                          <p:stCondLst>
                                            <p:cond delay="0"/>
                                          </p:stCondLst>
                                        </p:cTn>
                                        <p:tgtEl>
                                          <p:spTgt spid="7"/>
                                        </p:tgtEl>
                                        <p:attrNameLst>
                                          <p:attrName>style.visibility</p:attrName>
                                        </p:attrNameLst>
                                      </p:cBhvr>
                                      <p:to>
                                        <p:strVal val="visible"/>
                                      </p:to>
                                    </p:set>
                                    <p:anim calcmode="lin" valueType="num">
                                      <p:cBhvr>
                                        <p:cTn id="27" dur="750" fill="hold"/>
                                        <p:tgtEl>
                                          <p:spTgt spid="7"/>
                                        </p:tgtEl>
                                        <p:attrNameLst>
                                          <p:attrName>ppt_w</p:attrName>
                                        </p:attrNameLst>
                                      </p:cBhvr>
                                      <p:tavLst>
                                        <p:tav tm="0">
                                          <p:val>
                                            <p:strVal val="(6*min(max(#ppt_w*#ppt_h,.3),1)-7.4)/-.7*#ppt_w"/>
                                          </p:val>
                                        </p:tav>
                                        <p:tav tm="100000">
                                          <p:val>
                                            <p:strVal val="#ppt_w"/>
                                          </p:val>
                                        </p:tav>
                                      </p:tavLst>
                                    </p:anim>
                                    <p:anim calcmode="lin" valueType="num">
                                      <p:cBhvr>
                                        <p:cTn id="28" dur="750" fill="hold"/>
                                        <p:tgtEl>
                                          <p:spTgt spid="7"/>
                                        </p:tgtEl>
                                        <p:attrNameLst>
                                          <p:attrName>ppt_h</p:attrName>
                                        </p:attrNameLst>
                                      </p:cBhvr>
                                      <p:tavLst>
                                        <p:tav tm="0">
                                          <p:val>
                                            <p:strVal val="(6*min(max(#ppt_w*#ppt_h,.3),1)-7.4)/-.7*#ppt_h"/>
                                          </p:val>
                                        </p:tav>
                                        <p:tav tm="100000">
                                          <p:val>
                                            <p:strVal val="#ppt_h"/>
                                          </p:val>
                                        </p:tav>
                                      </p:tavLst>
                                    </p:anim>
                                    <p:anim calcmode="lin" valueType="num">
                                      <p:cBhvr>
                                        <p:cTn id="29" dur="750" fill="hold"/>
                                        <p:tgtEl>
                                          <p:spTgt spid="7"/>
                                        </p:tgtEl>
                                        <p:attrNameLst>
                                          <p:attrName>ppt_x</p:attrName>
                                        </p:attrNameLst>
                                      </p:cBhvr>
                                      <p:tavLst>
                                        <p:tav tm="0">
                                          <p:val>
                                            <p:fltVal val="0.5"/>
                                          </p:val>
                                        </p:tav>
                                        <p:tav tm="100000">
                                          <p:val>
                                            <p:strVal val="#ppt_x"/>
                                          </p:val>
                                        </p:tav>
                                      </p:tavLst>
                                    </p:anim>
                                    <p:anim calcmode="lin" valueType="num">
                                      <p:cBhvr>
                                        <p:cTn id="30" dur="750" fill="hold"/>
                                        <p:tgtEl>
                                          <p:spTgt spid="7"/>
                                        </p:tgtEl>
                                        <p:attrNameLst>
                                          <p:attrName>ppt_y</p:attrName>
                                        </p:attrNameLst>
                                      </p:cBhvr>
                                      <p:tavLst>
                                        <p:tav tm="0">
                                          <p:val>
                                            <p:strVal val="1+(6*min(max(#ppt_w*#ppt_h,.3),1)-7.4)/-.7*#ppt_h/2"/>
                                          </p:val>
                                        </p:tav>
                                        <p:tav tm="100000">
                                          <p:val>
                                            <p:strVal val="#ppt_y"/>
                                          </p:val>
                                        </p:tav>
                                      </p:tavLst>
                                    </p:anim>
                                  </p:childTnLst>
                                </p:cTn>
                              </p:par>
                              <p:par>
                                <p:cTn id="31" presetID="42" presetClass="entr" presetSubtype="0" fill="hold" nodeType="withEffect">
                                  <p:stCondLst>
                                    <p:cond delay="880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1000"/>
                                        <p:tgtEl>
                                          <p:spTgt spid="13"/>
                                        </p:tgtEl>
                                      </p:cBhvr>
                                    </p:animEffect>
                                    <p:anim calcmode="lin" valueType="num">
                                      <p:cBhvr>
                                        <p:cTn id="34" dur="1000" fill="hold"/>
                                        <p:tgtEl>
                                          <p:spTgt spid="13"/>
                                        </p:tgtEl>
                                        <p:attrNameLst>
                                          <p:attrName>ppt_x</p:attrName>
                                        </p:attrNameLst>
                                      </p:cBhvr>
                                      <p:tavLst>
                                        <p:tav tm="0">
                                          <p:val>
                                            <p:strVal val="#ppt_x"/>
                                          </p:val>
                                        </p:tav>
                                        <p:tav tm="100000">
                                          <p:val>
                                            <p:strVal val="#ppt_x"/>
                                          </p:val>
                                        </p:tav>
                                      </p:tavLst>
                                    </p:anim>
                                    <p:anim calcmode="lin" valueType="num">
                                      <p:cBhvr>
                                        <p:cTn id="35" dur="1000" fill="hold"/>
                                        <p:tgtEl>
                                          <p:spTgt spid="13"/>
                                        </p:tgtEl>
                                        <p:attrNameLst>
                                          <p:attrName>ppt_y</p:attrName>
                                        </p:attrNameLst>
                                      </p:cBhvr>
                                      <p:tavLst>
                                        <p:tav tm="0">
                                          <p:val>
                                            <p:strVal val="#ppt_y+.1"/>
                                          </p:val>
                                        </p:tav>
                                        <p:tav tm="100000">
                                          <p:val>
                                            <p:strVal val="#ppt_y"/>
                                          </p:val>
                                        </p:tav>
                                      </p:tavLst>
                                    </p:anim>
                                  </p:childTnLst>
                                </p:cTn>
                              </p:par>
                              <p:par>
                                <p:cTn id="36" presetID="0" presetClass="path" presetSubtype="0" accel="50000" decel="50000" fill="hold" nodeType="withEffect">
                                  <p:stCondLst>
                                    <p:cond delay="9800"/>
                                  </p:stCondLst>
                                  <p:childTnLst>
                                    <p:animMotion origin="layout" path="M -8.33333E-7 -4.19753E-6 C 0.0191 -0.00092 0.03837 0.00154 0.05729 -0.0037 C 0.0599 -0.00432 0.06198 -0.00833 0.06459 -0.00926 C 0.07118 -0.01142 0.07778 -0.01173 0.08438 -0.01296 C 0.10538 -0.02222 0.1257 -0.03518 0.14688 -0.04259 C 0.15452 -0.04846 0.16163 -0.05185 0.16875 -0.05926 C 0.17222 -0.06296 0.17917 -0.07037 0.17917 -0.07037 C 0.18195 -0.10895 0.18941 -0.11636 0.20417 -0.14259 C 0.21702 -0.16543 0.23212 -0.18271 0.24584 -0.2037 C 0.25278 -0.21451 0.26163 -0.22099 0.26875 -0.23148 C 0.27934 -0.24722 0.29358 -0.26204 0.30729 -0.26667 C 0.32031 -0.28055 0.33386 -0.29413 0.34792 -0.3037 C 0.35382 -0.30802 0.35643 -0.31265 0.3625 -0.31512 C 0.38212 -0.33858 0.40886 -0.35988 0.43229 -0.36667 C 0.4382 -0.37222 0.4434 -0.37438 0.45 -0.37623 C 0.46788 -0.38796 0.4875 -0.3963 0.50625 -0.40185 C 0.51997 -0.4142 0.53594 -0.41759 0.55104 -0.42253 C 0.56077 -0.43086 0.57205 -0.43333 0.58229 -0.44074 C 0.59254 -0.44784 0.60174 -0.46111 0.6125 -0.46481 C 0.62327 -0.47623 0.6408 -0.49815 0.64896 -0.51667 C 0.65399 -0.52809 0.65886 -0.53981 0.66459 -0.55 C 0.66684 -0.56234 0.66389 -0.54907 0.66875 -0.56111 C 0.67379 -0.57376 0.67899 -0.6037 0.68542 -0.61111 C 0.6875 -0.62037 0.6882 -0.62438 0.69271 -0.62963 C 0.69757 -0.65586 0.71511 -0.68518 0.72604 -0.70185 C 0.73195 -0.7108 0.73403 -0.71883 0.74167 -0.72407 C 0.75104 -0.74599 0.73872 -0.72037 0.74896 -0.73333 C 0.75035 -0.73518 0.7507 -0.73858 0.75209 -0.74074 C 0.75486 -0.74537 0.75868 -0.74784 0.76146 -0.75185 C 0.76771 -0.76142 0.77344 -0.77284 0.78021 -0.78148 C 0.78715 -0.79012 0.79011 -0.78951 0.79688 -0.7963 C 0.80278 -0.80216 0.80834 -0.80926 0.81459 -0.81481 C 0.81684 -0.82099 0.82292 -0.83148 0.82292 -0.83148 C 0.82639 -0.85 0.8316 -0.84753 0.83542 -0.86111 " pathEditMode="relative" ptsTypes="fffffffffffffffffffffffffffffffffA">
                                      <p:cBhvr>
                                        <p:cTn id="37" dur="5750" fill="hold"/>
                                        <p:tgtEl>
                                          <p:spTgt spid="13"/>
                                        </p:tgtEl>
                                        <p:attrNameLst>
                                          <p:attrName>ppt_x</p:attrName>
                                          <p:attrName>ppt_y</p:attrName>
                                        </p:attrNameLst>
                                      </p:cBhvr>
                                    </p:animMotion>
                                  </p:childTnLst>
                                </p:cTn>
                              </p:par>
                              <p:par>
                                <p:cTn id="38" presetID="42" presetClass="entr" presetSubtype="0" fill="hold" nodeType="withEffect">
                                  <p:stCondLst>
                                    <p:cond delay="1560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1000"/>
                                        <p:tgtEl>
                                          <p:spTgt spid="14"/>
                                        </p:tgtEl>
                                      </p:cBhvr>
                                    </p:animEffect>
                                    <p:anim calcmode="lin" valueType="num">
                                      <p:cBhvr>
                                        <p:cTn id="41" dur="1000" fill="hold"/>
                                        <p:tgtEl>
                                          <p:spTgt spid="14"/>
                                        </p:tgtEl>
                                        <p:attrNameLst>
                                          <p:attrName>ppt_x</p:attrName>
                                        </p:attrNameLst>
                                      </p:cBhvr>
                                      <p:tavLst>
                                        <p:tav tm="0">
                                          <p:val>
                                            <p:strVal val="#ppt_x"/>
                                          </p:val>
                                        </p:tav>
                                        <p:tav tm="100000">
                                          <p:val>
                                            <p:strVal val="#ppt_x"/>
                                          </p:val>
                                        </p:tav>
                                      </p:tavLst>
                                    </p:anim>
                                    <p:anim calcmode="lin" valueType="num">
                                      <p:cBhvr>
                                        <p:cTn id="42" dur="1000" fill="hold"/>
                                        <p:tgtEl>
                                          <p:spTgt spid="14"/>
                                        </p:tgtEl>
                                        <p:attrNameLst>
                                          <p:attrName>ppt_y</p:attrName>
                                        </p:attrNameLst>
                                      </p:cBhvr>
                                      <p:tavLst>
                                        <p:tav tm="0">
                                          <p:val>
                                            <p:strVal val="#ppt_y+.1"/>
                                          </p:val>
                                        </p:tav>
                                        <p:tav tm="100000">
                                          <p:val>
                                            <p:strVal val="#ppt_y"/>
                                          </p:val>
                                        </p:tav>
                                      </p:tavLst>
                                    </p:anim>
                                  </p:childTnLst>
                                </p:cTn>
                              </p:par>
                              <p:par>
                                <p:cTn id="43" presetID="0" presetClass="path" presetSubtype="0" accel="50000" decel="50000" fill="hold" nodeType="withEffect">
                                  <p:stCondLst>
                                    <p:cond delay="0"/>
                                  </p:stCondLst>
                                  <p:childTnLst>
                                    <p:animMotion origin="layout" path="M 1.94444E-6 -4.93827E-7 C 0.04479 -0.0216 0.08246 -0.08704 0.13055 -0.10772 C 0.17951 -0.12778 0.22535 -0.12562 0.29219 -0.12346 C 0.35937 -0.1213 0.45139 -0.08611 0.53246 -0.09506 C 0.61389 -0.10401 0.71076 -0.12685 0.77899 -0.17716 C 0.84722 -0.22747 0.89253 -0.29475 0.94219 -0.3963 C 0.99184 -0.49784 1.04861 -0.70525 1.07656 -0.78642 " pathEditMode="relative" rAng="0" ptsTypes="aaaaaaa">
                                      <p:cBhvr>
                                        <p:cTn id="44" dur="4500" fill="hold"/>
                                        <p:tgtEl>
                                          <p:spTgt spid="15"/>
                                        </p:tgtEl>
                                        <p:attrNameLst>
                                          <p:attrName>ppt_x</p:attrName>
                                          <p:attrName>ppt_y</p:attrName>
                                        </p:attrNameLst>
                                      </p:cBhvr>
                                      <p:rCtr x="53819" y="-39321"/>
                                    </p:animMotion>
                                  </p:childTnLst>
                                </p:cTn>
                              </p:par>
                              <p:par>
                                <p:cTn id="45" presetID="0" presetClass="path" presetSubtype="0" accel="50000" decel="50000" fill="hold" nodeType="withEffect">
                                  <p:stCondLst>
                                    <p:cond delay="0"/>
                                  </p:stCondLst>
                                  <p:childTnLst>
                                    <p:animMotion origin="layout" path="M 1.94444E-6 -4.93827E-7 C 0.04479 -0.0216 0.08246 -0.08704 0.13055 -0.10772 C 0.17951 -0.12778 0.22535 -0.12562 0.29219 -0.12346 C 0.35937 -0.1213 0.45139 -0.08611 0.53246 -0.09506 C 0.61389 -0.10401 0.71076 -0.12685 0.77899 -0.17716 C 0.84722 -0.22747 0.89253 -0.29475 0.94219 -0.3963 C 0.99184 -0.49784 1.04861 -0.70525 1.07656 -0.78642 " pathEditMode="relative" rAng="0" ptsTypes="aaaaaaa">
                                      <p:cBhvr>
                                        <p:cTn id="46" dur="4500" fill="hold"/>
                                        <p:tgtEl>
                                          <p:spTgt spid="16"/>
                                        </p:tgtEl>
                                        <p:attrNameLst>
                                          <p:attrName>ppt_x</p:attrName>
                                          <p:attrName>ppt_y</p:attrName>
                                        </p:attrNameLst>
                                      </p:cBhvr>
                                      <p:rCtr x="53819" y="-3932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t="-1000" r="-1000"/>
          </a:stretch>
        </a:blipFill>
        <a:effectLst/>
      </p:bgPr>
    </p:bg>
    <p:spTree>
      <p:nvGrpSpPr>
        <p:cNvPr id="1" name=""/>
        <p:cNvGrpSpPr/>
        <p:nvPr/>
      </p:nvGrpSpPr>
      <p:grpSpPr>
        <a:xfrm>
          <a:off x="0" y="0"/>
          <a:ext cx="0" cy="0"/>
          <a:chOff x="0" y="0"/>
          <a:chExt cx="0" cy="0"/>
        </a:xfrm>
      </p:grpSpPr>
      <p:grpSp>
        <p:nvGrpSpPr>
          <p:cNvPr id="4" name="组合 3"/>
          <p:cNvGrpSpPr/>
          <p:nvPr/>
        </p:nvGrpSpPr>
        <p:grpSpPr>
          <a:xfrm>
            <a:off x="1981161" y="2022035"/>
            <a:ext cx="8736458" cy="2055304"/>
            <a:chOff x="7019" y="5598"/>
            <a:chExt cx="6358" cy="1378"/>
          </a:xfrm>
        </p:grpSpPr>
        <p:sp>
          <p:nvSpPr>
            <p:cNvPr id="19" name="任意多边形 18"/>
            <p:cNvSpPr/>
            <p:nvPr/>
          </p:nvSpPr>
          <p:spPr>
            <a:xfrm>
              <a:off x="7117" y="6476"/>
              <a:ext cx="6260" cy="50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文本框 19"/>
            <p:cNvSpPr txBox="1"/>
            <p:nvPr/>
          </p:nvSpPr>
          <p:spPr>
            <a:xfrm>
              <a:off x="7019" y="5598"/>
              <a:ext cx="6260" cy="618"/>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charset="0"/>
                  <a:ea typeface="字魂59号-创粗黑" panose="00000500000000000000" pitchFamily="2" charset="-122"/>
                  <a:cs typeface="Times New Roman" panose="02020603050405020304" charset="0"/>
                  <a:sym typeface="字魂59号-创粗黑" panose="00000500000000000000" pitchFamily="2" charset="-122"/>
                </a:rPr>
                <a:t>Hoạt</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charset="0"/>
                  <a:ea typeface="字魂59号-创粗黑" panose="00000500000000000000" pitchFamily="2" charset="-122"/>
                  <a:cs typeface="Times New Roman" panose="02020603050405020304"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charset="0"/>
                  <a:ea typeface="字魂59号-创粗黑" panose="00000500000000000000" pitchFamily="2" charset="-122"/>
                  <a:cs typeface="Times New Roman" panose="02020603050405020304" charset="0"/>
                  <a:sym typeface="字魂59号-创粗黑" panose="00000500000000000000" pitchFamily="2" charset="-122"/>
                </a:rPr>
                <a:t>động</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charset="0"/>
                  <a:ea typeface="字魂59号-创粗黑" panose="00000500000000000000" pitchFamily="2" charset="-122"/>
                  <a:cs typeface="Times New Roman" panose="02020603050405020304" charset="0"/>
                  <a:sym typeface="字魂59号-创粗黑" panose="00000500000000000000" pitchFamily="2" charset="-122"/>
                </a:rPr>
                <a:t> khám phá</a:t>
              </a:r>
              <a:endParaRPr kumimoji="0" lang="zh-CN" alt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charset="0"/>
                <a:ea typeface="字魂59号-创粗黑" panose="00000500000000000000" pitchFamily="2" charset="-122"/>
                <a:cs typeface="Times New Roman" panose="02020603050405020304" charset="0"/>
                <a:sym typeface="字魂59号-创粗黑" panose="00000500000000000000" pitchFamily="2" charset="-122"/>
              </a:endParaRPr>
            </a:p>
          </p:txBody>
        </p:sp>
      </p:grpSp>
    </p:spTree>
  </p:cSld>
  <p:clrMapOvr>
    <a:masterClrMapping/>
  </p:clrMapOvr>
  <mc:AlternateContent xmlns:mc="http://schemas.openxmlformats.org/markup-compatibility/2006" xmlns:p14="http://schemas.microsoft.com/office/powerpoint/2010/main">
    <mc:Choice Requires="p14">
      <p:transition spd="slow" p14:dur="1250" advClick="0" advTm="3713">
        <p:wheel spokes="8"/>
      </p:transition>
    </mc:Choice>
    <mc:Fallback xmlns="">
      <p:transition spd="slow" advClick="0" advTm="3713">
        <p:wheel spokes="8"/>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Rounded Rectangle 3"/>
          <p:cNvSpPr/>
          <p:nvPr/>
        </p:nvSpPr>
        <p:spPr>
          <a:xfrm>
            <a:off x="4086860" y="111760"/>
            <a:ext cx="4747260" cy="77089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a:t>1. Kể tên hàng hóa</a:t>
            </a:r>
          </a:p>
        </p:txBody>
      </p:sp>
      <p:pic>
        <p:nvPicPr>
          <p:cNvPr id="5" name="Content Placeholder 4"/>
          <p:cNvPicPr>
            <a:picLocks noGrp="1" noChangeAspect="1"/>
          </p:cNvPicPr>
          <p:nvPr>
            <p:ph idx="1"/>
          </p:nvPr>
        </p:nvPicPr>
        <p:blipFill>
          <a:blip r:embed="rId4"/>
          <a:stretch>
            <a:fillRect/>
          </a:stretch>
        </p:blipFill>
        <p:spPr>
          <a:xfrm>
            <a:off x="2139950" y="1280160"/>
            <a:ext cx="8298180" cy="4023360"/>
          </a:xfrm>
          <a:prstGeom prst="rect">
            <a:avLst/>
          </a:prstGeom>
        </p:spPr>
      </p:pic>
      <p:sp>
        <p:nvSpPr>
          <p:cNvPr id="3" name="Rounded Rectangle 2"/>
          <p:cNvSpPr/>
          <p:nvPr/>
        </p:nvSpPr>
        <p:spPr>
          <a:xfrm>
            <a:off x="2322195" y="5386070"/>
            <a:ext cx="3884930" cy="1146175"/>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b="1"/>
              <a:t>Gạo, dầu ăn, nước mắm, rau quả, trứng, thịt....</a:t>
            </a:r>
          </a:p>
        </p:txBody>
      </p:sp>
      <p:sp>
        <p:nvSpPr>
          <p:cNvPr id="6" name="Rounded Rectangle 5"/>
          <p:cNvSpPr/>
          <p:nvPr/>
        </p:nvSpPr>
        <p:spPr>
          <a:xfrm>
            <a:off x="6553200" y="5303520"/>
            <a:ext cx="3884930" cy="1146175"/>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b="1"/>
              <a:t>Quạt điện, tivi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animBg="1"/>
      <p:bldP spid="3" grpId="0" animBg="1"/>
      <p:bldP spid="3" grpId="1" animBg="1"/>
      <p:bldP spid="6" grpId="0" bldLvl="0" animBg="1"/>
      <p:bldP spid="6"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4"/>
          <a:stretch>
            <a:fillRect/>
          </a:stretch>
        </p:blipFill>
        <p:spPr>
          <a:xfrm>
            <a:off x="1784985" y="1365250"/>
            <a:ext cx="8397240" cy="3649980"/>
          </a:xfrm>
          <a:prstGeom prst="rect">
            <a:avLst/>
          </a:prstGeom>
        </p:spPr>
      </p:pic>
      <p:sp>
        <p:nvSpPr>
          <p:cNvPr id="5" name="Rounded Rectangle 4"/>
          <p:cNvSpPr/>
          <p:nvPr/>
        </p:nvSpPr>
        <p:spPr>
          <a:xfrm>
            <a:off x="1967230" y="5223510"/>
            <a:ext cx="3032760" cy="903605"/>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b="1"/>
              <a:t>Mũ bảo hiểm</a:t>
            </a:r>
          </a:p>
        </p:txBody>
      </p:sp>
      <p:sp>
        <p:nvSpPr>
          <p:cNvPr id="6" name="Rounded Rectangle 5"/>
          <p:cNvSpPr/>
          <p:nvPr/>
        </p:nvSpPr>
        <p:spPr>
          <a:xfrm>
            <a:off x="5963920" y="5193030"/>
            <a:ext cx="3032760" cy="903605"/>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b="1"/>
              <a:t>Xe máy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animBg="1"/>
      <p:bldP spid="6" grpId="0" bldLvl="0" animBg="1"/>
      <p:bldP spid="6"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C:\Users\user\Desktop\Capture.PNGCapture"/>
          <p:cNvPicPr>
            <a:picLocks noGrp="1" noChangeAspect="1"/>
          </p:cNvPicPr>
          <p:nvPr>
            <p:ph idx="1"/>
          </p:nvPr>
        </p:nvPicPr>
        <p:blipFill>
          <a:blip r:embed="rId3"/>
          <a:srcRect/>
          <a:stretch>
            <a:fillRect/>
          </a:stretch>
        </p:blipFill>
        <p:spPr>
          <a:xfrm>
            <a:off x="1784985" y="1450340"/>
            <a:ext cx="8397240" cy="3479800"/>
          </a:xfrm>
          <a:prstGeom prst="rect">
            <a:avLst/>
          </a:prstGeom>
        </p:spPr>
      </p:pic>
      <p:sp>
        <p:nvSpPr>
          <p:cNvPr id="5" name="Rounded Rectangle 4"/>
          <p:cNvSpPr/>
          <p:nvPr/>
        </p:nvSpPr>
        <p:spPr>
          <a:xfrm>
            <a:off x="1967230" y="5223510"/>
            <a:ext cx="3032760" cy="903605"/>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b="1"/>
              <a:t>Tủ thuốc</a:t>
            </a:r>
          </a:p>
        </p:txBody>
      </p:sp>
      <p:sp>
        <p:nvSpPr>
          <p:cNvPr id="6" name="Rounded Rectangle 5"/>
          <p:cNvSpPr/>
          <p:nvPr/>
        </p:nvSpPr>
        <p:spPr>
          <a:xfrm>
            <a:off x="6673850" y="5142230"/>
            <a:ext cx="3032760" cy="903605"/>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b="1"/>
              <a:t>Đồ dùng học tập</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animBg="1"/>
      <p:bldP spid="6" grpId="0" bldLvl="0" animBg="1"/>
      <p:bldP spid="6"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2" descr="C:\Users\Administrator\Desktop\4499633_211107066366_2副本.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8670" y="0"/>
            <a:ext cx="8195945" cy="6818630"/>
          </a:xfrm>
          <a:prstGeom prst="rect">
            <a:avLst/>
          </a:prstGeom>
          <a:noFill/>
          <a:extLst>
            <a:ext uri="{909E8E84-426E-40DD-AFC4-6F175D3DCCD1}">
              <a14:hiddenFill xmlns:a14="http://schemas.microsoft.com/office/drawing/2010/main">
                <a:solidFill>
                  <a:srgbClr val="FFFFFF"/>
                </a:solidFill>
              </a14:hiddenFill>
            </a:ext>
          </a:extLst>
        </p:spPr>
      </p:pic>
      <p:sp>
        <p:nvSpPr>
          <p:cNvPr id="50" name="TextBox 33"/>
          <p:cNvSpPr txBox="1"/>
          <p:nvPr/>
        </p:nvSpPr>
        <p:spPr>
          <a:xfrm>
            <a:off x="2456815" y="398145"/>
            <a:ext cx="3131185" cy="2061210"/>
          </a:xfrm>
          <a:prstGeom prst="rect">
            <a:avLst/>
          </a:prstGeom>
          <a:noFill/>
        </p:spPr>
        <p:txBody>
          <a:bodyPr wrap="square" rtlCol="0">
            <a:spAutoFit/>
          </a:bodyPr>
          <a:lstStyle/>
          <a:p>
            <a:pPr algn="ctr"/>
            <a:r>
              <a:rPr lang="en-US" altLang="zh-CN" sz="3200" b="0" spc="-150">
                <a:ln w="9525">
                  <a:noFill/>
                </a:ln>
                <a:solidFill>
                  <a:srgbClr val="2E9AD0"/>
                </a:solidFill>
                <a:effectLst>
                  <a:outerShdw blurRad="50800" dist="38100" dir="5400000" algn="t" rotWithShape="0">
                    <a:schemeClr val="bg1">
                      <a:alpha val="69000"/>
                    </a:schemeClr>
                  </a:outerShdw>
                </a:effectLst>
                <a:latin typeface="+mj-lt"/>
                <a:ea typeface="方正卡通简体" panose="03000509000000000000" pitchFamily="65" charset="-122"/>
              </a:rPr>
              <a:t>Theo em, những thứ hàng hóa đó có cần thiết cho cuộc sống không?</a:t>
            </a:r>
            <a:endParaRPr lang="zh-CN" altLang="en-US" sz="3200" b="0" spc="-150" dirty="0">
              <a:ln w="9525">
                <a:noFill/>
              </a:ln>
              <a:solidFill>
                <a:srgbClr val="2E9AD0"/>
              </a:solidFill>
              <a:effectLst>
                <a:outerShdw blurRad="50800" dist="38100" dir="5400000" algn="t" rotWithShape="0">
                  <a:schemeClr val="bg1">
                    <a:alpha val="69000"/>
                  </a:schemeClr>
                </a:outerShdw>
              </a:effectLst>
              <a:latin typeface="+mj-lt"/>
              <a:ea typeface="方正卡通简体" panose="03000509000000000000" pitchFamily="65" charset="-122"/>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p:cTn id="7" dur="1000" fill="hold"/>
                                        <p:tgtEl>
                                          <p:spTgt spid="49"/>
                                        </p:tgtEl>
                                        <p:attrNameLst>
                                          <p:attrName>ppt_w</p:attrName>
                                        </p:attrNameLst>
                                      </p:cBhvr>
                                      <p:tavLst>
                                        <p:tav tm="0">
                                          <p:val>
                                            <p:fltVal val="0"/>
                                          </p:val>
                                        </p:tav>
                                        <p:tav tm="100000">
                                          <p:val>
                                            <p:strVal val="#ppt_w"/>
                                          </p:val>
                                        </p:tav>
                                      </p:tavLst>
                                    </p:anim>
                                    <p:anim calcmode="lin" valueType="num">
                                      <p:cBhvr>
                                        <p:cTn id="8" dur="1000" fill="hold"/>
                                        <p:tgtEl>
                                          <p:spTgt spid="49"/>
                                        </p:tgtEl>
                                        <p:attrNameLst>
                                          <p:attrName>ppt_h</p:attrName>
                                        </p:attrNameLst>
                                      </p:cBhvr>
                                      <p:tavLst>
                                        <p:tav tm="0">
                                          <p:val>
                                            <p:fltVal val="0"/>
                                          </p:val>
                                        </p:tav>
                                        <p:tav tm="100000">
                                          <p:val>
                                            <p:strVal val="#ppt_h"/>
                                          </p:val>
                                        </p:tav>
                                      </p:tavLst>
                                    </p:anim>
                                    <p:animEffect transition="in" filter="fade">
                                      <p:cBhvr>
                                        <p:cTn id="9" dur="1000"/>
                                        <p:tgtEl>
                                          <p:spTgt spid="49"/>
                                        </p:tgtEl>
                                      </p:cBhvr>
                                    </p:animEffect>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50"/>
                                        </p:tgtEl>
                                        <p:attrNameLst>
                                          <p:attrName>style.visibility</p:attrName>
                                        </p:attrNameLst>
                                      </p:cBhvr>
                                      <p:to>
                                        <p:strVal val="visible"/>
                                      </p:to>
                                    </p:set>
                                    <p:animEffect transition="in" filter="fade">
                                      <p:cBhvr>
                                        <p:cTn id="13"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p:spPr>
      </p:pic>
      <p:grpSp>
        <p:nvGrpSpPr>
          <p:cNvPr id="12" name="组合 11"/>
          <p:cNvGrpSpPr/>
          <p:nvPr/>
        </p:nvGrpSpPr>
        <p:grpSpPr>
          <a:xfrm>
            <a:off x="5144770" y="-237490"/>
            <a:ext cx="2948304" cy="2327275"/>
            <a:chOff x="3829526" y="-390049"/>
            <a:chExt cx="2318891" cy="2133600"/>
          </a:xfrm>
          <a:solidFill>
            <a:srgbClr val="FFC000"/>
          </a:solidFill>
        </p:grpSpPr>
        <p:sp>
          <p:nvSpPr>
            <p:cNvPr id="17" name="泪滴形 16"/>
            <p:cNvSpPr/>
            <p:nvPr/>
          </p:nvSpPr>
          <p:spPr bwMode="auto">
            <a:xfrm rot="10800000">
              <a:off x="3829526" y="-390049"/>
              <a:ext cx="2133600" cy="2133600"/>
            </a:xfrm>
            <a:prstGeom prst="teardrop">
              <a:avLst/>
            </a:prstGeom>
            <a:grpFill/>
            <a:ln w="38100" cap="flat" cmpd="sng" algn="ctr">
              <a:solidFill>
                <a:schemeClr val="bg1">
                  <a:lumMod val="85000"/>
                </a:schemeClr>
              </a:solidFill>
              <a:prstDash val="solid"/>
              <a:round/>
              <a:headEnd type="none" w="med" len="med"/>
              <a:tailEnd type="none" w="med" len="med"/>
            </a:ln>
            <a:effectLst/>
          </p:spPr>
          <p:txBody>
            <a:bodyPr vert="horz" wrap="square" lIns="121920" tIns="60960" rIns="121920" bIns="60960" numCol="1" rtlCol="0" anchor="t" anchorCtr="0" compatLnSpc="1"/>
            <a:lstStyle/>
            <a:p>
              <a:pPr marL="0" marR="0" indent="0" algn="l" defTabSz="914400" rtl="0" eaLnBrk="1" fontAlgn="base" latinLnBrk="0" hangingPunct="1">
                <a:lnSpc>
                  <a:spcPct val="100000"/>
                </a:lnSpc>
                <a:spcBef>
                  <a:spcPct val="0"/>
                </a:spcBef>
                <a:spcAft>
                  <a:spcPct val="0"/>
                </a:spcAft>
                <a:buClrTx/>
                <a:buSzTx/>
                <a:buFontTx/>
                <a:buNone/>
              </a:pPr>
              <a:r>
                <a:rPr kumimoji="0" lang="en-US" altLang="zh-CN" sz="2400" b="1" i="0" u="none" strike="noStrike" cap="none" normalizeH="0" baseline="0">
                  <a:ln>
                    <a:noFill/>
                  </a:ln>
                  <a:solidFill>
                    <a:schemeClr val="tx1"/>
                  </a:solidFill>
                  <a:effectLst/>
                  <a:latin typeface="Arial" panose="020B0604020202020204" pitchFamily="34" charset="0"/>
                </a:rPr>
                <a:t> </a:t>
              </a:r>
              <a:endParaRPr kumimoji="0" lang="zh-CN" altLang="en-US" sz="2400" b="1" i="0" u="none" strike="noStrike" cap="none" normalizeH="0" baseline="0" dirty="0">
                <a:ln>
                  <a:noFill/>
                </a:ln>
                <a:solidFill>
                  <a:schemeClr val="tx1"/>
                </a:solidFill>
                <a:effectLst/>
                <a:latin typeface="Arial" panose="020B0604020202020204" pitchFamily="34" charset="0"/>
              </a:endParaRPr>
            </a:p>
          </p:txBody>
        </p:sp>
        <p:sp>
          <p:nvSpPr>
            <p:cNvPr id="18" name="TextBox 17"/>
            <p:cNvSpPr txBox="1"/>
            <p:nvPr/>
          </p:nvSpPr>
          <p:spPr>
            <a:xfrm>
              <a:off x="4008824" y="61122"/>
              <a:ext cx="2139593" cy="685779"/>
            </a:xfrm>
            <a:prstGeom prst="rect">
              <a:avLst/>
            </a:prstGeom>
            <a:grpFill/>
          </p:spPr>
          <p:txBody>
            <a:bodyPr wrap="square" rtlCol="0">
              <a:spAutoFit/>
            </a:bodyPr>
            <a:lstStyle/>
            <a:p>
              <a:r>
                <a:rPr lang="en-US" altLang="zh-CN" sz="4265" b="1">
                  <a:solidFill>
                    <a:schemeClr val="bg1"/>
                  </a:solidFill>
                  <a:latin typeface="+mj-lt"/>
                  <a:ea typeface="Microsoft YaHei" panose="020B0503020204020204" charset="-122"/>
                </a:rPr>
                <a:t>Kết luận</a:t>
              </a:r>
              <a:endParaRPr lang="zh-CN" altLang="en-US" sz="1600" b="0" dirty="0">
                <a:solidFill>
                  <a:schemeClr val="bg1"/>
                </a:solidFill>
                <a:latin typeface="+mj-lt"/>
                <a:ea typeface="Microsoft YaHei" panose="020B0503020204020204" charset="-122"/>
              </a:endParaRPr>
            </a:p>
          </p:txBody>
        </p:sp>
      </p:grpSp>
      <p:sp>
        <p:nvSpPr>
          <p:cNvPr id="2" name="TextBox 1"/>
          <p:cNvSpPr txBox="1"/>
          <p:nvPr/>
        </p:nvSpPr>
        <p:spPr>
          <a:xfrm>
            <a:off x="1117600" y="2271395"/>
            <a:ext cx="8710295" cy="2861310"/>
          </a:xfrm>
          <a:prstGeom prst="rect">
            <a:avLst/>
          </a:prstGeom>
          <a:noFill/>
        </p:spPr>
        <p:txBody>
          <a:bodyPr wrap="square" rtlCol="0">
            <a:spAutoFit/>
          </a:bodyPr>
          <a:lstStyle/>
          <a:p>
            <a:pPr algn="just"/>
            <a:r>
              <a:rPr lang="en-US" sz="3600"/>
              <a:t>Hàng hóa rất cần thiết trong cuộc sống của mỗi gia đình. Gạo, thịt là thức ăn nuôi sống con người, sách, vở, bút... là đồ dùng học sinh học tập, xe máy, xe đạp là phương tiện giao thông.</a:t>
            </a:r>
          </a:p>
        </p:txBody>
      </p:sp>
      <p:pic>
        <p:nvPicPr>
          <p:cNvPr id="6" name="Content Placeholder 5" descr="logohtchuan"/>
          <p:cNvPicPr>
            <a:picLocks noChangeAspect="1"/>
          </p:cNvPicPr>
          <p:nvPr/>
        </p:nvPicPr>
        <p:blipFill>
          <a:blip r:embed="rId4"/>
          <a:stretch>
            <a:fillRect/>
          </a:stretch>
        </p:blipFill>
        <p:spPr>
          <a:xfrm>
            <a:off x="10680700" y="88265"/>
            <a:ext cx="1511300" cy="139446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decel="50000" fill="hold" nodeType="afterEffect">
                                  <p:stCondLst>
                                    <p:cond delay="0"/>
                                  </p:stCondLst>
                                  <p:childTnLst>
                                    <p:animMotion origin="layout" path="M 0 0 L 0 -0.25 E" pathEditMode="relative" ptsTypes="">
                                      <p:cBhvr>
                                        <p:cTn id="6" dur="2000" fill="hold"/>
                                        <p:tgtEl>
                                          <p:spTgt spid="13"/>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t="-1000" r="-1000"/>
          </a:stretch>
        </a:blipFill>
        <a:effectLst/>
      </p:bgPr>
    </p:bg>
    <p:spTree>
      <p:nvGrpSpPr>
        <p:cNvPr id="1" name=""/>
        <p:cNvGrpSpPr/>
        <p:nvPr/>
      </p:nvGrpSpPr>
      <p:grpSpPr>
        <a:xfrm>
          <a:off x="0" y="0"/>
          <a:ext cx="0" cy="0"/>
          <a:chOff x="0" y="0"/>
          <a:chExt cx="0" cy="0"/>
        </a:xfrm>
      </p:grpSpPr>
      <p:grpSp>
        <p:nvGrpSpPr>
          <p:cNvPr id="4" name="组合 3"/>
          <p:cNvGrpSpPr/>
          <p:nvPr/>
        </p:nvGrpSpPr>
        <p:grpSpPr>
          <a:xfrm>
            <a:off x="1981161" y="2022035"/>
            <a:ext cx="8736458" cy="2055304"/>
            <a:chOff x="7019" y="5598"/>
            <a:chExt cx="6358" cy="1378"/>
          </a:xfrm>
        </p:grpSpPr>
        <p:sp>
          <p:nvSpPr>
            <p:cNvPr id="19" name="任意多边形 18"/>
            <p:cNvSpPr/>
            <p:nvPr/>
          </p:nvSpPr>
          <p:spPr>
            <a:xfrm>
              <a:off x="7117" y="6476"/>
              <a:ext cx="6260" cy="50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文本框 19"/>
            <p:cNvSpPr txBox="1"/>
            <p:nvPr/>
          </p:nvSpPr>
          <p:spPr>
            <a:xfrm>
              <a:off x="7019" y="5598"/>
              <a:ext cx="6260" cy="618"/>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charset="0"/>
                  <a:ea typeface="字魂59号-创粗黑" panose="00000500000000000000" pitchFamily="2" charset="-122"/>
                  <a:cs typeface="Times New Roman" panose="02020603050405020304" charset="0"/>
                  <a:sym typeface="字魂59号-创粗黑" panose="00000500000000000000" pitchFamily="2" charset="-122"/>
                </a:rPr>
                <a:t>Hoạt</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charset="0"/>
                  <a:ea typeface="字魂59号-创粗黑" panose="00000500000000000000" pitchFamily="2" charset="-122"/>
                  <a:cs typeface="Times New Roman" panose="02020603050405020304"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charset="0"/>
                  <a:ea typeface="字魂59号-创粗黑" panose="00000500000000000000" pitchFamily="2" charset="-122"/>
                  <a:cs typeface="Times New Roman" panose="02020603050405020304" charset="0"/>
                  <a:sym typeface="字魂59号-创粗黑" panose="00000500000000000000" pitchFamily="2" charset="-122"/>
                </a:rPr>
                <a:t>động</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charset="0"/>
                  <a:ea typeface="字魂59号-创粗黑" panose="00000500000000000000" pitchFamily="2" charset="-122"/>
                  <a:cs typeface="Times New Roman" panose="02020603050405020304" charset="0"/>
                  <a:sym typeface="字魂59号-创粗黑" panose="00000500000000000000" pitchFamily="2" charset="-122"/>
                </a:rPr>
                <a:t> thực hành</a:t>
              </a:r>
              <a:endParaRPr kumimoji="0" lang="zh-CN" alt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charset="0"/>
                <a:ea typeface="字魂59号-创粗黑" panose="00000500000000000000" pitchFamily="2" charset="-122"/>
                <a:cs typeface="Times New Roman" panose="02020603050405020304" charset="0"/>
                <a:sym typeface="字魂59号-创粗黑" panose="00000500000000000000" pitchFamily="2"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250">
        <p:wheel spokes="8"/>
      </p:transition>
    </mc:Choice>
    <mc:Fallback>
      <p:transition spd="slow">
        <p:wheel spokes="8"/>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t="-1000" r="-1000"/>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sp>
        <p:nvSpPr>
          <p:cNvPr id="2" name="Rounded Rectangle 1"/>
          <p:cNvSpPr/>
          <p:nvPr/>
        </p:nvSpPr>
        <p:spPr>
          <a:xfrm>
            <a:off x="871220" y="0"/>
            <a:ext cx="10082530" cy="6889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1. Kể tên những hàng hóa cần thiết cho cuộc sống của gia đình em</a:t>
            </a:r>
          </a:p>
        </p:txBody>
      </p:sp>
      <p:pic>
        <p:nvPicPr>
          <p:cNvPr id="3" name="Content Placeholder 2" descr="mo-cua-hang-tap-hoa-tai-nha"/>
          <p:cNvPicPr>
            <a:picLocks noGrp="1" noChangeAspect="1"/>
          </p:cNvPicPr>
          <p:nvPr>
            <p:ph idx="1"/>
          </p:nvPr>
        </p:nvPicPr>
        <p:blipFill>
          <a:blip r:embed="rId3"/>
          <a:stretch>
            <a:fillRect/>
          </a:stretch>
        </p:blipFill>
        <p:spPr>
          <a:xfrm>
            <a:off x="2409190" y="806450"/>
            <a:ext cx="7625080" cy="4615815"/>
          </a:xfrm>
          <a:prstGeom prst="rect">
            <a:avLst/>
          </a:prstGeom>
        </p:spPr>
      </p:pic>
      <p:sp>
        <p:nvSpPr>
          <p:cNvPr id="5" name="Rounded Rectangle 4"/>
          <p:cNvSpPr/>
          <p:nvPr/>
        </p:nvSpPr>
        <p:spPr>
          <a:xfrm>
            <a:off x="1499870" y="5741035"/>
            <a:ext cx="10082530" cy="68897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a:t>2. Nếu thiếu hàng hóa đó thì cuộc sống của em và gia đình như thế nào?</a:t>
            </a:r>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5" grpId="0" animBg="1"/>
      <p:bldP spid="5"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9"/>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99745" y="2219960"/>
            <a:ext cx="4873625" cy="3397250"/>
          </a:xfrm>
          <a:prstGeom prst="rect">
            <a:avLst/>
          </a:prstGeom>
          <a:noFill/>
          <a:ln w="19050" cmpd="sng">
            <a:solidFill>
              <a:srgbClr val="F2F2F2"/>
            </a:solidFill>
            <a:bevel/>
          </a:ln>
          <a:extLst>
            <a:ext uri="{909E8E84-426E-40DD-AFC4-6F175D3DCCD1}">
              <a14:hiddenFill xmlns:a14="http://schemas.microsoft.com/office/drawing/2010/main">
                <a:solidFill>
                  <a:srgbClr val="FFFFFF"/>
                </a:solidFill>
              </a14:hiddenFill>
            </a:ext>
          </a:extLst>
        </p:spPr>
      </p:pic>
      <p:grpSp>
        <p:nvGrpSpPr>
          <p:cNvPr id="9" name="组合 4"/>
          <p:cNvGrpSpPr/>
          <p:nvPr/>
        </p:nvGrpSpPr>
        <p:grpSpPr bwMode="auto">
          <a:xfrm>
            <a:off x="6204114" y="981092"/>
            <a:ext cx="5382969" cy="622080"/>
            <a:chOff x="0" y="0"/>
            <a:chExt cx="4752528" cy="549875"/>
          </a:xfrm>
          <a:solidFill>
            <a:schemeClr val="accent1"/>
          </a:solidFill>
        </p:grpSpPr>
        <p:sp>
          <p:nvSpPr>
            <p:cNvPr id="10" name="矩形 3"/>
            <p:cNvSpPr>
              <a:spLocks noChangeArrowheads="1"/>
            </p:cNvSpPr>
            <p:nvPr/>
          </p:nvSpPr>
          <p:spPr bwMode="auto">
            <a:xfrm>
              <a:off x="0" y="0"/>
              <a:ext cx="4752528" cy="549875"/>
            </a:xfrm>
            <a:prstGeom prst="rect">
              <a:avLst/>
            </a:prstGeom>
            <a:grpFill/>
            <a:ln>
              <a:noFill/>
            </a:ln>
            <a:extLst>
              <a:ext uri="{91240B29-F687-4F45-9708-019B960494DF}">
                <a14:hiddenLine xmlns:a14="http://schemas.microsoft.com/office/drawing/2010/main" w="25400">
                  <a:solidFill>
                    <a:srgbClr val="395E8A"/>
                  </a:solidFill>
                  <a:bevel/>
                </a14:hiddenLine>
              </a:ext>
            </a:extLst>
          </p:spPr>
          <p:txBody>
            <a:bodyPr anchor="ctr"/>
            <a:lstStyle/>
            <a:p>
              <a:pPr algn="ctr"/>
              <a:endParaRPr lang="zh-CN" altLang="zh-CN" sz="2400">
                <a:solidFill>
                  <a:srgbClr val="FFFFFF"/>
                </a:solidFill>
                <a:latin typeface="+mj-lt"/>
                <a:sym typeface="SimSun" panose="02010600030101010101" pitchFamily="2" charset="-122"/>
              </a:endParaRPr>
            </a:p>
          </p:txBody>
        </p:sp>
        <p:sp>
          <p:nvSpPr>
            <p:cNvPr id="11" name="TextBox 8"/>
            <p:cNvSpPr>
              <a:spLocks noChangeArrowheads="1"/>
            </p:cNvSpPr>
            <p:nvPr/>
          </p:nvSpPr>
          <p:spPr bwMode="auto">
            <a:xfrm>
              <a:off x="764955" y="98612"/>
              <a:ext cx="3456384" cy="40693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ctr"/>
              <a:r>
                <a:rPr lang="en-US" altLang="zh-CN" sz="2400">
                  <a:solidFill>
                    <a:schemeClr val="bg1"/>
                  </a:solidFill>
                  <a:latin typeface="+mj-lt"/>
                  <a:ea typeface="Microsoft YaHei" panose="020B0503020204020204" charset="-122"/>
                  <a:sym typeface="Microsoft YaHei" panose="020B0503020204020204" charset="-122"/>
                </a:rPr>
                <a:t>Kết luận </a:t>
              </a:r>
              <a:endParaRPr lang="zh-CN" altLang="en-US" sz="2400" dirty="0">
                <a:solidFill>
                  <a:schemeClr val="bg1"/>
                </a:solidFill>
                <a:latin typeface="+mj-lt"/>
                <a:ea typeface="Microsoft YaHei" panose="020B0503020204020204" charset="-122"/>
                <a:sym typeface="Microsoft YaHei" panose="020B0503020204020204" charset="-122"/>
              </a:endParaRPr>
            </a:p>
          </p:txBody>
        </p:sp>
      </p:grpSp>
      <p:sp>
        <p:nvSpPr>
          <p:cNvPr id="13" name="矩形 12"/>
          <p:cNvSpPr>
            <a:spLocks noChangeArrowheads="1"/>
          </p:cNvSpPr>
          <p:nvPr/>
        </p:nvSpPr>
        <p:spPr bwMode="auto">
          <a:xfrm>
            <a:off x="5673090" y="1711325"/>
            <a:ext cx="6006465" cy="4939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square">
            <a:spAutoFit/>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charset="0"/>
                <a:ea typeface="SimSun"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charset="0"/>
                <a:ea typeface="SimSun"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charset="0"/>
                <a:ea typeface="SimSun"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charset="0"/>
                <a:ea typeface="SimSun"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charset="0"/>
                <a:ea typeface="SimSun"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SimSun"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SimSun"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SimSun"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SimSun" panose="02010600030101010101" pitchFamily="2" charset="-122"/>
                <a:cs typeface="+mn-cs"/>
              </a:defRPr>
            </a:lvl9pPr>
          </a:lstStyle>
          <a:p>
            <a:pPr algn="just">
              <a:lnSpc>
                <a:spcPct val="150000"/>
              </a:lnSpc>
            </a:pPr>
            <a:r>
              <a:rPr lang="en-US" altLang="zh-CN" sz="3000">
                <a:solidFill>
                  <a:srgbClr val="7030A0"/>
                </a:solidFill>
                <a:latin typeface="+mj-lt"/>
                <a:ea typeface="Microsoft YaHei" panose="020B0503020204020204" charset="-122"/>
                <a:sym typeface="Microsoft YaHei" panose="020B0503020204020204" charset="-122"/>
              </a:rPr>
              <a:t>Cuộc sống của mỗi gia đình cần nhiều loại hàng hóa khác nhau như đồ ăn, thức uống, quần áo, đồ dùng.... Nếu thiếu những loại hàng hóa đó thì cuộc sống sẽ gặp nhiều khó khăn và chất lượng cuộc sống không đảm bảo.</a:t>
            </a:r>
            <a:endParaRPr lang="en-US" altLang="zh-CN" sz="3000" dirty="0">
              <a:solidFill>
                <a:srgbClr val="7030A0"/>
              </a:solidFill>
              <a:latin typeface="+mj-lt"/>
              <a:ea typeface="Microsoft YaHei" panose="020B0503020204020204" charset="-122"/>
              <a:sym typeface="Microsoft YaHei" panose="020B0503020204020204" charset="-122"/>
            </a:endParaRPr>
          </a:p>
        </p:txBody>
      </p:sp>
      <p:sp>
        <p:nvSpPr>
          <p:cNvPr id="2" name="标题 1"/>
          <p:cNvSpPr>
            <a:spLocks noGrp="1"/>
          </p:cNvSpPr>
          <p:nvPr>
            <p:ph type="title"/>
          </p:nvPr>
        </p:nvSpPr>
        <p:spPr/>
        <p:txBody>
          <a:bodyPr/>
          <a:lstStyle/>
          <a:p>
            <a:r>
              <a:rPr lang="en-US" altLang="zh-CN">
                <a:latin typeface="+mj-lt"/>
              </a:rPr>
              <a:t>Abc</a:t>
            </a:r>
            <a:endParaRPr lang="zh-CN" altLang="en-US" dirty="0">
              <a:latin typeface="+mj-lt"/>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500"/>
                                        <p:tgtEl>
                                          <p:spTgt spid="9"/>
                                        </p:tgtEl>
                                      </p:cBhvr>
                                    </p:animEffect>
                                  </p:childTnLst>
                                </p:cTn>
                              </p:par>
                            </p:childTnLst>
                          </p:cTn>
                        </p:par>
                        <p:par>
                          <p:cTn id="14" fill="hold">
                            <p:stCondLst>
                              <p:cond delay="1500"/>
                            </p:stCondLst>
                            <p:childTnLst>
                              <p:par>
                                <p:cTn id="15" presetID="2" presetClass="entr" presetSubtype="4"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par>
                          <p:cTn id="19" fill="hold">
                            <p:stCondLst>
                              <p:cond delay="2000"/>
                            </p:stCondLst>
                            <p:childTnLst>
                              <p:par>
                                <p:cTn id="20" presetID="6" presetClass="emph" presetSubtype="0" fill="hold" nodeType="afterEffect">
                                  <p:stCondLst>
                                    <p:cond delay="0"/>
                                  </p:stCondLst>
                                  <p:childTnLst>
                                    <p:animScale>
                                      <p:cBhvr>
                                        <p:cTn id="21" dur="2000" fill="hold"/>
                                        <p:tgtEl>
                                          <p:spTgt spid="7"/>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0" y="-16054"/>
            <a:ext cx="12219146" cy="6874053"/>
          </a:xfrm>
          <a:prstGeom prst="rect">
            <a:avLst/>
          </a:prstGeom>
        </p:spPr>
      </p:pic>
      <p:pic>
        <p:nvPicPr>
          <p:cNvPr id="30" name="Picture 29"/>
          <p:cNvPicPr>
            <a:picLocks noChangeAspect="1"/>
          </p:cNvPicPr>
          <p:nvPr/>
        </p:nvPicPr>
        <p:blipFill>
          <a:blip r:embed="rId3"/>
          <a:stretch>
            <a:fillRect/>
          </a:stretch>
        </p:blipFill>
        <p:spPr>
          <a:xfrm>
            <a:off x="6109573" y="1724178"/>
            <a:ext cx="3471952" cy="4536587"/>
          </a:xfrm>
          <a:prstGeom prst="rect">
            <a:avLst/>
          </a:prstGeom>
        </p:spPr>
      </p:pic>
      <p:sp>
        <p:nvSpPr>
          <p:cNvPr id="27" name="Oval Callout 26"/>
          <p:cNvSpPr/>
          <p:nvPr/>
        </p:nvSpPr>
        <p:spPr>
          <a:xfrm>
            <a:off x="271840" y="192140"/>
            <a:ext cx="6255700" cy="2608209"/>
          </a:xfrm>
          <a:prstGeom prst="wedgeEllipseCallout">
            <a:avLst>
              <a:gd name="adj1" fmla="val 51187"/>
              <a:gd name="adj2" fmla="val 38670"/>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Bố</a:t>
            </a:r>
            <a:r>
              <a:rPr kumimoji="0" lang="en-US" sz="28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 con </a:t>
            </a:r>
            <a:r>
              <a:rPr kumimoji="0" lang="en-US" sz="28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mình</a:t>
            </a:r>
            <a:r>
              <a:rPr kumimoji="0" lang="en-US" sz="28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hãy</a:t>
            </a:r>
            <a:r>
              <a:rPr kumimoji="0" lang="en-US" sz="28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chuẩn</a:t>
            </a:r>
            <a:r>
              <a:rPr kumimoji="0" lang="en-US" sz="28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bị</a:t>
            </a:r>
            <a:r>
              <a:rPr kumimoji="0" lang="en-US" sz="28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một</a:t>
            </a:r>
            <a:r>
              <a:rPr kumimoji="0" lang="en-US" sz="28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bữa</a:t>
            </a:r>
            <a:r>
              <a:rPr kumimoji="0" lang="en-US" sz="28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ăn</a:t>
            </a:r>
            <a:r>
              <a:rPr kumimoji="0" lang="en-US" sz="28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thịnh</a:t>
            </a:r>
            <a:r>
              <a:rPr kumimoji="0" lang="en-US" sz="28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soạn</a:t>
            </a:r>
            <a:r>
              <a:rPr kumimoji="0" lang="en-US" sz="28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để</a:t>
            </a:r>
            <a:r>
              <a:rPr kumimoji="0" lang="en-US" sz="28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chúc</a:t>
            </a:r>
            <a:r>
              <a:rPr kumimoji="0" lang="en-US" sz="28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mừng</a:t>
            </a:r>
            <a:r>
              <a:rPr kumimoji="0" lang="en-US" sz="28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 20/10 </a:t>
            </a:r>
            <a:r>
              <a:rPr kumimoji="0" lang="en-US" sz="28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cho</a:t>
            </a:r>
            <a:r>
              <a:rPr kumimoji="0" lang="en-US" sz="28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mẹ</a:t>
            </a:r>
            <a:r>
              <a:rPr kumimoji="0" lang="en-US" sz="28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nhé</a:t>
            </a:r>
            <a:r>
              <a:rPr kumimoji="0" lang="en-US" sz="28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a:t>
            </a:r>
            <a:endParaRPr kumimoji="0" lang="en-US" sz="2800" b="1" i="0" u="none" strike="noStrike" kern="1200" cap="none" spc="0" normalizeH="0" baseline="0" noProof="0" dirty="0">
              <a:ln>
                <a:noFill/>
              </a:ln>
              <a:solidFill>
                <a:srgbClr val="FF0000"/>
              </a:solidFill>
              <a:effectLst/>
              <a:uLnTx/>
              <a:uFillTx/>
              <a:latin typeface="Montserrat Alternates ExtraBold" panose="00000900000000000000" pitchFamily="50" charset="0"/>
              <a:ea typeface="+mn-ea"/>
              <a:cs typeface="+mn-cs"/>
            </a:endParaRPr>
          </a:p>
        </p:txBody>
      </p:sp>
      <p:sp>
        <p:nvSpPr>
          <p:cNvPr id="36" name="Oval Callout 35"/>
          <p:cNvSpPr/>
          <p:nvPr/>
        </p:nvSpPr>
        <p:spPr>
          <a:xfrm>
            <a:off x="8928100" y="1536700"/>
            <a:ext cx="2590800" cy="1491582"/>
          </a:xfrm>
          <a:prstGeom prst="wedgeEllipseCallout">
            <a:avLst>
              <a:gd name="adj1" fmla="val -40446"/>
              <a:gd name="adj2" fmla="val 57173"/>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Dạ</a:t>
            </a:r>
            <a:r>
              <a:rPr kumimoji="0" lang="en-US" sz="28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vâng</a:t>
            </a:r>
            <a:r>
              <a:rPr kumimoji="0" lang="en-US" sz="28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 ạ !</a:t>
            </a:r>
            <a:endParaRPr kumimoji="0" lang="en-US" sz="2800" b="1" i="0" u="none" strike="noStrike" kern="1200" cap="none" spc="0" normalizeH="0" baseline="0" noProof="0" dirty="0">
              <a:ln>
                <a:noFill/>
              </a:ln>
              <a:solidFill>
                <a:srgbClr val="FF0000"/>
              </a:solidFill>
              <a:effectLst/>
              <a:uLnTx/>
              <a:uFillTx/>
              <a:latin typeface="Montserrat Alternates ExtraBold" panose="00000900000000000000" pitchFamily="50" charset="0"/>
              <a:ea typeface="+mn-ea"/>
              <a:cs typeface="+mn-cs"/>
            </a:endParaRPr>
          </a:p>
        </p:txBody>
      </p:sp>
    </p:spTree>
    <p:extLst>
      <p:ext uri="{BB962C8B-B14F-4D97-AF65-F5344CB8AC3E}">
        <p14:creationId xmlns:p14="http://schemas.microsoft.com/office/powerpoint/2010/main" val="361548818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0"/>
                                        </p:tgtEl>
                                        <p:attrNameLst>
                                          <p:attrName>r</p:attrName>
                                        </p:attrNameLst>
                                      </p:cBhvr>
                                    </p:animRot>
                                    <p:animRot by="-240000">
                                      <p:cBhvr>
                                        <p:cTn id="7" dur="200" fill="hold">
                                          <p:stCondLst>
                                            <p:cond delay="200"/>
                                          </p:stCondLst>
                                        </p:cTn>
                                        <p:tgtEl>
                                          <p:spTgt spid="30"/>
                                        </p:tgtEl>
                                        <p:attrNameLst>
                                          <p:attrName>r</p:attrName>
                                        </p:attrNameLst>
                                      </p:cBhvr>
                                    </p:animRot>
                                    <p:animRot by="240000">
                                      <p:cBhvr>
                                        <p:cTn id="8" dur="200" fill="hold">
                                          <p:stCondLst>
                                            <p:cond delay="400"/>
                                          </p:stCondLst>
                                        </p:cTn>
                                        <p:tgtEl>
                                          <p:spTgt spid="30"/>
                                        </p:tgtEl>
                                        <p:attrNameLst>
                                          <p:attrName>r</p:attrName>
                                        </p:attrNameLst>
                                      </p:cBhvr>
                                    </p:animRot>
                                    <p:animRot by="-240000">
                                      <p:cBhvr>
                                        <p:cTn id="9" dur="200" fill="hold">
                                          <p:stCondLst>
                                            <p:cond delay="600"/>
                                          </p:stCondLst>
                                        </p:cTn>
                                        <p:tgtEl>
                                          <p:spTgt spid="30"/>
                                        </p:tgtEl>
                                        <p:attrNameLst>
                                          <p:attrName>r</p:attrName>
                                        </p:attrNameLst>
                                      </p:cBhvr>
                                    </p:animRot>
                                    <p:animRot by="120000">
                                      <p:cBhvr>
                                        <p:cTn id="10" dur="200" fill="hold">
                                          <p:stCondLst>
                                            <p:cond delay="800"/>
                                          </p:stCondLst>
                                        </p:cTn>
                                        <p:tgtEl>
                                          <p:spTgt spid="3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p:spPr>
      </p:pic>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1794" y="278889"/>
            <a:ext cx="8809795" cy="1935747"/>
          </a:xfrm>
          <a:prstGeom prst="rect">
            <a:avLst/>
          </a:prstGeom>
        </p:spPr>
      </p:pic>
      <p:sp>
        <p:nvSpPr>
          <p:cNvPr id="7" name="TextBox 6"/>
          <p:cNvSpPr txBox="1"/>
          <p:nvPr/>
        </p:nvSpPr>
        <p:spPr>
          <a:xfrm>
            <a:off x="4606914" y="2716398"/>
            <a:ext cx="3186430" cy="1568450"/>
          </a:xfrm>
          <a:prstGeom prst="rect">
            <a:avLst/>
          </a:prstGeom>
          <a:noFill/>
        </p:spPr>
        <p:txBody>
          <a:bodyPr wrap="none" rtlCol="0">
            <a:spAutoFit/>
          </a:bodyPr>
          <a:lstStyle/>
          <a:p>
            <a:pPr algn="ctr"/>
            <a:r>
              <a:rPr lang="en-US" altLang="zh-CN" sz="9600">
                <a:ln w="9525">
                  <a:noFill/>
                </a:ln>
                <a:solidFill>
                  <a:schemeClr val="accent1"/>
                </a:solidFill>
                <a:effectLst>
                  <a:outerShdw blurRad="50800" dist="38100" dir="5400000" algn="t" rotWithShape="0">
                    <a:prstClr val="black">
                      <a:alpha val="40000"/>
                    </a:prstClr>
                  </a:outerShdw>
                </a:effectLst>
                <a:latin typeface="+mj-lt"/>
                <a:ea typeface="方正卡通简体" panose="03000509000000000000" pitchFamily="65" charset="-122"/>
              </a:rPr>
              <a:t>Tiết 2</a:t>
            </a:r>
            <a:endParaRPr lang="zh-CN" altLang="en-US" sz="9600" dirty="0">
              <a:ln w="9525">
                <a:noFill/>
              </a:ln>
              <a:solidFill>
                <a:schemeClr val="accent1"/>
              </a:solidFill>
              <a:effectLst>
                <a:outerShdw blurRad="50800" dist="38100" dir="5400000" algn="t" rotWithShape="0">
                  <a:prstClr val="black">
                    <a:alpha val="40000"/>
                  </a:prstClr>
                </a:outerShdw>
              </a:effectLst>
              <a:latin typeface="+mj-lt"/>
              <a:ea typeface="方正卡通简体" panose="03000509000000000000" pitchFamily="65" charset="-122"/>
            </a:endParaRPr>
          </a:p>
        </p:txBody>
      </p:sp>
      <p:pic>
        <p:nvPicPr>
          <p:cNvPr id="9" name="Picture 158" descr="200712419435657_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392767" y="4650317"/>
            <a:ext cx="673100" cy="6731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59" descr="10004015438746072987"/>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21401862" flipH="1">
            <a:off x="12496801" y="5925277"/>
            <a:ext cx="1322916" cy="132291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60" descr="200712419435657_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flipH="1">
            <a:off x="13819717" y="3124200"/>
            <a:ext cx="711200" cy="7112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rot="20089245" flipH="1">
            <a:off x="1043855" y="4500603"/>
            <a:ext cx="1279101" cy="1359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rot="20089245" flipH="1">
            <a:off x="1043855" y="4535759"/>
            <a:ext cx="1279101" cy="1359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58" descr="200712419435657_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182727" y="5551721"/>
            <a:ext cx="673100" cy="6731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8" descr="200712419435657_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99748" y="2214501"/>
            <a:ext cx="673100" cy="6731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2000" fill="hold"/>
                                        <p:tgtEl>
                                          <p:spTgt spid="12"/>
                                        </p:tgtEl>
                                        <p:attrNameLst>
                                          <p:attrName>ppt_w</p:attrName>
                                        </p:attrNameLst>
                                      </p:cBhvr>
                                      <p:tavLst>
                                        <p:tav tm="0">
                                          <p:val>
                                            <p:strVal val="4/3*#ppt_w"/>
                                          </p:val>
                                        </p:tav>
                                        <p:tav tm="100000">
                                          <p:val>
                                            <p:strVal val="#ppt_w"/>
                                          </p:val>
                                        </p:tav>
                                      </p:tavLst>
                                    </p:anim>
                                    <p:anim calcmode="lin" valueType="num">
                                      <p:cBhvr>
                                        <p:cTn id="8" dur="2000" fill="hold"/>
                                        <p:tgtEl>
                                          <p:spTgt spid="12"/>
                                        </p:tgtEl>
                                        <p:attrNameLst>
                                          <p:attrName>ppt_h</p:attrName>
                                        </p:attrNameLst>
                                      </p:cBhvr>
                                      <p:tavLst>
                                        <p:tav tm="0">
                                          <p:val>
                                            <p:strVal val="4/3*#ppt_h"/>
                                          </p:val>
                                        </p:tav>
                                        <p:tav tm="100000">
                                          <p:val>
                                            <p:strVal val="#ppt_h"/>
                                          </p:val>
                                        </p:tav>
                                      </p:tavLst>
                                    </p:anim>
                                  </p:childTnLst>
                                </p:cTn>
                              </p:par>
                              <p:par>
                                <p:cTn id="9" presetID="10"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2000"/>
                                        <p:tgtEl>
                                          <p:spTgt spid="12"/>
                                        </p:tgtEl>
                                      </p:cBhvr>
                                    </p:animEffect>
                                  </p:childTnLst>
                                </p:cTn>
                              </p:par>
                              <p:par>
                                <p:cTn id="12" presetID="53" presetClass="entr" presetSubtype="528" fill="hold" nodeType="withEffect">
                                  <p:stCondLst>
                                    <p:cond delay="1400"/>
                                  </p:stCondLst>
                                  <p:childTnLst>
                                    <p:set>
                                      <p:cBhvr>
                                        <p:cTn id="13" dur="1" fill="hold">
                                          <p:stCondLst>
                                            <p:cond delay="0"/>
                                          </p:stCondLst>
                                        </p:cTn>
                                        <p:tgtEl>
                                          <p:spTgt spid="5"/>
                                        </p:tgtEl>
                                        <p:attrNameLst>
                                          <p:attrName>style.visibility</p:attrName>
                                        </p:attrNameLst>
                                      </p:cBhvr>
                                      <p:to>
                                        <p:strVal val="visible"/>
                                      </p:to>
                                    </p:set>
                                    <p:anim calcmode="lin" valueType="num">
                                      <p:cBhvr>
                                        <p:cTn id="14" dur="3250" fill="hold"/>
                                        <p:tgtEl>
                                          <p:spTgt spid="5"/>
                                        </p:tgtEl>
                                        <p:attrNameLst>
                                          <p:attrName>ppt_w</p:attrName>
                                        </p:attrNameLst>
                                      </p:cBhvr>
                                      <p:tavLst>
                                        <p:tav tm="0">
                                          <p:val>
                                            <p:fltVal val="0"/>
                                          </p:val>
                                        </p:tav>
                                        <p:tav tm="100000">
                                          <p:val>
                                            <p:strVal val="#ppt_w"/>
                                          </p:val>
                                        </p:tav>
                                      </p:tavLst>
                                    </p:anim>
                                    <p:anim calcmode="lin" valueType="num">
                                      <p:cBhvr>
                                        <p:cTn id="15" dur="3250" fill="hold"/>
                                        <p:tgtEl>
                                          <p:spTgt spid="5"/>
                                        </p:tgtEl>
                                        <p:attrNameLst>
                                          <p:attrName>ppt_h</p:attrName>
                                        </p:attrNameLst>
                                      </p:cBhvr>
                                      <p:tavLst>
                                        <p:tav tm="0">
                                          <p:val>
                                            <p:fltVal val="0"/>
                                          </p:val>
                                        </p:tav>
                                        <p:tav tm="100000">
                                          <p:val>
                                            <p:strVal val="#ppt_h"/>
                                          </p:val>
                                        </p:tav>
                                      </p:tavLst>
                                    </p:anim>
                                    <p:animEffect transition="in" filter="fade">
                                      <p:cBhvr>
                                        <p:cTn id="16" dur="3250"/>
                                        <p:tgtEl>
                                          <p:spTgt spid="5"/>
                                        </p:tgtEl>
                                      </p:cBhvr>
                                    </p:animEffect>
                                    <p:anim calcmode="lin" valueType="num">
                                      <p:cBhvr>
                                        <p:cTn id="17" dur="3250" fill="hold"/>
                                        <p:tgtEl>
                                          <p:spTgt spid="5"/>
                                        </p:tgtEl>
                                        <p:attrNameLst>
                                          <p:attrName>ppt_x</p:attrName>
                                        </p:attrNameLst>
                                      </p:cBhvr>
                                      <p:tavLst>
                                        <p:tav tm="0">
                                          <p:val>
                                            <p:fltVal val="0.5"/>
                                          </p:val>
                                        </p:tav>
                                        <p:tav tm="100000">
                                          <p:val>
                                            <p:strVal val="#ppt_x"/>
                                          </p:val>
                                        </p:tav>
                                      </p:tavLst>
                                    </p:anim>
                                    <p:anim calcmode="lin" valueType="num">
                                      <p:cBhvr>
                                        <p:cTn id="18" dur="3250" fill="hold"/>
                                        <p:tgtEl>
                                          <p:spTgt spid="5"/>
                                        </p:tgtEl>
                                        <p:attrNameLst>
                                          <p:attrName>ppt_y</p:attrName>
                                        </p:attrNameLst>
                                      </p:cBhvr>
                                      <p:tavLst>
                                        <p:tav tm="0">
                                          <p:val>
                                            <p:fltVal val="0.5"/>
                                          </p:val>
                                        </p:tav>
                                        <p:tav tm="100000">
                                          <p:val>
                                            <p:strVal val="#ppt_y"/>
                                          </p:val>
                                        </p:tav>
                                      </p:tavLst>
                                    </p:anim>
                                  </p:childTnLst>
                                </p:cTn>
                              </p:par>
                              <p:par>
                                <p:cTn id="19" presetID="0" presetClass="path" presetSubtype="0" accel="50000" decel="50000" fill="hold" nodeType="withEffect">
                                  <p:stCondLst>
                                    <p:cond delay="0"/>
                                  </p:stCondLst>
                                  <p:childTnLst>
                                    <p:animMotion origin="layout" path="M 1.94444E-6 -4.93827E-7 C 0.04479 -0.0216 0.08246 -0.08704 0.13055 -0.10772 C 0.17951 -0.12778 0.22535 -0.12562 0.29219 -0.12346 C 0.35937 -0.1213 0.45139 -0.08611 0.53246 -0.09506 C 0.61389 -0.10401 0.71076 -0.12685 0.77899 -0.17716 C 0.84722 -0.22747 0.89253 -0.29475 0.94219 -0.3963 C 0.99184 -0.49784 1.04861 -0.70525 1.07656 -0.78642 " pathEditMode="relative" rAng="0" ptsTypes="aaaaaaa">
                                      <p:cBhvr>
                                        <p:cTn id="20" dur="4500" fill="hold"/>
                                        <p:tgtEl>
                                          <p:spTgt spid="9"/>
                                        </p:tgtEl>
                                        <p:attrNameLst>
                                          <p:attrName>ppt_x</p:attrName>
                                          <p:attrName>ppt_y</p:attrName>
                                        </p:attrNameLst>
                                      </p:cBhvr>
                                      <p:rCtr x="53819" y="-39321"/>
                                    </p:animMotion>
                                  </p:childTnLst>
                                </p:cTn>
                              </p:par>
                              <p:par>
                                <p:cTn id="21" presetID="0" presetClass="path" presetSubtype="0" accel="50000" decel="50000" fill="hold" nodeType="withEffect">
                                  <p:stCondLst>
                                    <p:cond delay="750"/>
                                  </p:stCondLst>
                                  <p:childTnLst>
                                    <p:animMotion origin="layout" path="M -0.00017 2.59259E-6 C -0.02673 -0.01605 -0.10139 -0.0784 -0.15885 -0.0963 C -0.21632 -0.1142 -0.27083 -0.10926 -0.34375 -0.10741 C -0.41684 -0.10556 -0.51319 -0.11389 -0.59635 -0.08519 C -0.67934 -0.05648 -0.73211 0.04074 -0.84323 0.06543 C -0.95434 0.09012 -1.17534 0.06358 -1.26267 0.06296 " pathEditMode="relative" rAng="0" ptsTypes="aaaaaa">
                                      <p:cBhvr>
                                        <p:cTn id="22" dur="4900" fill="hold"/>
                                        <p:tgtEl>
                                          <p:spTgt spid="11"/>
                                        </p:tgtEl>
                                        <p:attrNameLst>
                                          <p:attrName>ppt_x</p:attrName>
                                          <p:attrName>ppt_y</p:attrName>
                                        </p:attrNameLst>
                                      </p:cBhvr>
                                      <p:rCtr x="-63125" y="-1204"/>
                                    </p:animMotion>
                                  </p:childTnLst>
                                </p:cTn>
                              </p:par>
                              <p:par>
                                <p:cTn id="23" presetID="0" presetClass="path" presetSubtype="0" accel="50000" decel="50000" fill="hold" nodeType="withEffect">
                                  <p:stCondLst>
                                    <p:cond delay="2250"/>
                                  </p:stCondLst>
                                  <p:childTnLst>
                                    <p:animMotion origin="layout" path="M 3.33333E-6 4.81481E-6 C -0.02066 -0.00093 -0.08525 -0.00031 -0.12361 -0.00463 C -0.16198 -0.00896 -0.16268 0.02283 -0.23073 -0.02624 C -0.29879 -0.07531 -0.4375 -0.19538 -0.53229 -0.29908 C -0.62726 -0.40278 -0.72934 -0.52717 -0.80104 -0.64908 C -0.87275 -0.77099 -0.92882 -0.95124 -0.9625 -1.03056 " pathEditMode="relative" rAng="0" ptsTypes="aaaaaa">
                                      <p:cBhvr>
                                        <p:cTn id="24" dur="5000" fill="hold"/>
                                        <p:tgtEl>
                                          <p:spTgt spid="10"/>
                                        </p:tgtEl>
                                        <p:attrNameLst>
                                          <p:attrName>ppt_x</p:attrName>
                                          <p:attrName>ppt_y</p:attrName>
                                        </p:attrNameLst>
                                      </p:cBhvr>
                                      <p:rCtr x="-48125" y="-50401"/>
                                    </p:animMotion>
                                  </p:childTnLst>
                                </p:cTn>
                              </p:par>
                              <p:par>
                                <p:cTn id="25" presetID="23" presetClass="entr" presetSubtype="36" fill="hold" grpId="0" nodeType="withEffect">
                                  <p:stCondLst>
                                    <p:cond delay="4700"/>
                                  </p:stCondLst>
                                  <p:iterate type="lt">
                                    <p:tmPct val="10000"/>
                                  </p:iterate>
                                  <p:childTnLst>
                                    <p:set>
                                      <p:cBhvr>
                                        <p:cTn id="26" dur="1" fill="hold">
                                          <p:stCondLst>
                                            <p:cond delay="0"/>
                                          </p:stCondLst>
                                        </p:cTn>
                                        <p:tgtEl>
                                          <p:spTgt spid="7"/>
                                        </p:tgtEl>
                                        <p:attrNameLst>
                                          <p:attrName>style.visibility</p:attrName>
                                        </p:attrNameLst>
                                      </p:cBhvr>
                                      <p:to>
                                        <p:strVal val="visible"/>
                                      </p:to>
                                    </p:set>
                                    <p:anim calcmode="lin" valueType="num">
                                      <p:cBhvr>
                                        <p:cTn id="27" dur="750" fill="hold"/>
                                        <p:tgtEl>
                                          <p:spTgt spid="7"/>
                                        </p:tgtEl>
                                        <p:attrNameLst>
                                          <p:attrName>ppt_w</p:attrName>
                                        </p:attrNameLst>
                                      </p:cBhvr>
                                      <p:tavLst>
                                        <p:tav tm="0">
                                          <p:val>
                                            <p:strVal val="(6*min(max(#ppt_w*#ppt_h,.3),1)-7.4)/-.7*#ppt_w"/>
                                          </p:val>
                                        </p:tav>
                                        <p:tav tm="100000">
                                          <p:val>
                                            <p:strVal val="#ppt_w"/>
                                          </p:val>
                                        </p:tav>
                                      </p:tavLst>
                                    </p:anim>
                                    <p:anim calcmode="lin" valueType="num">
                                      <p:cBhvr>
                                        <p:cTn id="28" dur="750" fill="hold"/>
                                        <p:tgtEl>
                                          <p:spTgt spid="7"/>
                                        </p:tgtEl>
                                        <p:attrNameLst>
                                          <p:attrName>ppt_h</p:attrName>
                                        </p:attrNameLst>
                                      </p:cBhvr>
                                      <p:tavLst>
                                        <p:tav tm="0">
                                          <p:val>
                                            <p:strVal val="(6*min(max(#ppt_w*#ppt_h,.3),1)-7.4)/-.7*#ppt_h"/>
                                          </p:val>
                                        </p:tav>
                                        <p:tav tm="100000">
                                          <p:val>
                                            <p:strVal val="#ppt_h"/>
                                          </p:val>
                                        </p:tav>
                                      </p:tavLst>
                                    </p:anim>
                                    <p:anim calcmode="lin" valueType="num">
                                      <p:cBhvr>
                                        <p:cTn id="29" dur="750" fill="hold"/>
                                        <p:tgtEl>
                                          <p:spTgt spid="7"/>
                                        </p:tgtEl>
                                        <p:attrNameLst>
                                          <p:attrName>ppt_x</p:attrName>
                                        </p:attrNameLst>
                                      </p:cBhvr>
                                      <p:tavLst>
                                        <p:tav tm="0">
                                          <p:val>
                                            <p:fltVal val="0.5"/>
                                          </p:val>
                                        </p:tav>
                                        <p:tav tm="100000">
                                          <p:val>
                                            <p:strVal val="#ppt_x"/>
                                          </p:val>
                                        </p:tav>
                                      </p:tavLst>
                                    </p:anim>
                                    <p:anim calcmode="lin" valueType="num">
                                      <p:cBhvr>
                                        <p:cTn id="30" dur="750" fill="hold"/>
                                        <p:tgtEl>
                                          <p:spTgt spid="7"/>
                                        </p:tgtEl>
                                        <p:attrNameLst>
                                          <p:attrName>ppt_y</p:attrName>
                                        </p:attrNameLst>
                                      </p:cBhvr>
                                      <p:tavLst>
                                        <p:tav tm="0">
                                          <p:val>
                                            <p:strVal val="1+(6*min(max(#ppt_w*#ppt_h,.3),1)-7.4)/-.7*#ppt_h/2"/>
                                          </p:val>
                                        </p:tav>
                                        <p:tav tm="100000">
                                          <p:val>
                                            <p:strVal val="#ppt_y"/>
                                          </p:val>
                                        </p:tav>
                                      </p:tavLst>
                                    </p:anim>
                                  </p:childTnLst>
                                </p:cTn>
                              </p:par>
                              <p:par>
                                <p:cTn id="31" presetID="42" presetClass="entr" presetSubtype="0" fill="hold" nodeType="withEffect">
                                  <p:stCondLst>
                                    <p:cond delay="880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1000"/>
                                        <p:tgtEl>
                                          <p:spTgt spid="13"/>
                                        </p:tgtEl>
                                      </p:cBhvr>
                                    </p:animEffect>
                                    <p:anim calcmode="lin" valueType="num">
                                      <p:cBhvr>
                                        <p:cTn id="34" dur="1000" fill="hold"/>
                                        <p:tgtEl>
                                          <p:spTgt spid="13"/>
                                        </p:tgtEl>
                                        <p:attrNameLst>
                                          <p:attrName>ppt_x</p:attrName>
                                        </p:attrNameLst>
                                      </p:cBhvr>
                                      <p:tavLst>
                                        <p:tav tm="0">
                                          <p:val>
                                            <p:strVal val="#ppt_x"/>
                                          </p:val>
                                        </p:tav>
                                        <p:tav tm="100000">
                                          <p:val>
                                            <p:strVal val="#ppt_x"/>
                                          </p:val>
                                        </p:tav>
                                      </p:tavLst>
                                    </p:anim>
                                    <p:anim calcmode="lin" valueType="num">
                                      <p:cBhvr>
                                        <p:cTn id="35" dur="1000" fill="hold"/>
                                        <p:tgtEl>
                                          <p:spTgt spid="13"/>
                                        </p:tgtEl>
                                        <p:attrNameLst>
                                          <p:attrName>ppt_y</p:attrName>
                                        </p:attrNameLst>
                                      </p:cBhvr>
                                      <p:tavLst>
                                        <p:tav tm="0">
                                          <p:val>
                                            <p:strVal val="#ppt_y+.1"/>
                                          </p:val>
                                        </p:tav>
                                        <p:tav tm="100000">
                                          <p:val>
                                            <p:strVal val="#ppt_y"/>
                                          </p:val>
                                        </p:tav>
                                      </p:tavLst>
                                    </p:anim>
                                  </p:childTnLst>
                                </p:cTn>
                              </p:par>
                              <p:par>
                                <p:cTn id="36" presetID="0" presetClass="path" presetSubtype="0" accel="50000" decel="50000" fill="hold" nodeType="withEffect">
                                  <p:stCondLst>
                                    <p:cond delay="9800"/>
                                  </p:stCondLst>
                                  <p:childTnLst>
                                    <p:animMotion origin="layout" path="M -8.33333E-7 -4.19753E-6 C 0.0191 -0.00092 0.03837 0.00154 0.05729 -0.0037 C 0.0599 -0.00432 0.06198 -0.00833 0.06459 -0.00926 C 0.07118 -0.01142 0.07778 -0.01173 0.08438 -0.01296 C 0.10538 -0.02222 0.1257 -0.03518 0.14688 -0.04259 C 0.15452 -0.04846 0.16163 -0.05185 0.16875 -0.05926 C 0.17222 -0.06296 0.17917 -0.07037 0.17917 -0.07037 C 0.18195 -0.10895 0.18941 -0.11636 0.20417 -0.14259 C 0.21702 -0.16543 0.23212 -0.18271 0.24584 -0.2037 C 0.25278 -0.21451 0.26163 -0.22099 0.26875 -0.23148 C 0.27934 -0.24722 0.29358 -0.26204 0.30729 -0.26667 C 0.32031 -0.28055 0.33386 -0.29413 0.34792 -0.3037 C 0.35382 -0.30802 0.35643 -0.31265 0.3625 -0.31512 C 0.38212 -0.33858 0.40886 -0.35988 0.43229 -0.36667 C 0.4382 -0.37222 0.4434 -0.37438 0.45 -0.37623 C 0.46788 -0.38796 0.4875 -0.3963 0.50625 -0.40185 C 0.51997 -0.4142 0.53594 -0.41759 0.55104 -0.42253 C 0.56077 -0.43086 0.57205 -0.43333 0.58229 -0.44074 C 0.59254 -0.44784 0.60174 -0.46111 0.6125 -0.46481 C 0.62327 -0.47623 0.6408 -0.49815 0.64896 -0.51667 C 0.65399 -0.52809 0.65886 -0.53981 0.66459 -0.55 C 0.66684 -0.56234 0.66389 -0.54907 0.66875 -0.56111 C 0.67379 -0.57376 0.67899 -0.6037 0.68542 -0.61111 C 0.6875 -0.62037 0.6882 -0.62438 0.69271 -0.62963 C 0.69757 -0.65586 0.71511 -0.68518 0.72604 -0.70185 C 0.73195 -0.7108 0.73403 -0.71883 0.74167 -0.72407 C 0.75104 -0.74599 0.73872 -0.72037 0.74896 -0.73333 C 0.75035 -0.73518 0.7507 -0.73858 0.75209 -0.74074 C 0.75486 -0.74537 0.75868 -0.74784 0.76146 -0.75185 C 0.76771 -0.76142 0.77344 -0.77284 0.78021 -0.78148 C 0.78715 -0.79012 0.79011 -0.78951 0.79688 -0.7963 C 0.80278 -0.80216 0.80834 -0.80926 0.81459 -0.81481 C 0.81684 -0.82099 0.82292 -0.83148 0.82292 -0.83148 C 0.82639 -0.85 0.8316 -0.84753 0.83542 -0.86111 " pathEditMode="relative" ptsTypes="fffffffffffffffffffffffffffffffffA">
                                      <p:cBhvr>
                                        <p:cTn id="37" dur="5750" fill="hold"/>
                                        <p:tgtEl>
                                          <p:spTgt spid="13"/>
                                        </p:tgtEl>
                                        <p:attrNameLst>
                                          <p:attrName>ppt_x</p:attrName>
                                          <p:attrName>ppt_y</p:attrName>
                                        </p:attrNameLst>
                                      </p:cBhvr>
                                    </p:animMotion>
                                  </p:childTnLst>
                                </p:cTn>
                              </p:par>
                              <p:par>
                                <p:cTn id="38" presetID="42" presetClass="entr" presetSubtype="0" fill="hold" nodeType="withEffect">
                                  <p:stCondLst>
                                    <p:cond delay="1560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1000"/>
                                        <p:tgtEl>
                                          <p:spTgt spid="14"/>
                                        </p:tgtEl>
                                      </p:cBhvr>
                                    </p:animEffect>
                                    <p:anim calcmode="lin" valueType="num">
                                      <p:cBhvr>
                                        <p:cTn id="41" dur="1000" fill="hold"/>
                                        <p:tgtEl>
                                          <p:spTgt spid="14"/>
                                        </p:tgtEl>
                                        <p:attrNameLst>
                                          <p:attrName>ppt_x</p:attrName>
                                        </p:attrNameLst>
                                      </p:cBhvr>
                                      <p:tavLst>
                                        <p:tav tm="0">
                                          <p:val>
                                            <p:strVal val="#ppt_x"/>
                                          </p:val>
                                        </p:tav>
                                        <p:tav tm="100000">
                                          <p:val>
                                            <p:strVal val="#ppt_x"/>
                                          </p:val>
                                        </p:tav>
                                      </p:tavLst>
                                    </p:anim>
                                    <p:anim calcmode="lin" valueType="num">
                                      <p:cBhvr>
                                        <p:cTn id="42" dur="1000" fill="hold"/>
                                        <p:tgtEl>
                                          <p:spTgt spid="14"/>
                                        </p:tgtEl>
                                        <p:attrNameLst>
                                          <p:attrName>ppt_y</p:attrName>
                                        </p:attrNameLst>
                                      </p:cBhvr>
                                      <p:tavLst>
                                        <p:tav tm="0">
                                          <p:val>
                                            <p:strVal val="#ppt_y+.1"/>
                                          </p:val>
                                        </p:tav>
                                        <p:tav tm="100000">
                                          <p:val>
                                            <p:strVal val="#ppt_y"/>
                                          </p:val>
                                        </p:tav>
                                      </p:tavLst>
                                    </p:anim>
                                  </p:childTnLst>
                                </p:cTn>
                              </p:par>
                              <p:par>
                                <p:cTn id="43" presetID="0" presetClass="path" presetSubtype="0" accel="50000" decel="50000" fill="hold" nodeType="withEffect">
                                  <p:stCondLst>
                                    <p:cond delay="0"/>
                                  </p:stCondLst>
                                  <p:childTnLst>
                                    <p:animMotion origin="layout" path="M 1.94444E-6 -4.93827E-7 C 0.04479 -0.0216 0.08246 -0.08704 0.13055 -0.10772 C 0.17951 -0.12778 0.22535 -0.12562 0.29219 -0.12346 C 0.35937 -0.1213 0.45139 -0.08611 0.53246 -0.09506 C 0.61389 -0.10401 0.71076 -0.12685 0.77899 -0.17716 C 0.84722 -0.22747 0.89253 -0.29475 0.94219 -0.3963 C 0.99184 -0.49784 1.04861 -0.70525 1.07656 -0.78642 " pathEditMode="relative" rAng="0" ptsTypes="aaaaaaa">
                                      <p:cBhvr>
                                        <p:cTn id="44" dur="4500" fill="hold"/>
                                        <p:tgtEl>
                                          <p:spTgt spid="15"/>
                                        </p:tgtEl>
                                        <p:attrNameLst>
                                          <p:attrName>ppt_x</p:attrName>
                                          <p:attrName>ppt_y</p:attrName>
                                        </p:attrNameLst>
                                      </p:cBhvr>
                                      <p:rCtr x="53819" y="-39321"/>
                                    </p:animMotion>
                                  </p:childTnLst>
                                </p:cTn>
                              </p:par>
                              <p:par>
                                <p:cTn id="45" presetID="0" presetClass="path" presetSubtype="0" accel="50000" decel="50000" fill="hold" nodeType="withEffect">
                                  <p:stCondLst>
                                    <p:cond delay="0"/>
                                  </p:stCondLst>
                                  <p:childTnLst>
                                    <p:animMotion origin="layout" path="M 1.94444E-6 -4.93827E-7 C 0.04479 -0.0216 0.08246 -0.08704 0.13055 -0.10772 C 0.17951 -0.12778 0.22535 -0.12562 0.29219 -0.12346 C 0.35937 -0.1213 0.45139 -0.08611 0.53246 -0.09506 C 0.61389 -0.10401 0.71076 -0.12685 0.77899 -0.17716 C 0.84722 -0.22747 0.89253 -0.29475 0.94219 -0.3963 C 0.99184 -0.49784 1.04861 -0.70525 1.07656 -0.78642 " pathEditMode="relative" rAng="0" ptsTypes="aaaaaaa">
                                      <p:cBhvr>
                                        <p:cTn id="46" dur="4500" fill="hold"/>
                                        <p:tgtEl>
                                          <p:spTgt spid="16"/>
                                        </p:tgtEl>
                                        <p:attrNameLst>
                                          <p:attrName>ppt_x</p:attrName>
                                          <p:attrName>ppt_y</p:attrName>
                                        </p:attrNameLst>
                                      </p:cBhvr>
                                      <p:rCtr x="53819" y="-3932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t="-1000" r="-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be-na-di-sieu-thi-1"/>
          <p:cNvPicPr>
            <a:picLocks noGrp="1" noChangeAspect="1"/>
          </p:cNvPicPr>
          <p:nvPr>
            <p:ph idx="1"/>
          </p:nvPr>
        </p:nvPicPr>
        <p:blipFill>
          <a:blip r:embed="rId4"/>
          <a:stretch>
            <a:fillRect/>
          </a:stretch>
        </p:blipFill>
        <p:spPr>
          <a:xfrm>
            <a:off x="2477770" y="274320"/>
            <a:ext cx="7560310" cy="5246370"/>
          </a:xfrm>
          <a:prstGeom prst="rect">
            <a:avLst/>
          </a:prstGeom>
        </p:spPr>
      </p:pic>
      <p:sp>
        <p:nvSpPr>
          <p:cNvPr id="5" name="Rounded Rectangle 4"/>
          <p:cNvSpPr/>
          <p:nvPr/>
        </p:nvSpPr>
        <p:spPr>
          <a:xfrm>
            <a:off x="3175000" y="5649595"/>
            <a:ext cx="6166485" cy="8216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Trò chơi đi siêu thị mua sắm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t="-1000" r="-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13765" y="1755457"/>
            <a:ext cx="10972800" cy="1143000"/>
          </a:xfrm>
        </p:spPr>
        <p:txBody>
          <a:bodyPr>
            <a:normAutofit fontScale="90000"/>
          </a:bodyPr>
          <a:lstStyle/>
          <a:p>
            <a:pPr algn="l"/>
            <a:r>
              <a:rPr lang="en-US" sz="3110">
                <a:solidFill>
                  <a:schemeClr val="accent1"/>
                </a:solidFill>
                <a:effectLst>
                  <a:outerShdw blurRad="38100" dist="25400" dir="5400000" algn="ctr" rotWithShape="0">
                    <a:srgbClr val="6E747A">
                      <a:alpha val="43000"/>
                    </a:srgbClr>
                  </a:outerShdw>
                </a:effectLst>
              </a:rPr>
              <a:t>- Chia lớp thành 2 đội. Lần lượt lên bảng ghi: Hàng thực phẩm, Đồ dùng học tập</a:t>
            </a:r>
            <a:br>
              <a:rPr lang="en-US" sz="3110">
                <a:solidFill>
                  <a:schemeClr val="accent1"/>
                </a:solidFill>
                <a:effectLst>
                  <a:outerShdw blurRad="38100" dist="25400" dir="5400000" algn="ctr" rotWithShape="0">
                    <a:srgbClr val="6E747A">
                      <a:alpha val="43000"/>
                    </a:srgbClr>
                  </a:outerShdw>
                </a:effectLst>
              </a:rPr>
            </a:br>
            <a:r>
              <a:rPr lang="en-US" sz="3110">
                <a:solidFill>
                  <a:schemeClr val="accent1"/>
                </a:solidFill>
                <a:effectLst>
                  <a:outerShdw blurRad="38100" dist="25400" dir="5400000" algn="ctr" rotWithShape="0">
                    <a:srgbClr val="6E747A">
                      <a:alpha val="43000"/>
                    </a:srgbClr>
                  </a:outerShdw>
                </a:effectLst>
              </a:rPr>
              <a:t>- Các đội chơi lần lượt viết lên bảng tên hàng hóa vào phần bảng của đội mình</a:t>
            </a:r>
            <a:br>
              <a:rPr lang="en-US" sz="3110">
                <a:solidFill>
                  <a:schemeClr val="accent1"/>
                </a:solidFill>
                <a:effectLst>
                  <a:outerShdw blurRad="38100" dist="25400" dir="5400000" algn="ctr" rotWithShape="0">
                    <a:srgbClr val="6E747A">
                      <a:alpha val="43000"/>
                    </a:srgbClr>
                  </a:outerShdw>
                </a:effectLst>
              </a:rPr>
            </a:br>
            <a:r>
              <a:rPr lang="en-US" sz="3110">
                <a:solidFill>
                  <a:schemeClr val="accent1"/>
                </a:solidFill>
                <a:effectLst>
                  <a:outerShdw blurRad="38100" dist="25400" dir="5400000" algn="ctr" rotWithShape="0">
                    <a:srgbClr val="6E747A">
                      <a:alpha val="43000"/>
                    </a:srgbClr>
                  </a:outerShdw>
                </a:effectLst>
              </a:rPr>
              <a:t>- Đội nào viết được nhiều hơn là đội chiến thắng</a:t>
            </a:r>
            <a:br>
              <a:rPr lang="en-US" sz="3110">
                <a:solidFill>
                  <a:schemeClr val="accent1"/>
                </a:solidFill>
                <a:effectLst>
                  <a:outerShdw blurRad="38100" dist="25400" dir="5400000" algn="ctr" rotWithShape="0">
                    <a:srgbClr val="6E747A">
                      <a:alpha val="43000"/>
                    </a:srgbClr>
                  </a:outerShdw>
                </a:effectLst>
              </a:rPr>
            </a:br>
            <a:r>
              <a:rPr lang="en-US" sz="3110">
                <a:solidFill>
                  <a:schemeClr val="accent1"/>
                </a:solidFill>
                <a:effectLst>
                  <a:outerShdw blurRad="38100" dist="25400" dir="5400000" algn="ctr" rotWithShape="0">
                    <a:srgbClr val="6E747A">
                      <a:alpha val="43000"/>
                    </a:srgbClr>
                  </a:outerShdw>
                </a:effectLst>
              </a:rPr>
              <a:t>- Thời gian: 10 phút</a:t>
            </a:r>
          </a:p>
        </p:txBody>
      </p:sp>
      <p:sp>
        <p:nvSpPr>
          <p:cNvPr id="5" name="Rounded Rectangle 4"/>
          <p:cNvSpPr/>
          <p:nvPr/>
        </p:nvSpPr>
        <p:spPr>
          <a:xfrm>
            <a:off x="4665345" y="0"/>
            <a:ext cx="2494915" cy="69977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Luật chơi</a:t>
            </a:r>
          </a:p>
        </p:txBody>
      </p:sp>
      <p:graphicFrame>
        <p:nvGraphicFramePr>
          <p:cNvPr id="6" name="Table 5"/>
          <p:cNvGraphicFramePr/>
          <p:nvPr/>
        </p:nvGraphicFramePr>
        <p:xfrm>
          <a:off x="1960880" y="4095115"/>
          <a:ext cx="8532495" cy="1371600"/>
        </p:xfrm>
        <a:graphic>
          <a:graphicData uri="http://schemas.openxmlformats.org/drawingml/2006/table">
            <a:tbl>
              <a:tblPr firstRow="1" bandRow="1">
                <a:tableStyleId>{5C22544A-7EE6-4342-B048-85BDC9FD1C3A}</a:tableStyleId>
              </a:tblPr>
              <a:tblGrid>
                <a:gridCol w="2844165">
                  <a:extLst>
                    <a:ext uri="{9D8B030D-6E8A-4147-A177-3AD203B41FA5}">
                      <a16:colId xmlns:a16="http://schemas.microsoft.com/office/drawing/2014/main" val="20000"/>
                    </a:ext>
                  </a:extLst>
                </a:gridCol>
                <a:gridCol w="2844165">
                  <a:extLst>
                    <a:ext uri="{9D8B030D-6E8A-4147-A177-3AD203B41FA5}">
                      <a16:colId xmlns:a16="http://schemas.microsoft.com/office/drawing/2014/main" val="20001"/>
                    </a:ext>
                  </a:extLst>
                </a:gridCol>
                <a:gridCol w="2844165">
                  <a:extLst>
                    <a:ext uri="{9D8B030D-6E8A-4147-A177-3AD203B41FA5}">
                      <a16:colId xmlns:a16="http://schemas.microsoft.com/office/drawing/2014/main" val="20002"/>
                    </a:ext>
                  </a:extLst>
                </a:gridCol>
              </a:tblGrid>
              <a:tr h="381000">
                <a:tc>
                  <a:txBody>
                    <a:bodyPr/>
                    <a:lstStyle/>
                    <a:p>
                      <a:pPr algn="ctr">
                        <a:buNone/>
                      </a:pPr>
                      <a:r>
                        <a:rPr lang="en-US"/>
                        <a:t>STT</a:t>
                      </a:r>
                    </a:p>
                  </a:txBody>
                  <a:tcPr/>
                </a:tc>
                <a:tc>
                  <a:txBody>
                    <a:bodyPr/>
                    <a:lstStyle/>
                    <a:p>
                      <a:pPr algn="ctr">
                        <a:buNone/>
                      </a:pPr>
                      <a:r>
                        <a:rPr lang="en-US"/>
                        <a:t>Hàng thực phẩm</a:t>
                      </a:r>
                    </a:p>
                  </a:txBody>
                  <a:tcPr/>
                </a:tc>
                <a:tc>
                  <a:txBody>
                    <a:bodyPr/>
                    <a:lstStyle/>
                    <a:p>
                      <a:pPr algn="ctr">
                        <a:buNone/>
                      </a:pPr>
                      <a:r>
                        <a:rPr lang="en-US"/>
                        <a:t>Đồ dùng học tập</a:t>
                      </a:r>
                    </a:p>
                  </a:txBody>
                  <a:tcPr/>
                </a:tc>
                <a:extLst>
                  <a:ext uri="{0D108BD9-81ED-4DB2-BD59-A6C34878D82A}">
                    <a16:rowId xmlns:a16="http://schemas.microsoft.com/office/drawing/2014/main" val="10000"/>
                  </a:ext>
                </a:extLst>
              </a:tr>
              <a:tr h="381000">
                <a:tc>
                  <a:txBody>
                    <a:bodyPr/>
                    <a:lstStyle/>
                    <a:p>
                      <a:pPr>
                        <a:buNone/>
                      </a:pPr>
                      <a:endParaRPr lang="en-US"/>
                    </a:p>
                  </a:txBody>
                  <a:tcPr/>
                </a:tc>
                <a:tc>
                  <a:txBody>
                    <a:bodyPr/>
                    <a:lstStyle/>
                    <a:p>
                      <a:pPr>
                        <a:buNone/>
                      </a:pPr>
                      <a:endParaRPr lang="en-US"/>
                    </a:p>
                  </a:txBody>
                  <a:tcPr/>
                </a:tc>
                <a:tc>
                  <a:txBody>
                    <a:bodyPr/>
                    <a:lstStyle/>
                    <a:p>
                      <a:pPr>
                        <a:buNone/>
                      </a:pPr>
                      <a:endParaRPr lang="en-US"/>
                    </a:p>
                  </a:txBody>
                  <a:tcPr/>
                </a:tc>
                <a:extLst>
                  <a:ext uri="{0D108BD9-81ED-4DB2-BD59-A6C34878D82A}">
                    <a16:rowId xmlns:a16="http://schemas.microsoft.com/office/drawing/2014/main" val="10001"/>
                  </a:ext>
                </a:extLst>
              </a:tr>
              <a:tr h="381000">
                <a:tc>
                  <a:txBody>
                    <a:bodyPr/>
                    <a:lstStyle/>
                    <a:p>
                      <a:pPr>
                        <a:buNone/>
                      </a:pPr>
                      <a:endParaRPr lang="en-US"/>
                    </a:p>
                  </a:txBody>
                  <a:tcPr/>
                </a:tc>
                <a:tc>
                  <a:txBody>
                    <a:bodyPr/>
                    <a:lstStyle/>
                    <a:p>
                      <a:pPr>
                        <a:buNone/>
                      </a:pPr>
                      <a:endParaRPr lang="en-US"/>
                    </a:p>
                  </a:txBody>
                  <a:tcPr/>
                </a:tc>
                <a:tc>
                  <a:txBody>
                    <a:bodyPr/>
                    <a:lstStyle/>
                    <a:p>
                      <a:pPr>
                        <a:buNone/>
                      </a:pPr>
                      <a:endParaRPr lang="en-US"/>
                    </a:p>
                  </a:txBody>
                  <a:tcPr/>
                </a:tc>
                <a:extLst>
                  <a:ext uri="{0D108BD9-81ED-4DB2-BD59-A6C34878D82A}">
                    <a16:rowId xmlns:a16="http://schemas.microsoft.com/office/drawing/2014/main" val="10002"/>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t="-1000" r="-1000"/>
          </a:stretch>
        </a:blipFill>
        <a:effectLst/>
      </p:bgPr>
    </p:bg>
    <p:spTree>
      <p:nvGrpSpPr>
        <p:cNvPr id="1" name=""/>
        <p:cNvGrpSpPr/>
        <p:nvPr/>
      </p:nvGrpSpPr>
      <p:grpSpPr>
        <a:xfrm>
          <a:off x="0" y="0"/>
          <a:ext cx="0" cy="0"/>
          <a:chOff x="0" y="0"/>
          <a:chExt cx="0" cy="0"/>
        </a:xfrm>
      </p:grpSpPr>
      <p:grpSp>
        <p:nvGrpSpPr>
          <p:cNvPr id="4" name="组合 3"/>
          <p:cNvGrpSpPr/>
          <p:nvPr/>
        </p:nvGrpSpPr>
        <p:grpSpPr>
          <a:xfrm>
            <a:off x="1981161" y="2022035"/>
            <a:ext cx="8736458" cy="2055304"/>
            <a:chOff x="7019" y="5598"/>
            <a:chExt cx="6358" cy="1378"/>
          </a:xfrm>
        </p:grpSpPr>
        <p:sp>
          <p:nvSpPr>
            <p:cNvPr id="19" name="任意多边形 18"/>
            <p:cNvSpPr/>
            <p:nvPr/>
          </p:nvSpPr>
          <p:spPr>
            <a:xfrm>
              <a:off x="7117" y="6476"/>
              <a:ext cx="6260" cy="50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文本框 19"/>
            <p:cNvSpPr txBox="1"/>
            <p:nvPr/>
          </p:nvSpPr>
          <p:spPr>
            <a:xfrm>
              <a:off x="7019" y="5598"/>
              <a:ext cx="6260" cy="618"/>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charset="0"/>
                  <a:ea typeface="字魂59号-创粗黑" panose="00000500000000000000" pitchFamily="2" charset="-122"/>
                  <a:cs typeface="Times New Roman" panose="02020603050405020304" charset="0"/>
                  <a:sym typeface="字魂59号-创粗黑" panose="00000500000000000000" pitchFamily="2" charset="-122"/>
                </a:rPr>
                <a:t>Hoạt</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charset="0"/>
                  <a:ea typeface="字魂59号-创粗黑" panose="00000500000000000000" pitchFamily="2" charset="-122"/>
                  <a:cs typeface="Times New Roman" panose="02020603050405020304"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charset="0"/>
                  <a:ea typeface="字魂59号-创粗黑" panose="00000500000000000000" pitchFamily="2" charset="-122"/>
                  <a:cs typeface="Times New Roman" panose="02020603050405020304" charset="0"/>
                  <a:sym typeface="字魂59号-创粗黑" panose="00000500000000000000" pitchFamily="2" charset="-122"/>
                </a:rPr>
                <a:t>động</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charset="0"/>
                  <a:ea typeface="字魂59号-创粗黑" panose="00000500000000000000" pitchFamily="2" charset="-122"/>
                  <a:cs typeface="Times New Roman" panose="02020603050405020304" charset="0"/>
                  <a:sym typeface="字魂59号-创粗黑" panose="00000500000000000000" pitchFamily="2" charset="-122"/>
                </a:rPr>
                <a:t> khám phá</a:t>
              </a:r>
              <a:endParaRPr kumimoji="0" lang="zh-CN" alt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charset="0"/>
                <a:ea typeface="字魂59号-创粗黑" panose="00000500000000000000" pitchFamily="2" charset="-122"/>
                <a:cs typeface="Times New Roman" panose="02020603050405020304" charset="0"/>
                <a:sym typeface="字魂59号-创粗黑" panose="00000500000000000000" pitchFamily="2" charset="-122"/>
              </a:endParaRPr>
            </a:p>
          </p:txBody>
        </p:sp>
      </p:grpSp>
      <p:sp>
        <p:nvSpPr>
          <p:cNvPr id="5" name="TextBox 4">
            <a:extLst>
              <a:ext uri="{FF2B5EF4-FFF2-40B4-BE49-F238E27FC236}">
                <a16:creationId xmlns:a16="http://schemas.microsoft.com/office/drawing/2014/main" id="{ACEFA230-3BF5-4DB0-A7EF-35D5ED2D9CC0}"/>
              </a:ext>
            </a:extLst>
          </p:cNvPr>
          <p:cNvSpPr txBox="1"/>
          <p:nvPr/>
        </p:nvSpPr>
        <p:spPr>
          <a:xfrm>
            <a:off x="857532" y="6463016"/>
            <a:ext cx="948674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err="1">
                <a:ln w="0"/>
                <a:effectLst>
                  <a:outerShdw blurRad="38100" dist="25400" dir="5400000" algn="ctr" rotWithShape="0">
                    <a:srgbClr val="6E747A">
                      <a:alpha val="43000"/>
                    </a:srgbClr>
                  </a:outerShdw>
                </a:effectLst>
                <a:uLnTx/>
                <a:uFillTx/>
                <a:latin typeface="Calibri" panose="020F0502020204030204"/>
                <a:ea typeface="+mn-ea"/>
                <a:cs typeface="+mn-cs"/>
              </a:rPr>
              <a:t>Bản</a:t>
            </a:r>
            <a:r>
              <a:rPr kumimoji="0" lang="en-US" sz="1800" b="0" i="0" u="none" strike="noStrike" kern="1200" cap="none" spc="0" normalizeH="0" baseline="0" noProof="0" dirty="0">
                <a:ln w="0"/>
                <a:effectLst>
                  <a:outerShdw blurRad="38100" dist="25400" dir="5400000" algn="ctr" rotWithShape="0">
                    <a:srgbClr val="6E747A">
                      <a:alpha val="43000"/>
                    </a:srgbClr>
                  </a:outerShdw>
                </a:effectLst>
                <a:uLnTx/>
                <a:uFillTx/>
                <a:latin typeface="Calibri" panose="020F0502020204030204"/>
                <a:ea typeface="+mn-ea"/>
                <a:cs typeface="+mn-cs"/>
              </a:rPr>
              <a:t> </a:t>
            </a:r>
            <a:r>
              <a:rPr kumimoji="0" lang="en-US" sz="1800" b="0" i="0" u="none" strike="noStrike" kern="1200" cap="none" spc="0" normalizeH="0" baseline="0" noProof="0" dirty="0" err="1">
                <a:ln w="0"/>
                <a:effectLst>
                  <a:outerShdw blurRad="38100" dist="25400" dir="5400000" algn="ctr" rotWithShape="0">
                    <a:srgbClr val="6E747A">
                      <a:alpha val="43000"/>
                    </a:srgbClr>
                  </a:outerShdw>
                </a:effectLst>
                <a:uLnTx/>
                <a:uFillTx/>
                <a:latin typeface="Calibri" panose="020F0502020204030204"/>
                <a:ea typeface="+mn-ea"/>
                <a:cs typeface="+mn-cs"/>
              </a:rPr>
              <a:t>quyền</a:t>
            </a:r>
            <a:r>
              <a:rPr kumimoji="0" lang="en-US" sz="1800" b="0" i="0" u="none" strike="noStrike" kern="1200" cap="none" spc="0" normalizeH="0" baseline="0" noProof="0" dirty="0">
                <a:ln w="0"/>
                <a:effectLst>
                  <a:outerShdw blurRad="38100" dist="25400" dir="5400000" algn="ctr" rotWithShape="0">
                    <a:srgbClr val="6E747A">
                      <a:alpha val="43000"/>
                    </a:srgbClr>
                  </a:outerShdw>
                </a:effectLst>
                <a:uLnTx/>
                <a:uFillTx/>
                <a:latin typeface="Calibri" panose="020F0502020204030204"/>
                <a:ea typeface="+mn-ea"/>
                <a:cs typeface="+mn-cs"/>
              </a:rPr>
              <a:t> </a:t>
            </a:r>
            <a:r>
              <a:rPr kumimoji="0" lang="en-US" sz="1800" b="0" i="0" u="none" strike="noStrike" kern="1200" cap="none" spc="0" normalizeH="0" baseline="0" noProof="0" dirty="0" err="1">
                <a:ln w="0"/>
                <a:effectLst>
                  <a:outerShdw blurRad="38100" dist="25400" dir="5400000" algn="ctr" rotWithShape="0">
                    <a:srgbClr val="6E747A">
                      <a:alpha val="43000"/>
                    </a:srgbClr>
                  </a:outerShdw>
                </a:effectLst>
                <a:uLnTx/>
                <a:uFillTx/>
                <a:latin typeface="Calibri" panose="020F0502020204030204"/>
                <a:ea typeface="+mn-ea"/>
                <a:cs typeface="+mn-cs"/>
              </a:rPr>
              <a:t>thuộc</a:t>
            </a:r>
            <a:r>
              <a:rPr kumimoji="0" lang="en-US" sz="1800" b="0" i="0" u="none" strike="noStrike" kern="1200" cap="none" spc="0" normalizeH="0" baseline="0" noProof="0" dirty="0">
                <a:ln w="0"/>
                <a:effectLst>
                  <a:outerShdw blurRad="38100" dist="25400" dir="5400000" algn="ctr" rotWithShape="0">
                    <a:srgbClr val="6E747A">
                      <a:alpha val="43000"/>
                    </a:srgbClr>
                  </a:outerShdw>
                </a:effectLst>
                <a:uLnTx/>
                <a:uFillTx/>
                <a:latin typeface="Calibri" panose="020F0502020204030204"/>
                <a:ea typeface="+mn-ea"/>
                <a:cs typeface="+mn-cs"/>
              </a:rPr>
              <a:t> </a:t>
            </a:r>
            <a:r>
              <a:rPr kumimoji="0" lang="en-US" sz="1800" b="0" i="0" u="none" strike="noStrike" kern="1200" cap="none" spc="0" normalizeH="0" baseline="0" noProof="0" dirty="0" err="1">
                <a:ln w="0"/>
                <a:effectLst>
                  <a:outerShdw blurRad="38100" dist="25400" dir="5400000" algn="ctr" rotWithShape="0">
                    <a:srgbClr val="6E747A">
                      <a:alpha val="43000"/>
                    </a:srgbClr>
                  </a:outerShdw>
                </a:effectLst>
                <a:uLnTx/>
                <a:uFillTx/>
                <a:latin typeface="Calibri" panose="020F0502020204030204"/>
                <a:ea typeface="+mn-ea"/>
                <a:cs typeface="+mn-cs"/>
              </a:rPr>
              <a:t>về</a:t>
            </a:r>
            <a:r>
              <a:rPr kumimoji="0" lang="en-US" sz="1800" b="0" i="0" u="none" strike="noStrike" kern="1200" cap="none" spc="0" normalizeH="0" baseline="0" noProof="0" dirty="0">
                <a:ln w="0"/>
                <a:effectLst>
                  <a:outerShdw blurRad="38100" dist="25400" dir="5400000" algn="ctr" rotWithShape="0">
                    <a:srgbClr val="6E747A">
                      <a:alpha val="43000"/>
                    </a:srgbClr>
                  </a:outerShdw>
                </a:effectLst>
                <a:uLnTx/>
                <a:uFillTx/>
                <a:latin typeface="Calibri" panose="020F0502020204030204"/>
                <a:ea typeface="+mn-ea"/>
                <a:cs typeface="+mn-cs"/>
              </a:rPr>
              <a:t>: FB </a:t>
            </a:r>
            <a:r>
              <a:rPr kumimoji="0" lang="en-US" sz="1800" b="0" i="0" u="none" strike="noStrike" kern="1200" cap="none" spc="0" normalizeH="0" baseline="0" noProof="0" dirty="0" err="1">
                <a:ln w="0"/>
                <a:effectLst>
                  <a:outerShdw blurRad="38100" dist="25400" dir="5400000" algn="ctr" rotWithShape="0">
                    <a:srgbClr val="6E747A">
                      <a:alpha val="43000"/>
                    </a:srgbClr>
                  </a:outerShdw>
                </a:effectLst>
                <a:uLnTx/>
                <a:uFillTx/>
                <a:latin typeface="Calibri" panose="020F0502020204030204"/>
                <a:ea typeface="+mn-ea"/>
                <a:cs typeface="+mn-cs"/>
              </a:rPr>
              <a:t>Hương</a:t>
            </a:r>
            <a:r>
              <a:rPr kumimoji="0" lang="en-US" sz="1800" b="0" i="0" u="none" strike="noStrike" kern="1200" cap="none" spc="0" normalizeH="0" baseline="0" noProof="0" dirty="0">
                <a:ln w="0"/>
                <a:effectLst>
                  <a:outerShdw blurRad="38100" dist="25400" dir="5400000" algn="ctr" rotWithShape="0">
                    <a:srgbClr val="6E747A">
                      <a:alpha val="43000"/>
                    </a:srgbClr>
                  </a:outerShdw>
                </a:effectLst>
                <a:uLnTx/>
                <a:uFillTx/>
                <a:latin typeface="Calibri" panose="020F0502020204030204"/>
                <a:ea typeface="+mn-ea"/>
                <a:cs typeface="+mn-cs"/>
              </a:rPr>
              <a:t> </a:t>
            </a:r>
            <a:r>
              <a:rPr kumimoji="0" lang="en-US" sz="1800" b="0" i="0" u="none" strike="noStrike" kern="1200" cap="none" spc="0" normalizeH="0" baseline="0" noProof="0" dirty="0" err="1">
                <a:ln w="0"/>
                <a:effectLst>
                  <a:outerShdw blurRad="38100" dist="25400" dir="5400000" algn="ctr" rotWithShape="0">
                    <a:srgbClr val="6E747A">
                      <a:alpha val="43000"/>
                    </a:srgbClr>
                  </a:outerShdw>
                </a:effectLst>
                <a:uLnTx/>
                <a:uFillTx/>
                <a:latin typeface="Calibri" panose="020F0502020204030204"/>
                <a:ea typeface="+mn-ea"/>
                <a:cs typeface="+mn-cs"/>
              </a:rPr>
              <a:t>Thảo</a:t>
            </a:r>
            <a:r>
              <a:rPr kumimoji="0" lang="en-US" sz="1800" b="0" i="0" u="none" strike="noStrike" kern="1200" cap="none" spc="0" normalizeH="0" baseline="0" noProof="0" dirty="0">
                <a:ln w="0"/>
                <a:effectLst>
                  <a:outerShdw blurRad="38100" dist="25400" dir="5400000" algn="ctr" rotWithShape="0">
                    <a:srgbClr val="6E747A">
                      <a:alpha val="43000"/>
                    </a:srgbClr>
                  </a:outerShdw>
                </a:effectLst>
                <a:uLnTx/>
                <a:uFillTx/>
                <a:latin typeface="Calibri" panose="020F0502020204030204"/>
                <a:ea typeface="+mn-ea"/>
                <a:cs typeface="+mn-cs"/>
              </a:rPr>
              <a:t> - https://www.facebook.com/huongthaoGADT/</a:t>
            </a:r>
          </a:p>
        </p:txBody>
      </p:sp>
    </p:spTree>
  </p:cSld>
  <p:clrMapOvr>
    <a:masterClrMapping/>
  </p:clrMapOvr>
  <mc:AlternateContent xmlns:mc="http://schemas.openxmlformats.org/markup-compatibility/2006">
    <mc:Choice xmlns:p14="http://schemas.microsoft.com/office/powerpoint/2010/main" Requires="p14">
      <p:transition spd="slow" p14:dur="1250">
        <p:wheel spokes="8"/>
      </p:transition>
    </mc:Choice>
    <mc:Fallback>
      <p:transition spd="slow">
        <p:wheel spokes="8"/>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4">
            <a:extLst>
              <a:ext uri="{FF2B5EF4-FFF2-40B4-BE49-F238E27FC236}">
                <a16:creationId xmlns:a16="http://schemas.microsoft.com/office/drawing/2014/main" id="{AC3EC18C-726F-44D8-B99A-FA75DEBE8DAA}"/>
              </a:ext>
            </a:extLst>
          </p:cNvPr>
          <p:cNvSpPr>
            <a:spLocks noGrp="1"/>
          </p:cNvSpPr>
          <p:nvPr>
            <p:ph type="title"/>
          </p:nvPr>
        </p:nvSpPr>
        <p:spPr>
          <a:xfrm>
            <a:off x="838200" y="365125"/>
            <a:ext cx="10515600" cy="1325563"/>
          </a:xfrm>
        </p:spPr>
        <p:txBody>
          <a:bodyPr/>
          <a:lstStyle/>
          <a:p>
            <a:endParaRPr lang="en-US"/>
          </a:p>
        </p:txBody>
      </p:sp>
      <p:sp>
        <p:nvSpPr>
          <p:cNvPr id="8" name="Text Box 1">
            <a:extLst>
              <a:ext uri="{FF2B5EF4-FFF2-40B4-BE49-F238E27FC236}">
                <a16:creationId xmlns:a16="http://schemas.microsoft.com/office/drawing/2014/main" id="{F20F53F7-B344-4AE1-AC84-665077B59B91}"/>
              </a:ext>
            </a:extLst>
          </p:cNvPr>
          <p:cNvSpPr txBox="1"/>
          <p:nvPr/>
        </p:nvSpPr>
        <p:spPr>
          <a:xfrm>
            <a:off x="2333772" y="229870"/>
            <a:ext cx="8612358" cy="583565"/>
          </a:xfrm>
          <a:prstGeom prst="rect">
            <a:avLst/>
          </a:prstGeom>
          <a:noFill/>
        </p:spPr>
        <p:txBody>
          <a:bodyPr wrap="square" rtlCol="0">
            <a:spAutoFit/>
          </a:bodyPr>
          <a:lstStyle/>
          <a:p>
            <a:r>
              <a:rPr lang="en-US" sz="3200" dirty="0"/>
              <a:t>1. </a:t>
            </a:r>
            <a:r>
              <a:rPr lang="en-US" sz="3200" dirty="0" err="1"/>
              <a:t>Hoạt</a:t>
            </a:r>
            <a:r>
              <a:rPr lang="en-US" sz="3200" dirty="0"/>
              <a:t> </a:t>
            </a:r>
            <a:r>
              <a:rPr lang="en-US" sz="3200" dirty="0" err="1"/>
              <a:t>động</a:t>
            </a:r>
            <a:r>
              <a:rPr lang="en-US" sz="3200" dirty="0"/>
              <a:t> </a:t>
            </a:r>
            <a:r>
              <a:rPr lang="en-US" sz="3200" dirty="0" err="1"/>
              <a:t>mua</a:t>
            </a:r>
            <a:r>
              <a:rPr lang="en-US" sz="3200" dirty="0"/>
              <a:t> </a:t>
            </a:r>
            <a:r>
              <a:rPr lang="en-US" sz="3200" dirty="0" err="1"/>
              <a:t>bán</a:t>
            </a:r>
            <a:r>
              <a:rPr lang="en-US" sz="3200" dirty="0"/>
              <a:t> </a:t>
            </a:r>
            <a:r>
              <a:rPr lang="en-US" sz="3200" dirty="0" err="1"/>
              <a:t>thường</a:t>
            </a:r>
            <a:r>
              <a:rPr lang="en-US" sz="3200" dirty="0"/>
              <a:t> </a:t>
            </a:r>
            <a:r>
              <a:rPr lang="en-US" sz="3200" dirty="0" err="1"/>
              <a:t>diễn</a:t>
            </a:r>
            <a:r>
              <a:rPr lang="en-US" sz="3200" dirty="0"/>
              <a:t> ra ở </a:t>
            </a:r>
            <a:r>
              <a:rPr lang="en-US" sz="3200" dirty="0" err="1"/>
              <a:t>đâu</a:t>
            </a:r>
            <a:endParaRPr lang="en-US" sz="3200" dirty="0"/>
          </a:p>
        </p:txBody>
      </p:sp>
      <p:pic>
        <p:nvPicPr>
          <p:cNvPr id="9" name="Content Placeholder 3">
            <a:extLst>
              <a:ext uri="{FF2B5EF4-FFF2-40B4-BE49-F238E27FC236}">
                <a16:creationId xmlns:a16="http://schemas.microsoft.com/office/drawing/2014/main" id="{380CEA70-044D-44AC-B759-758C3A0B01FA}"/>
              </a:ext>
            </a:extLst>
          </p:cNvPr>
          <p:cNvPicPr>
            <a:picLocks noGrp="1" noChangeAspect="1"/>
          </p:cNvPicPr>
          <p:nvPr>
            <p:ph idx="1"/>
          </p:nvPr>
        </p:nvPicPr>
        <p:blipFill>
          <a:blip r:embed="rId3"/>
          <a:stretch>
            <a:fillRect/>
          </a:stretch>
        </p:blipFill>
        <p:spPr>
          <a:xfrm>
            <a:off x="838200" y="913130"/>
            <a:ext cx="4991100" cy="2720340"/>
          </a:xfrm>
          <a:prstGeom prst="rect">
            <a:avLst/>
          </a:prstGeom>
        </p:spPr>
      </p:pic>
      <p:pic>
        <p:nvPicPr>
          <p:cNvPr id="10" name="Picture 9">
            <a:extLst>
              <a:ext uri="{FF2B5EF4-FFF2-40B4-BE49-F238E27FC236}">
                <a16:creationId xmlns:a16="http://schemas.microsoft.com/office/drawing/2014/main" id="{F03E1CC7-1BDD-495B-97FE-BF0B5122AF98}"/>
              </a:ext>
            </a:extLst>
          </p:cNvPr>
          <p:cNvPicPr>
            <a:picLocks noChangeAspect="1"/>
          </p:cNvPicPr>
          <p:nvPr/>
        </p:nvPicPr>
        <p:blipFill>
          <a:blip r:embed="rId4"/>
          <a:stretch>
            <a:fillRect/>
          </a:stretch>
        </p:blipFill>
        <p:spPr>
          <a:xfrm>
            <a:off x="6236970" y="1054100"/>
            <a:ext cx="4709160" cy="2438400"/>
          </a:xfrm>
          <a:prstGeom prst="rect">
            <a:avLst/>
          </a:prstGeom>
        </p:spPr>
      </p:pic>
      <p:pic>
        <p:nvPicPr>
          <p:cNvPr id="11" name="Picture 10">
            <a:extLst>
              <a:ext uri="{FF2B5EF4-FFF2-40B4-BE49-F238E27FC236}">
                <a16:creationId xmlns:a16="http://schemas.microsoft.com/office/drawing/2014/main" id="{9E762889-DAB4-4DEF-BC2B-42B8E3C1D866}"/>
              </a:ext>
            </a:extLst>
          </p:cNvPr>
          <p:cNvPicPr>
            <a:picLocks noChangeAspect="1"/>
          </p:cNvPicPr>
          <p:nvPr/>
        </p:nvPicPr>
        <p:blipFill>
          <a:blip r:embed="rId5"/>
          <a:stretch>
            <a:fillRect/>
          </a:stretch>
        </p:blipFill>
        <p:spPr>
          <a:xfrm>
            <a:off x="975360" y="3825875"/>
            <a:ext cx="4854575" cy="2552700"/>
          </a:xfrm>
          <a:prstGeom prst="rect">
            <a:avLst/>
          </a:prstGeom>
        </p:spPr>
      </p:pic>
      <p:pic>
        <p:nvPicPr>
          <p:cNvPr id="12" name="Picture 11">
            <a:extLst>
              <a:ext uri="{FF2B5EF4-FFF2-40B4-BE49-F238E27FC236}">
                <a16:creationId xmlns:a16="http://schemas.microsoft.com/office/drawing/2014/main" id="{4A4870B5-12D5-4020-84EB-7CE8D9C2CE42}"/>
              </a:ext>
            </a:extLst>
          </p:cNvPr>
          <p:cNvPicPr>
            <a:picLocks noChangeAspect="1"/>
          </p:cNvPicPr>
          <p:nvPr/>
        </p:nvPicPr>
        <p:blipFill>
          <a:blip r:embed="rId6"/>
          <a:stretch>
            <a:fillRect/>
          </a:stretch>
        </p:blipFill>
        <p:spPr>
          <a:xfrm>
            <a:off x="6236970" y="3973830"/>
            <a:ext cx="4591050" cy="2195830"/>
          </a:xfrm>
          <a:prstGeom prst="rect">
            <a:avLst/>
          </a:prstGeom>
        </p:spPr>
      </p:pic>
    </p:spTree>
    <p:extLst>
      <p:ext uri="{BB962C8B-B14F-4D97-AF65-F5344CB8AC3E}">
        <p14:creationId xmlns:p14="http://schemas.microsoft.com/office/powerpoint/2010/main" val="1748431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500" fill="hold"/>
                                        <p:tgtEl>
                                          <p:spTgt spid="11"/>
                                        </p:tgtEl>
                                        <p:attrNameLst>
                                          <p:attrName>ppt_x</p:attrName>
                                        </p:attrNameLst>
                                      </p:cBhvr>
                                      <p:tavLst>
                                        <p:tav tm="0">
                                          <p:val>
                                            <p:strVal val="#ppt_x"/>
                                          </p:val>
                                        </p:tav>
                                        <p:tav tm="100000">
                                          <p:val>
                                            <p:strVal val="#ppt_x"/>
                                          </p:val>
                                        </p:tav>
                                      </p:tavLst>
                                    </p:anim>
                                    <p:anim calcmode="lin" valueType="num">
                                      <p:cBhvr additive="base">
                                        <p:cTn id="2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500" fill="hold"/>
                                        <p:tgtEl>
                                          <p:spTgt spid="12"/>
                                        </p:tgtEl>
                                        <p:attrNameLst>
                                          <p:attrName>ppt_x</p:attrName>
                                        </p:attrNameLst>
                                      </p:cBhvr>
                                      <p:tavLst>
                                        <p:tav tm="0">
                                          <p:val>
                                            <p:strVal val="#ppt_x"/>
                                          </p:val>
                                        </p:tav>
                                        <p:tav tm="100000">
                                          <p:val>
                                            <p:strVal val="#ppt_x"/>
                                          </p:val>
                                        </p:tav>
                                      </p:tavLst>
                                    </p:anim>
                                    <p:anim calcmode="lin" valueType="num">
                                      <p:cBhvr additive="base">
                                        <p:cTn id="31"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39DE9F-7742-4350-879E-0D347F9E90E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DA0AC56-A061-4E53-AC84-FBA707481001}"/>
              </a:ext>
            </a:extLst>
          </p:cNvPr>
          <p:cNvSpPr>
            <a:spLocks noGrp="1"/>
          </p:cNvSpPr>
          <p:nvPr>
            <p:ph idx="1"/>
          </p:nvPr>
        </p:nvSpPr>
        <p:spPr/>
        <p:txBody>
          <a:bodyPr/>
          <a:lstStyle/>
          <a:p>
            <a:endParaRPr lang="en-US"/>
          </a:p>
        </p:txBody>
      </p:sp>
      <p:sp>
        <p:nvSpPr>
          <p:cNvPr id="4" name="Text Box 1">
            <a:extLst>
              <a:ext uri="{FF2B5EF4-FFF2-40B4-BE49-F238E27FC236}">
                <a16:creationId xmlns:a16="http://schemas.microsoft.com/office/drawing/2014/main" id="{3CCC8D8C-C41C-40A4-AF5A-AC21441D0EC9}"/>
              </a:ext>
            </a:extLst>
          </p:cNvPr>
          <p:cNvSpPr txBox="1"/>
          <p:nvPr/>
        </p:nvSpPr>
        <p:spPr>
          <a:xfrm>
            <a:off x="1699895" y="436245"/>
            <a:ext cx="9236075" cy="1076325"/>
          </a:xfrm>
          <a:prstGeom prst="rect">
            <a:avLst/>
          </a:prstGeom>
          <a:noFill/>
        </p:spPr>
        <p:txBody>
          <a:bodyPr wrap="square" rtlCol="0">
            <a:spAutoFit/>
          </a:bodyPr>
          <a:lstStyle/>
          <a:p>
            <a:pPr algn="ctr"/>
            <a:r>
              <a:rPr lang="en-US" sz="3200" dirty="0" err="1"/>
              <a:t>Những</a:t>
            </a:r>
            <a:r>
              <a:rPr lang="en-US" sz="3200" dirty="0"/>
              <a:t> </a:t>
            </a:r>
            <a:r>
              <a:rPr lang="en-US" sz="3200" dirty="0" err="1"/>
              <a:t>điểm</a:t>
            </a:r>
            <a:r>
              <a:rPr lang="en-US" sz="3200" dirty="0"/>
              <a:t> </a:t>
            </a:r>
            <a:r>
              <a:rPr lang="en-US" sz="3200" dirty="0" err="1"/>
              <a:t>khác</a:t>
            </a:r>
            <a:r>
              <a:rPr lang="en-US" sz="3200" dirty="0"/>
              <a:t> </a:t>
            </a:r>
            <a:r>
              <a:rPr lang="en-US" sz="3200" dirty="0" err="1"/>
              <a:t>nhau</a:t>
            </a:r>
            <a:r>
              <a:rPr lang="en-US" sz="3200" dirty="0"/>
              <a:t> </a:t>
            </a:r>
            <a:r>
              <a:rPr lang="en-US" sz="3200" dirty="0" err="1"/>
              <a:t>trong</a:t>
            </a:r>
            <a:r>
              <a:rPr lang="en-US" sz="3200" dirty="0"/>
              <a:t> </a:t>
            </a:r>
            <a:r>
              <a:rPr lang="en-US" sz="3200" dirty="0" err="1"/>
              <a:t>cách</a:t>
            </a:r>
            <a:r>
              <a:rPr lang="en-US" sz="3200" dirty="0"/>
              <a:t> </a:t>
            </a:r>
            <a:r>
              <a:rPr lang="en-US" sz="3200" dirty="0" err="1"/>
              <a:t>trưng</a:t>
            </a:r>
            <a:r>
              <a:rPr lang="en-US" sz="3200" dirty="0"/>
              <a:t> </a:t>
            </a:r>
            <a:r>
              <a:rPr lang="en-US" sz="3200" dirty="0" err="1"/>
              <a:t>bày</a:t>
            </a:r>
            <a:r>
              <a:rPr lang="en-US" sz="3200" dirty="0"/>
              <a:t> </a:t>
            </a:r>
            <a:r>
              <a:rPr lang="en-US" sz="3200" dirty="0" err="1"/>
              <a:t>hàng</a:t>
            </a:r>
            <a:r>
              <a:rPr lang="en-US" sz="3200" dirty="0"/>
              <a:t> </a:t>
            </a:r>
            <a:r>
              <a:rPr lang="en-US" sz="3200" dirty="0" err="1"/>
              <a:t>hóa</a:t>
            </a:r>
            <a:r>
              <a:rPr lang="en-US" sz="3200" dirty="0"/>
              <a:t> ở </a:t>
            </a:r>
            <a:r>
              <a:rPr lang="en-US" sz="3200" dirty="0" err="1"/>
              <a:t>những</a:t>
            </a:r>
            <a:r>
              <a:rPr lang="en-US" sz="3200" dirty="0"/>
              <a:t> </a:t>
            </a:r>
            <a:r>
              <a:rPr lang="en-US" sz="3200" dirty="0" err="1"/>
              <a:t>địa</a:t>
            </a:r>
            <a:r>
              <a:rPr lang="en-US" sz="3200" dirty="0"/>
              <a:t> </a:t>
            </a:r>
            <a:r>
              <a:rPr lang="en-US" sz="3200" dirty="0" err="1"/>
              <a:t>điểm</a:t>
            </a:r>
            <a:r>
              <a:rPr lang="en-US" sz="3200" dirty="0"/>
              <a:t> </a:t>
            </a:r>
            <a:r>
              <a:rPr lang="en-US" sz="3200" dirty="0" err="1"/>
              <a:t>này</a:t>
            </a:r>
            <a:endParaRPr lang="en-US" sz="3200" dirty="0"/>
          </a:p>
        </p:txBody>
      </p:sp>
      <p:pic>
        <p:nvPicPr>
          <p:cNvPr id="5" name="Content Placeholder 6">
            <a:extLst>
              <a:ext uri="{FF2B5EF4-FFF2-40B4-BE49-F238E27FC236}">
                <a16:creationId xmlns:a16="http://schemas.microsoft.com/office/drawing/2014/main" id="{5E070F32-CCEF-4131-B366-8D467D95DAD3}"/>
              </a:ext>
            </a:extLst>
          </p:cNvPr>
          <p:cNvPicPr>
            <a:picLocks noChangeAspect="1"/>
          </p:cNvPicPr>
          <p:nvPr/>
        </p:nvPicPr>
        <p:blipFill>
          <a:blip r:embed="rId3"/>
          <a:stretch>
            <a:fillRect/>
          </a:stretch>
        </p:blipFill>
        <p:spPr>
          <a:xfrm>
            <a:off x="3223895" y="1677670"/>
            <a:ext cx="6390005" cy="4596765"/>
          </a:xfrm>
          <a:prstGeom prst="rect">
            <a:avLst/>
          </a:prstGeom>
        </p:spPr>
      </p:pic>
      <p:sp>
        <p:nvSpPr>
          <p:cNvPr id="6" name="Rounded Rectangular Callout 8">
            <a:extLst>
              <a:ext uri="{FF2B5EF4-FFF2-40B4-BE49-F238E27FC236}">
                <a16:creationId xmlns:a16="http://schemas.microsoft.com/office/drawing/2014/main" id="{383AD5D2-26BB-4B16-B8D0-143108B8E5AB}"/>
              </a:ext>
            </a:extLst>
          </p:cNvPr>
          <p:cNvSpPr/>
          <p:nvPr/>
        </p:nvSpPr>
        <p:spPr>
          <a:xfrm>
            <a:off x="587375" y="2139315"/>
            <a:ext cx="2636520" cy="2444750"/>
          </a:xfrm>
          <a:prstGeom prst="wedgeRoundRectCallou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200" dirty="0" err="1"/>
              <a:t>Hàng</a:t>
            </a:r>
            <a:r>
              <a:rPr lang="en-US" sz="2200" dirty="0"/>
              <a:t> </a:t>
            </a:r>
            <a:r>
              <a:rPr lang="en-US" sz="2200" dirty="0" err="1"/>
              <a:t>hóa</a:t>
            </a:r>
            <a:r>
              <a:rPr lang="en-US" sz="2200" dirty="0"/>
              <a:t> ở </a:t>
            </a:r>
            <a:r>
              <a:rPr lang="en-US" sz="2200" dirty="0" err="1"/>
              <a:t>siêu</a:t>
            </a:r>
            <a:r>
              <a:rPr lang="en-US" sz="2200" dirty="0"/>
              <a:t> </a:t>
            </a:r>
            <a:r>
              <a:rPr lang="en-US" sz="2200" dirty="0" err="1"/>
              <a:t>thị</a:t>
            </a:r>
            <a:r>
              <a:rPr lang="en-US" sz="2200" dirty="0"/>
              <a:t> </a:t>
            </a:r>
            <a:r>
              <a:rPr lang="en-US" sz="2200" dirty="0" err="1"/>
              <a:t>được</a:t>
            </a:r>
            <a:r>
              <a:rPr lang="en-US" sz="2200" dirty="0"/>
              <a:t> </a:t>
            </a:r>
            <a:r>
              <a:rPr lang="en-US" sz="2200" dirty="0" err="1"/>
              <a:t>trưng</a:t>
            </a:r>
            <a:r>
              <a:rPr lang="en-US" sz="2200" dirty="0"/>
              <a:t> </a:t>
            </a:r>
            <a:r>
              <a:rPr lang="en-US" sz="2200" dirty="0" err="1"/>
              <a:t>bày</a:t>
            </a:r>
            <a:r>
              <a:rPr lang="en-US" sz="2200" dirty="0"/>
              <a:t> </a:t>
            </a:r>
            <a:r>
              <a:rPr lang="en-US" sz="2200" dirty="0" err="1"/>
              <a:t>rất</a:t>
            </a:r>
            <a:r>
              <a:rPr lang="en-US" sz="2200" dirty="0"/>
              <a:t> khoa </a:t>
            </a:r>
            <a:r>
              <a:rPr lang="en-US" sz="2200" dirty="0" err="1"/>
              <a:t>học</a:t>
            </a:r>
            <a:r>
              <a:rPr lang="en-US" sz="2200" dirty="0"/>
              <a:t>, </a:t>
            </a:r>
            <a:r>
              <a:rPr lang="en-US" sz="2200" dirty="0" err="1"/>
              <a:t>gọn</a:t>
            </a:r>
            <a:r>
              <a:rPr lang="en-US" sz="2200" dirty="0"/>
              <a:t> </a:t>
            </a:r>
            <a:r>
              <a:rPr lang="en-US" sz="2200" dirty="0" err="1"/>
              <a:t>gàng</a:t>
            </a:r>
            <a:r>
              <a:rPr lang="en-US" sz="2200" dirty="0"/>
              <a:t>, </a:t>
            </a:r>
            <a:r>
              <a:rPr lang="en-US" sz="2200" dirty="0" err="1"/>
              <a:t>ngăn</a:t>
            </a:r>
            <a:r>
              <a:rPr lang="en-US" sz="2200" dirty="0"/>
              <a:t> </a:t>
            </a:r>
            <a:r>
              <a:rPr lang="en-US" sz="2200" dirty="0" err="1"/>
              <a:t>nắp</a:t>
            </a:r>
            <a:r>
              <a:rPr lang="en-US" sz="2200" dirty="0"/>
              <a:t>, chia </a:t>
            </a:r>
            <a:r>
              <a:rPr lang="en-US" sz="2200" dirty="0" err="1"/>
              <a:t>thành</a:t>
            </a:r>
            <a:r>
              <a:rPr lang="en-US" sz="2200" dirty="0"/>
              <a:t> </a:t>
            </a:r>
            <a:r>
              <a:rPr lang="en-US" sz="2200" dirty="0" err="1"/>
              <a:t>từng</a:t>
            </a:r>
            <a:r>
              <a:rPr lang="en-US" sz="2200" dirty="0"/>
              <a:t> </a:t>
            </a:r>
            <a:r>
              <a:rPr lang="en-US" sz="2200" dirty="0" err="1"/>
              <a:t>quầy</a:t>
            </a:r>
            <a:r>
              <a:rPr lang="en-US" sz="2200" dirty="0"/>
              <a:t> </a:t>
            </a:r>
            <a:r>
              <a:rPr lang="en-US" sz="2200" dirty="0" err="1"/>
              <a:t>riêng</a:t>
            </a:r>
            <a:r>
              <a:rPr lang="en-US" sz="2200" dirty="0"/>
              <a:t> </a:t>
            </a:r>
            <a:r>
              <a:rPr lang="en-US" sz="2200" dirty="0" err="1"/>
              <a:t>biệt</a:t>
            </a:r>
            <a:r>
              <a:rPr lang="en-US" sz="2200" dirty="0"/>
              <a:t>.</a:t>
            </a:r>
          </a:p>
        </p:txBody>
      </p:sp>
    </p:spTree>
    <p:extLst>
      <p:ext uri="{BB962C8B-B14F-4D97-AF65-F5344CB8AC3E}">
        <p14:creationId xmlns:p14="http://schemas.microsoft.com/office/powerpoint/2010/main" val="1473907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F3859-20E9-4D74-8369-96103227406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383110E-B9A0-4368-8E37-B526431E2FF0}"/>
              </a:ext>
            </a:extLst>
          </p:cNvPr>
          <p:cNvSpPr>
            <a:spLocks noGrp="1"/>
          </p:cNvSpPr>
          <p:nvPr>
            <p:ph idx="1"/>
          </p:nvPr>
        </p:nvSpPr>
        <p:spPr/>
        <p:txBody>
          <a:bodyPr/>
          <a:lstStyle/>
          <a:p>
            <a:endParaRPr lang="en-US"/>
          </a:p>
        </p:txBody>
      </p:sp>
      <p:pic>
        <p:nvPicPr>
          <p:cNvPr id="4" name="Content Placeholder 3">
            <a:extLst>
              <a:ext uri="{FF2B5EF4-FFF2-40B4-BE49-F238E27FC236}">
                <a16:creationId xmlns:a16="http://schemas.microsoft.com/office/drawing/2014/main" id="{6C2BF453-A743-48E5-8C79-55A946B838EC}"/>
              </a:ext>
            </a:extLst>
          </p:cNvPr>
          <p:cNvPicPr>
            <a:picLocks noChangeAspect="1"/>
          </p:cNvPicPr>
          <p:nvPr/>
        </p:nvPicPr>
        <p:blipFill>
          <a:blip r:embed="rId3"/>
          <a:stretch>
            <a:fillRect/>
          </a:stretch>
        </p:blipFill>
        <p:spPr>
          <a:xfrm>
            <a:off x="2657475" y="440690"/>
            <a:ext cx="7046595" cy="4604385"/>
          </a:xfrm>
          <a:prstGeom prst="rect">
            <a:avLst/>
          </a:prstGeom>
        </p:spPr>
      </p:pic>
      <p:sp>
        <p:nvSpPr>
          <p:cNvPr id="5" name="Rounded Rectangle 4">
            <a:extLst>
              <a:ext uri="{FF2B5EF4-FFF2-40B4-BE49-F238E27FC236}">
                <a16:creationId xmlns:a16="http://schemas.microsoft.com/office/drawing/2014/main" id="{A618EF57-00F6-47D6-9755-3EF480C30389}"/>
              </a:ext>
            </a:extLst>
          </p:cNvPr>
          <p:cNvSpPr/>
          <p:nvPr/>
        </p:nvSpPr>
        <p:spPr>
          <a:xfrm>
            <a:off x="3214370" y="5182870"/>
            <a:ext cx="5730875" cy="116649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Ở chợ hàng hóa được bày bán rất đa dạng các loại mặt hàng thịt cá, rau củ... Khi mua có thể trả giá.</a:t>
            </a:r>
          </a:p>
        </p:txBody>
      </p:sp>
    </p:spTree>
    <p:extLst>
      <p:ext uri="{BB962C8B-B14F-4D97-AF65-F5344CB8AC3E}">
        <p14:creationId xmlns:p14="http://schemas.microsoft.com/office/powerpoint/2010/main" val="1690090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t="-1000" r="-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stretch>
            <a:fillRect/>
          </a:stretch>
        </p:blipFill>
        <p:spPr>
          <a:xfrm>
            <a:off x="2560320" y="253365"/>
            <a:ext cx="7211060" cy="4696460"/>
          </a:xfrm>
          <a:prstGeom prst="rect">
            <a:avLst/>
          </a:prstGeom>
        </p:spPr>
      </p:pic>
      <p:sp>
        <p:nvSpPr>
          <p:cNvPr id="5" name="Rounded Rectangle 4"/>
          <p:cNvSpPr/>
          <p:nvPr/>
        </p:nvSpPr>
        <p:spPr>
          <a:xfrm>
            <a:off x="3214370" y="5182870"/>
            <a:ext cx="5730875" cy="116649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a:t>Ở chợ nổi, hàng hóa được sắp xếp trên các thuyền, ghe... mọi người mua bán với nhau ngay trên sông nước.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t="-1000" r="-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1000198"/>
            <a:ext cx="10515600" cy="1325563"/>
          </a:xfrm>
        </p:spPr>
        <p:txBody>
          <a:bodyPr>
            <a:normAutofit/>
          </a:bodyPr>
          <a:lstStyle/>
          <a:p>
            <a:pPr algn="ctr"/>
            <a:r>
              <a:rPr lang="en-US" b="1" dirty="0">
                <a:solidFill>
                  <a:schemeClr val="accent1"/>
                </a:solidFill>
                <a:effectLst>
                  <a:outerShdw blurRad="38100" dist="25400" dir="5400000" algn="ctr" rotWithShape="0">
                    <a:srgbClr val="6E747A">
                      <a:alpha val="43000"/>
                    </a:srgbClr>
                  </a:outerShdw>
                </a:effectLst>
              </a:rPr>
              <a:t>3. </a:t>
            </a:r>
            <a:r>
              <a:rPr lang="en-US" b="1" dirty="0" err="1">
                <a:solidFill>
                  <a:schemeClr val="accent1"/>
                </a:solidFill>
                <a:effectLst>
                  <a:outerShdw blurRad="38100" dist="25400" dir="5400000" algn="ctr" rotWithShape="0">
                    <a:srgbClr val="6E747A">
                      <a:alpha val="43000"/>
                    </a:srgbClr>
                  </a:outerShdw>
                </a:effectLst>
              </a:rPr>
              <a:t>Vì</a:t>
            </a:r>
            <a:r>
              <a:rPr lang="en-US" b="1" dirty="0">
                <a:solidFill>
                  <a:schemeClr val="accent1"/>
                </a:solidFill>
                <a:effectLst>
                  <a:outerShdw blurRad="38100" dist="25400" dir="5400000" algn="ctr" rotWithShape="0">
                    <a:srgbClr val="6E747A">
                      <a:alpha val="43000"/>
                    </a:srgbClr>
                  </a:outerShdw>
                </a:effectLst>
              </a:rPr>
              <a:t> </a:t>
            </a:r>
            <a:r>
              <a:rPr lang="en-US" b="1" dirty="0" err="1">
                <a:solidFill>
                  <a:schemeClr val="accent1"/>
                </a:solidFill>
                <a:effectLst>
                  <a:outerShdw blurRad="38100" dist="25400" dir="5400000" algn="ctr" rotWithShape="0">
                    <a:srgbClr val="6E747A">
                      <a:alpha val="43000"/>
                    </a:srgbClr>
                  </a:outerShdw>
                </a:effectLst>
              </a:rPr>
              <a:t>sao</a:t>
            </a:r>
            <a:r>
              <a:rPr lang="en-US" b="1" dirty="0">
                <a:solidFill>
                  <a:schemeClr val="accent1"/>
                </a:solidFill>
                <a:effectLst>
                  <a:outerShdw blurRad="38100" dist="25400" dir="5400000" algn="ctr" rotWithShape="0">
                    <a:srgbClr val="6E747A">
                      <a:alpha val="43000"/>
                    </a:srgbClr>
                  </a:outerShdw>
                </a:effectLst>
              </a:rPr>
              <a:t> </a:t>
            </a:r>
            <a:r>
              <a:rPr lang="en-US" b="1" dirty="0" err="1">
                <a:solidFill>
                  <a:schemeClr val="accent1"/>
                </a:solidFill>
                <a:effectLst>
                  <a:outerShdw blurRad="38100" dist="25400" dir="5400000" algn="ctr" rotWithShape="0">
                    <a:srgbClr val="6E747A">
                      <a:alpha val="43000"/>
                    </a:srgbClr>
                  </a:outerShdw>
                </a:effectLst>
              </a:rPr>
              <a:t>cần</a:t>
            </a:r>
            <a:r>
              <a:rPr lang="en-US" b="1" dirty="0">
                <a:solidFill>
                  <a:schemeClr val="accent1"/>
                </a:solidFill>
                <a:effectLst>
                  <a:outerShdw blurRad="38100" dist="25400" dir="5400000" algn="ctr" rotWithShape="0">
                    <a:srgbClr val="6E747A">
                      <a:alpha val="43000"/>
                    </a:srgbClr>
                  </a:outerShdw>
                </a:effectLst>
              </a:rPr>
              <a:t> </a:t>
            </a:r>
            <a:r>
              <a:rPr lang="en-US" b="1" dirty="0" err="1">
                <a:solidFill>
                  <a:schemeClr val="accent1"/>
                </a:solidFill>
                <a:effectLst>
                  <a:outerShdw blurRad="38100" dist="25400" dir="5400000" algn="ctr" rotWithShape="0">
                    <a:srgbClr val="6E747A">
                      <a:alpha val="43000"/>
                    </a:srgbClr>
                  </a:outerShdw>
                </a:effectLst>
              </a:rPr>
              <a:t>lựa</a:t>
            </a:r>
            <a:r>
              <a:rPr lang="en-US" b="1" dirty="0">
                <a:solidFill>
                  <a:schemeClr val="accent1"/>
                </a:solidFill>
                <a:effectLst>
                  <a:outerShdw blurRad="38100" dist="25400" dir="5400000" algn="ctr" rotWithShape="0">
                    <a:srgbClr val="6E747A">
                      <a:alpha val="43000"/>
                    </a:srgbClr>
                  </a:outerShdw>
                </a:effectLst>
              </a:rPr>
              <a:t> </a:t>
            </a:r>
            <a:r>
              <a:rPr lang="en-US" b="1" dirty="0" err="1">
                <a:solidFill>
                  <a:schemeClr val="accent1"/>
                </a:solidFill>
                <a:effectLst>
                  <a:outerShdw blurRad="38100" dist="25400" dir="5400000" algn="ctr" rotWithShape="0">
                    <a:srgbClr val="6E747A">
                      <a:alpha val="43000"/>
                    </a:srgbClr>
                  </a:outerShdw>
                </a:effectLst>
              </a:rPr>
              <a:t>chọn</a:t>
            </a:r>
            <a:r>
              <a:rPr lang="en-US" b="1" dirty="0">
                <a:solidFill>
                  <a:schemeClr val="accent1"/>
                </a:solidFill>
                <a:effectLst>
                  <a:outerShdw blurRad="38100" dist="25400" dir="5400000" algn="ctr" rotWithShape="0">
                    <a:srgbClr val="6E747A">
                      <a:alpha val="43000"/>
                    </a:srgbClr>
                  </a:outerShdw>
                </a:effectLst>
              </a:rPr>
              <a:t> </a:t>
            </a:r>
            <a:r>
              <a:rPr lang="en-US" b="1" dirty="0" err="1">
                <a:solidFill>
                  <a:schemeClr val="accent1"/>
                </a:solidFill>
                <a:effectLst>
                  <a:outerShdw blurRad="38100" dist="25400" dir="5400000" algn="ctr" rotWithShape="0">
                    <a:srgbClr val="6E747A">
                      <a:alpha val="43000"/>
                    </a:srgbClr>
                  </a:outerShdw>
                </a:effectLst>
              </a:rPr>
              <a:t>hàng</a:t>
            </a:r>
            <a:r>
              <a:rPr lang="en-US" b="1" dirty="0">
                <a:solidFill>
                  <a:schemeClr val="accent1"/>
                </a:solidFill>
                <a:effectLst>
                  <a:outerShdw blurRad="38100" dist="25400" dir="5400000" algn="ctr" rotWithShape="0">
                    <a:srgbClr val="6E747A">
                      <a:alpha val="43000"/>
                    </a:srgbClr>
                  </a:outerShdw>
                </a:effectLst>
              </a:rPr>
              <a:t> </a:t>
            </a:r>
            <a:r>
              <a:rPr lang="en-US" b="1" dirty="0" err="1">
                <a:solidFill>
                  <a:schemeClr val="accent1"/>
                </a:solidFill>
                <a:effectLst>
                  <a:outerShdw blurRad="38100" dist="25400" dir="5400000" algn="ctr" rotWithShape="0">
                    <a:srgbClr val="6E747A">
                      <a:alpha val="43000"/>
                    </a:srgbClr>
                  </a:outerShdw>
                </a:effectLst>
              </a:rPr>
              <a:t>hóa</a:t>
            </a:r>
            <a:r>
              <a:rPr lang="en-US" b="1" dirty="0">
                <a:solidFill>
                  <a:schemeClr val="accent1"/>
                </a:solidFill>
                <a:effectLst>
                  <a:outerShdw blurRad="38100" dist="25400" dir="5400000" algn="ctr" rotWithShape="0">
                    <a:srgbClr val="6E747A">
                      <a:alpha val="43000"/>
                    </a:srgbClr>
                  </a:outerShdw>
                </a:effectLst>
              </a:rPr>
              <a:t> </a:t>
            </a:r>
            <a:r>
              <a:rPr lang="en-US" b="1" dirty="0" err="1">
                <a:solidFill>
                  <a:schemeClr val="accent1"/>
                </a:solidFill>
                <a:effectLst>
                  <a:outerShdw blurRad="38100" dist="25400" dir="5400000" algn="ctr" rotWithShape="0">
                    <a:srgbClr val="6E747A">
                      <a:alpha val="43000"/>
                    </a:srgbClr>
                  </a:outerShdw>
                </a:effectLst>
              </a:rPr>
              <a:t>trước</a:t>
            </a:r>
            <a:r>
              <a:rPr lang="en-US" b="1" dirty="0">
                <a:solidFill>
                  <a:schemeClr val="accent1"/>
                </a:solidFill>
                <a:effectLst>
                  <a:outerShdw blurRad="38100" dist="25400" dir="5400000" algn="ctr" rotWithShape="0">
                    <a:srgbClr val="6E747A">
                      <a:alpha val="43000"/>
                    </a:srgbClr>
                  </a:outerShdw>
                </a:effectLst>
              </a:rPr>
              <a:t> </a:t>
            </a:r>
            <a:r>
              <a:rPr lang="en-US" b="1" dirty="0" err="1">
                <a:solidFill>
                  <a:schemeClr val="accent1"/>
                </a:solidFill>
                <a:effectLst>
                  <a:outerShdw blurRad="38100" dist="25400" dir="5400000" algn="ctr" rotWithShape="0">
                    <a:srgbClr val="6E747A">
                      <a:alpha val="43000"/>
                    </a:srgbClr>
                  </a:outerShdw>
                </a:effectLst>
              </a:rPr>
              <a:t>khi</a:t>
            </a:r>
            <a:r>
              <a:rPr lang="en-US" b="1" dirty="0">
                <a:solidFill>
                  <a:schemeClr val="accent1"/>
                </a:solidFill>
                <a:effectLst>
                  <a:outerShdw blurRad="38100" dist="25400" dir="5400000" algn="ctr" rotWithShape="0">
                    <a:srgbClr val="6E747A">
                      <a:alpha val="43000"/>
                    </a:srgbClr>
                  </a:outerShdw>
                </a:effectLst>
              </a:rPr>
              <a:t> </a:t>
            </a:r>
            <a:r>
              <a:rPr lang="en-US" b="1" dirty="0" err="1">
                <a:solidFill>
                  <a:schemeClr val="accent1"/>
                </a:solidFill>
                <a:effectLst>
                  <a:outerShdw blurRad="38100" dist="25400" dir="5400000" algn="ctr" rotWithShape="0">
                    <a:srgbClr val="6E747A">
                      <a:alpha val="43000"/>
                    </a:srgbClr>
                  </a:outerShdw>
                </a:effectLst>
              </a:rPr>
              <a:t>mua</a:t>
            </a:r>
            <a:endParaRPr lang="en-US" b="1" dirty="0">
              <a:solidFill>
                <a:schemeClr val="accent1"/>
              </a:solidFill>
              <a:effectLst>
                <a:outerShdw blurRad="38100" dist="25400" dir="5400000" algn="ctr" rotWithShape="0">
                  <a:srgbClr val="6E747A">
                    <a:alpha val="43000"/>
                  </a:srgbClr>
                </a:outerShdw>
              </a:effectLst>
            </a:endParaRPr>
          </a:p>
        </p:txBody>
      </p:sp>
      <p:sp>
        <p:nvSpPr>
          <p:cNvPr id="3" name="Content Placeholder 2"/>
          <p:cNvSpPr>
            <a:spLocks noGrp="1"/>
          </p:cNvSpPr>
          <p:nvPr>
            <p:ph idx="1"/>
          </p:nvPr>
        </p:nvSpPr>
        <p:spPr/>
        <p:txBody>
          <a:bodyPr/>
          <a:lstStyle/>
          <a:p>
            <a:endParaRPr lang="en-US"/>
          </a:p>
        </p:txBody>
      </p:sp>
      <p:sp>
        <p:nvSpPr>
          <p:cNvPr id="4" name="Cloud Callout 3"/>
          <p:cNvSpPr/>
          <p:nvPr/>
        </p:nvSpPr>
        <p:spPr>
          <a:xfrm>
            <a:off x="3231418" y="2446948"/>
            <a:ext cx="6339205" cy="3458845"/>
          </a:xfrm>
          <a:prstGeom prst="cloudCallou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600" dirty="0" err="1"/>
              <a:t>Lựa</a:t>
            </a:r>
            <a:r>
              <a:rPr lang="en-US" sz="3600" dirty="0"/>
              <a:t> </a:t>
            </a:r>
            <a:r>
              <a:rPr lang="en-US" sz="3600" dirty="0" err="1"/>
              <a:t>chọn</a:t>
            </a:r>
            <a:r>
              <a:rPr lang="en-US" sz="3600" dirty="0"/>
              <a:t> </a:t>
            </a:r>
            <a:r>
              <a:rPr lang="en-US" sz="3600" dirty="0" err="1"/>
              <a:t>hàng</a:t>
            </a:r>
            <a:r>
              <a:rPr lang="en-US" sz="3600" dirty="0"/>
              <a:t> </a:t>
            </a:r>
            <a:r>
              <a:rPr lang="en-US" sz="3600" dirty="0" err="1"/>
              <a:t>hóa</a:t>
            </a:r>
            <a:r>
              <a:rPr lang="en-US" sz="3600" dirty="0"/>
              <a:t> </a:t>
            </a:r>
            <a:r>
              <a:rPr lang="en-US" sz="3600" dirty="0" err="1"/>
              <a:t>trước</a:t>
            </a:r>
            <a:r>
              <a:rPr lang="en-US" sz="3600" dirty="0"/>
              <a:t> </a:t>
            </a:r>
            <a:r>
              <a:rPr lang="en-US" sz="3600" dirty="0" err="1"/>
              <a:t>khi</a:t>
            </a:r>
            <a:r>
              <a:rPr lang="en-US" sz="3600" dirty="0"/>
              <a:t> </a:t>
            </a:r>
            <a:r>
              <a:rPr lang="en-US" sz="3600" dirty="0" err="1"/>
              <a:t>mua</a:t>
            </a:r>
            <a:r>
              <a:rPr lang="en-US" sz="3600" dirty="0"/>
              <a:t> </a:t>
            </a:r>
            <a:r>
              <a:rPr lang="en-US" sz="3600" dirty="0" err="1"/>
              <a:t>để</a:t>
            </a:r>
            <a:r>
              <a:rPr lang="en-US" sz="3600" dirty="0"/>
              <a:t> </a:t>
            </a:r>
            <a:r>
              <a:rPr lang="en-US" sz="3600" dirty="0" err="1"/>
              <a:t>đảm</a:t>
            </a:r>
            <a:r>
              <a:rPr lang="en-US" sz="3600" dirty="0"/>
              <a:t> </a:t>
            </a:r>
            <a:r>
              <a:rPr lang="en-US" sz="3600" dirty="0" err="1"/>
              <a:t>bảo</a:t>
            </a:r>
            <a:r>
              <a:rPr lang="en-US" sz="3600" dirty="0"/>
              <a:t> </a:t>
            </a:r>
            <a:r>
              <a:rPr lang="en-US" sz="3600" dirty="0" err="1"/>
              <a:t>chất</a:t>
            </a:r>
            <a:r>
              <a:rPr lang="en-US" sz="3600" dirty="0"/>
              <a:t> </a:t>
            </a:r>
            <a:r>
              <a:rPr lang="en-US" sz="3600" dirty="0" err="1"/>
              <a:t>lượng</a:t>
            </a:r>
            <a:r>
              <a:rPr lang="en-US" sz="3600" dirty="0"/>
              <a:t>, </a:t>
            </a:r>
            <a:r>
              <a:rPr lang="en-US" sz="3600" dirty="0" err="1"/>
              <a:t>phù</a:t>
            </a:r>
            <a:r>
              <a:rPr lang="en-US" sz="3600" dirty="0"/>
              <a:t> </a:t>
            </a:r>
            <a:r>
              <a:rPr lang="en-US" sz="3600" dirty="0" err="1"/>
              <a:t>hợp</a:t>
            </a:r>
            <a:r>
              <a:rPr lang="en-US" sz="3600" dirty="0"/>
              <a:t> </a:t>
            </a:r>
            <a:r>
              <a:rPr lang="en-US" sz="3600" dirty="0" err="1"/>
              <a:t>giá</a:t>
            </a:r>
            <a:r>
              <a:rPr lang="en-US" sz="3600" dirty="0"/>
              <a:t> </a:t>
            </a:r>
            <a:r>
              <a:rPr lang="en-US" sz="3600" dirty="0" err="1"/>
              <a:t>cả</a:t>
            </a:r>
            <a:r>
              <a:rPr lang="en-US" sz="3600" dirty="0"/>
              <a:t>, </a:t>
            </a:r>
            <a:r>
              <a:rPr lang="en-US" sz="3600" dirty="0" err="1"/>
              <a:t>sở</a:t>
            </a:r>
            <a:r>
              <a:rPr lang="en-US" sz="3600" dirty="0"/>
              <a:t> </a:t>
            </a:r>
            <a:r>
              <a:rPr lang="en-US" sz="3600" dirty="0" err="1"/>
              <a:t>thích</a:t>
            </a:r>
            <a:r>
              <a:rPr lang="en-US" sz="3600" dirty="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animBg="1"/>
      <p:bldP spid="4"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t="-1000" r="-1000"/>
          </a:stretch>
        </a:blipFill>
        <a:effectLst/>
      </p:bgPr>
    </p:bg>
    <p:spTree>
      <p:nvGrpSpPr>
        <p:cNvPr id="1" name=""/>
        <p:cNvGrpSpPr/>
        <p:nvPr/>
      </p:nvGrpSpPr>
      <p:grpSpPr>
        <a:xfrm>
          <a:off x="0" y="0"/>
          <a:ext cx="0" cy="0"/>
          <a:chOff x="0" y="0"/>
          <a:chExt cx="0" cy="0"/>
        </a:xfrm>
      </p:grpSpPr>
      <p:grpSp>
        <p:nvGrpSpPr>
          <p:cNvPr id="4" name="组合 3"/>
          <p:cNvGrpSpPr/>
          <p:nvPr/>
        </p:nvGrpSpPr>
        <p:grpSpPr>
          <a:xfrm>
            <a:off x="1981161" y="2022035"/>
            <a:ext cx="8736458" cy="2055304"/>
            <a:chOff x="7019" y="5598"/>
            <a:chExt cx="6358" cy="1378"/>
          </a:xfrm>
        </p:grpSpPr>
        <p:sp>
          <p:nvSpPr>
            <p:cNvPr id="19" name="任意多边形 18"/>
            <p:cNvSpPr/>
            <p:nvPr/>
          </p:nvSpPr>
          <p:spPr>
            <a:xfrm>
              <a:off x="7117" y="6476"/>
              <a:ext cx="6260" cy="50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文本框 19"/>
            <p:cNvSpPr txBox="1"/>
            <p:nvPr/>
          </p:nvSpPr>
          <p:spPr>
            <a:xfrm>
              <a:off x="7019" y="5598"/>
              <a:ext cx="6260" cy="618"/>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charset="0"/>
                  <a:ea typeface="字魂59号-创粗黑" panose="00000500000000000000" pitchFamily="2" charset="-122"/>
                  <a:cs typeface="Times New Roman" panose="02020603050405020304" charset="0"/>
                  <a:sym typeface="字魂59号-创粗黑" panose="00000500000000000000" pitchFamily="2" charset="-122"/>
                </a:rPr>
                <a:t>Hoạt</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charset="0"/>
                  <a:ea typeface="字魂59号-创粗黑" panose="00000500000000000000" pitchFamily="2" charset="-122"/>
                  <a:cs typeface="Times New Roman" panose="02020603050405020304"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charset="0"/>
                  <a:ea typeface="字魂59号-创粗黑" panose="00000500000000000000" pitchFamily="2" charset="-122"/>
                  <a:cs typeface="Times New Roman" panose="02020603050405020304" charset="0"/>
                  <a:sym typeface="字魂59号-创粗黑" panose="00000500000000000000" pitchFamily="2" charset="-122"/>
                </a:rPr>
                <a:t>động</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charset="0"/>
                  <a:ea typeface="字魂59号-创粗黑" panose="00000500000000000000" pitchFamily="2" charset="-122"/>
                  <a:cs typeface="Times New Roman" panose="02020603050405020304" charset="0"/>
                  <a:sym typeface="字魂59号-创粗黑" panose="00000500000000000000" pitchFamily="2" charset="-122"/>
                </a:rPr>
                <a:t> thực hành</a:t>
              </a:r>
              <a:endParaRPr kumimoji="0" lang="zh-CN" alt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charset="0"/>
                <a:ea typeface="字魂59号-创粗黑" panose="00000500000000000000" pitchFamily="2" charset="-122"/>
                <a:cs typeface="Times New Roman" panose="02020603050405020304" charset="0"/>
                <a:sym typeface="字魂59号-创粗黑" panose="00000500000000000000" pitchFamily="2"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250">
        <p:wheel spokes="8"/>
      </p:transition>
    </mc:Choice>
    <mc:Fallback>
      <p:transition spd="slow">
        <p:wheel spokes="8"/>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ẤM BUÔN BÁN, CẤM REUP"/>
          <p:cNvPicPr>
            <a:picLocks noChangeAspect="1"/>
          </p:cNvPicPr>
          <p:nvPr/>
        </p:nvPicPr>
        <p:blipFill>
          <a:blip r:embed="rId4"/>
          <a:stretch>
            <a:fillRect/>
          </a:stretch>
        </p:blipFill>
        <p:spPr>
          <a:xfrm>
            <a:off x="0" y="-16054"/>
            <a:ext cx="12219146" cy="6874053"/>
          </a:xfrm>
          <a:prstGeom prst="rect">
            <a:avLst/>
          </a:prstGeom>
        </p:spPr>
      </p:pic>
      <p:grpSp>
        <p:nvGrpSpPr>
          <p:cNvPr id="4" name="ĐC SHARE MIỄN PHÍ BỞI NK POWERSKILLS"/>
          <p:cNvGrpSpPr/>
          <p:nvPr/>
        </p:nvGrpSpPr>
        <p:grpSpPr>
          <a:xfrm>
            <a:off x="132567" y="1953709"/>
            <a:ext cx="12257011" cy="8262312"/>
            <a:chOff x="293100" y="2106109"/>
            <a:chExt cx="12257011" cy="8262312"/>
          </a:xfrm>
        </p:grpSpPr>
        <p:pic>
          <p:nvPicPr>
            <p:cNvPr id="36" name="Picture 35"/>
            <p:cNvPicPr>
              <a:picLocks noChangeAspect="1"/>
            </p:cNvPicPr>
            <p:nvPr/>
          </p:nvPicPr>
          <p:blipFill>
            <a:blip r:embed="rId5"/>
            <a:stretch>
              <a:fillRect/>
            </a:stretch>
          </p:blipFill>
          <p:spPr>
            <a:xfrm>
              <a:off x="7212367" y="2106109"/>
              <a:ext cx="3471952" cy="4536587"/>
            </a:xfrm>
            <a:prstGeom prst="rect">
              <a:avLst/>
            </a:prstGeom>
          </p:spPr>
        </p:pic>
        <p:sp>
          <p:nvSpPr>
            <p:cNvPr id="38" name="Rounded Rectangle 37">
              <a:hlinkClick r:id="rId6"/>
            </p:cNvPr>
            <p:cNvSpPr/>
            <p:nvPr/>
          </p:nvSpPr>
          <p:spPr>
            <a:xfrm>
              <a:off x="293100" y="8634537"/>
              <a:ext cx="12257011" cy="1733884"/>
            </a:xfrm>
            <a:prstGeom prst="roundRect">
              <a:avLst/>
            </a:prstGeom>
            <a:blipFill>
              <a:blip r:embed="rId7"/>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 name="Vào http://fb.com/nkpowerskills tải game miễn phí"/>
          <p:cNvSpPr/>
          <p:nvPr/>
        </p:nvSpPr>
        <p:spPr>
          <a:xfrm>
            <a:off x="3618700" y="67875"/>
            <a:ext cx="4530817" cy="991604"/>
          </a:xfrm>
          <a:prstGeom prst="roundRect">
            <a:avLst/>
          </a:prstGeom>
          <a:ln w="76200">
            <a:solidFill>
              <a:schemeClr val="accent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9" name="ĐC SHARE MIỄN PHÍ BỞI NK POWERSKILLS"/>
          <p:cNvGrpSpPr/>
          <p:nvPr/>
        </p:nvGrpSpPr>
        <p:grpSpPr>
          <a:xfrm>
            <a:off x="2327711" y="3241859"/>
            <a:ext cx="5103603" cy="2704614"/>
            <a:chOff x="2792168" y="1860972"/>
            <a:chExt cx="7216342" cy="3824243"/>
          </a:xfrm>
        </p:grpSpPr>
        <p:pic>
          <p:nvPicPr>
            <p:cNvPr id="5" name="Picture 4"/>
            <p:cNvPicPr>
              <a:picLocks noChangeAspect="1"/>
            </p:cNvPicPr>
            <p:nvPr/>
          </p:nvPicPr>
          <p:blipFill>
            <a:blip r:embed="rId8">
              <a:clrChange>
                <a:clrFrom>
                  <a:srgbClr val="FFFFFF"/>
                </a:clrFrom>
                <a:clrTo>
                  <a:srgbClr val="FFFFFF">
                    <a:alpha val="0"/>
                  </a:srgbClr>
                </a:clrTo>
              </a:clrChange>
            </a:blip>
            <a:stretch>
              <a:fillRect/>
            </a:stretch>
          </p:blipFill>
          <p:spPr>
            <a:xfrm>
              <a:off x="3867315" y="2898597"/>
              <a:ext cx="5004746" cy="2331810"/>
            </a:xfrm>
            <a:prstGeom prst="rect">
              <a:avLst/>
            </a:prstGeom>
          </p:spPr>
        </p:pic>
        <p:pic>
          <p:nvPicPr>
            <p:cNvPr id="6" name="Picture 5"/>
            <p:cNvPicPr>
              <a:picLocks noChangeAspect="1"/>
            </p:cNvPicPr>
            <p:nvPr/>
          </p:nvPicPr>
          <p:blipFill>
            <a:blip r:embed="rId9">
              <a:clrChange>
                <a:clrFrom>
                  <a:srgbClr val="FFFFFF"/>
                </a:clrFrom>
                <a:clrTo>
                  <a:srgbClr val="FFFFFF">
                    <a:alpha val="0"/>
                  </a:srgbClr>
                </a:clrTo>
              </a:clrChange>
            </a:blip>
            <a:stretch>
              <a:fillRect/>
            </a:stretch>
          </p:blipFill>
          <p:spPr>
            <a:xfrm>
              <a:off x="2792168" y="1860972"/>
              <a:ext cx="7216342" cy="3824243"/>
            </a:xfrm>
            <a:prstGeom prst="rect">
              <a:avLst/>
            </a:prstGeom>
          </p:spPr>
        </p:pic>
      </p:grpSp>
      <p:pic>
        <p:nvPicPr>
          <p:cNvPr id="16" name="CẤM BUÔN BÁN, CẤM REUP"/>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168421" y="2276911"/>
            <a:ext cx="689430" cy="1149051"/>
          </a:xfrm>
          <a:prstGeom prst="rect">
            <a:avLst/>
          </a:prstGeom>
        </p:spPr>
      </p:pic>
      <p:pic>
        <p:nvPicPr>
          <p:cNvPr id="17" name="Vào http://fb.com/nkpowerskills tải game miễn phí"/>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086857" y="2948640"/>
            <a:ext cx="1130218" cy="572173"/>
          </a:xfrm>
          <a:prstGeom prst="rect">
            <a:avLst/>
          </a:prstGeom>
        </p:spPr>
      </p:pic>
      <p:pic>
        <p:nvPicPr>
          <p:cNvPr id="19" name="ĐC SHARE MIỄN PHÍ BỞI NK POWERSKILLS"/>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239055" y="2200916"/>
            <a:ext cx="731557" cy="1220056"/>
          </a:xfrm>
          <a:prstGeom prst="rect">
            <a:avLst/>
          </a:prstGeom>
        </p:spPr>
      </p:pic>
      <p:pic>
        <p:nvPicPr>
          <p:cNvPr id="20" name="CẤM BUÔN BÁN, CẤM REUP"/>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856154" y="2960364"/>
            <a:ext cx="762547" cy="762269"/>
          </a:xfrm>
          <a:prstGeom prst="rect">
            <a:avLst/>
          </a:prstGeom>
        </p:spPr>
      </p:pic>
      <p:pic>
        <p:nvPicPr>
          <p:cNvPr id="1032" name="Vào http://fb.com/nkpowerskills tải game miễn phí" descr="Box Cartoon Vector Images (over 110,000)"/>
          <p:cNvPicPr>
            <a:picLocks noChangeAspect="1" noChangeArrowheads="1"/>
          </p:cNvPicPr>
          <p:nvPr/>
        </p:nvPicPr>
        <p:blipFill>
          <a:blip r:embed="rId14" cstate="print">
            <a:clrChange>
              <a:clrFrom>
                <a:srgbClr val="FFFFFF"/>
              </a:clrFrom>
              <a:clrTo>
                <a:srgbClr val="FFFFFF">
                  <a:alpha val="0"/>
                </a:srgbClr>
              </a:clrTo>
            </a:clrChange>
            <a:extLst>
              <a:ext uri="{BEBA8EAE-BF5A-486C-A8C5-ECC9F3942E4B}">
                <a14:imgProps xmlns:a14="http://schemas.microsoft.com/office/drawing/2010/main">
                  <a14:imgLayer r:embed="rId15">
                    <a14:imgEffect>
                      <a14:backgroundRemoval t="0" b="100000" l="0" r="97059"/>
                    </a14:imgEffect>
                  </a14:imgLayer>
                </a14:imgProps>
              </a:ext>
              <a:ext uri="{28A0092B-C50C-407E-A947-70E740481C1C}">
                <a14:useLocalDpi xmlns:a14="http://schemas.microsoft.com/office/drawing/2010/main" val="0"/>
              </a:ext>
            </a:extLst>
          </a:blip>
          <a:srcRect/>
          <a:stretch>
            <a:fillRect/>
          </a:stretch>
        </p:blipFill>
        <p:spPr bwMode="auto">
          <a:xfrm>
            <a:off x="5805632" y="2857640"/>
            <a:ext cx="853124" cy="896139"/>
          </a:xfrm>
          <a:prstGeom prst="rect">
            <a:avLst/>
          </a:prstGeom>
          <a:noFill/>
          <a:extLst>
            <a:ext uri="{909E8E84-426E-40DD-AFC4-6F175D3DCCD1}">
              <a14:hiddenFill xmlns:a14="http://schemas.microsoft.com/office/drawing/2010/main">
                <a:solidFill>
                  <a:srgbClr val="FFFFFF"/>
                </a:solidFill>
              </a14:hiddenFill>
            </a:ext>
          </a:extLst>
        </p:spPr>
      </p:pic>
      <p:pic>
        <p:nvPicPr>
          <p:cNvPr id="1034" name="ĐC SHARE MIỄN PHÍ BỞI NK POWERSKILLS" descr="Presents Clipart Grotto - Presents , Transparent Cartoon, Free Cliparts &amp;  Silhouettes - NetClipart"/>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0" b="92131" l="0" r="95435"/>
                    </a14:imgEffect>
                  </a14:imgLayer>
                </a14:imgProps>
              </a:ext>
              <a:ext uri="{28A0092B-C50C-407E-A947-70E740481C1C}">
                <a14:useLocalDpi xmlns:a14="http://schemas.microsoft.com/office/drawing/2010/main" val="0"/>
              </a:ext>
            </a:extLst>
          </a:blip>
          <a:srcRect/>
          <a:stretch>
            <a:fillRect/>
          </a:stretch>
        </p:blipFill>
        <p:spPr bwMode="auto">
          <a:xfrm>
            <a:off x="6232045" y="3214833"/>
            <a:ext cx="703460" cy="631584"/>
          </a:xfrm>
          <a:prstGeom prst="rect">
            <a:avLst/>
          </a:prstGeom>
          <a:noFill/>
          <a:extLst>
            <a:ext uri="{909E8E84-426E-40DD-AFC4-6F175D3DCCD1}">
              <a14:hiddenFill xmlns:a14="http://schemas.microsoft.com/office/drawing/2010/main">
                <a:solidFill>
                  <a:srgbClr val="FFFFFF"/>
                </a:solidFill>
              </a14:hiddenFill>
            </a:ext>
          </a:extLst>
        </p:spPr>
      </p:pic>
      <p:pic>
        <p:nvPicPr>
          <p:cNvPr id="28" name="CẤM BUÔN BÁN, CẤM REUP"/>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631527" y="2921778"/>
            <a:ext cx="751507" cy="586111"/>
          </a:xfrm>
          <a:prstGeom prst="rect">
            <a:avLst/>
          </a:prstGeom>
        </p:spPr>
      </p:pic>
      <p:pic>
        <p:nvPicPr>
          <p:cNvPr id="29" name="Vào http://fb.com/nkpowerskills tải game miễn phí"/>
          <p:cNvPicPr>
            <a:picLocks noChangeAspect="1"/>
          </p:cNvPicPr>
          <p:nvPr/>
        </p:nvPicPr>
        <p:blipFill>
          <a:blip r:embed="rId19" cstate="print">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a:off x="4158543" y="3096367"/>
            <a:ext cx="1306434" cy="731603"/>
          </a:xfrm>
          <a:prstGeom prst="rect">
            <a:avLst/>
          </a:prstGeom>
        </p:spPr>
      </p:pic>
      <p:pic>
        <p:nvPicPr>
          <p:cNvPr id="1038" name="ĐC SHARE MIỄN PHÍ BỞI NK POWERSKILLS" descr="Cartoon Woman - Happy Woman Cartoon Png - Free Transparent PNG Clipart  Images Download"/>
          <p:cNvPicPr>
            <a:picLocks noChangeAspect="1" noChangeArrowheads="1"/>
          </p:cNvPicPr>
          <p:nvPr/>
        </p:nvPicPr>
        <p:blipFill rotWithShape="1">
          <a:blip r:embed="rId20">
            <a:extLst>
              <a:ext uri="{BEBA8EAE-BF5A-486C-A8C5-ECC9F3942E4B}">
                <a14:imgProps xmlns:a14="http://schemas.microsoft.com/office/drawing/2010/main">
                  <a14:imgLayer r:embed="rId21">
                    <a14:imgEffect>
                      <a14:backgroundRemoval t="4658" b="97962" l="18929" r="90000">
                        <a14:backgroundMark x1="51190" y1="48908" x2="52738" y2="50801"/>
                        <a14:backgroundMark x1="68452" y1="46870" x2="66786" y2="46288"/>
                        <a14:backgroundMark x1="63214" y1="51237" x2="65952" y2="49782"/>
                        <a14:backgroundMark x1="59167" y1="83552" x2="59048" y2="80640"/>
                      </a14:backgroundRemoval>
                    </a14:imgEffect>
                  </a14:imgLayer>
                </a14:imgProps>
              </a:ext>
              <a:ext uri="{28A0092B-C50C-407E-A947-70E740481C1C}">
                <a14:useLocalDpi xmlns:a14="http://schemas.microsoft.com/office/drawing/2010/main" val="0"/>
              </a:ext>
            </a:extLst>
          </a:blip>
          <a:srcRect l="44859" t="16022" r="25753"/>
          <a:stretch/>
        </p:blipFill>
        <p:spPr bwMode="auto">
          <a:xfrm flipH="1">
            <a:off x="-2391052" y="1362755"/>
            <a:ext cx="2351314" cy="5495245"/>
          </a:xfrm>
          <a:prstGeom prst="rect">
            <a:avLst/>
          </a:prstGeom>
          <a:noFill/>
          <a:extLst>
            <a:ext uri="{909E8E84-426E-40DD-AFC4-6F175D3DCCD1}">
              <a14:hiddenFill xmlns:a14="http://schemas.microsoft.com/office/drawing/2010/main">
                <a:solidFill>
                  <a:srgbClr val="FFFFFF"/>
                </a:solidFill>
              </a14:hiddenFill>
            </a:ext>
          </a:extLst>
        </p:spPr>
      </p:pic>
      <p:grpSp>
        <p:nvGrpSpPr>
          <p:cNvPr id="37" name="CẤM BUÔN BÁN, CẤM REUP"/>
          <p:cNvGrpSpPr/>
          <p:nvPr/>
        </p:nvGrpSpPr>
        <p:grpSpPr>
          <a:xfrm>
            <a:off x="11827802" y="1586005"/>
            <a:ext cx="3965305" cy="4904291"/>
            <a:chOff x="3416032" y="-11442440"/>
            <a:chExt cx="14796598" cy="18300440"/>
          </a:xfrm>
        </p:grpSpPr>
        <p:pic>
          <p:nvPicPr>
            <p:cNvPr id="46" name="Picture 45"/>
            <p:cNvPicPr>
              <a:picLocks noChangeAspect="1"/>
            </p:cNvPicPr>
            <p:nvPr/>
          </p:nvPicPr>
          <p:blipFill>
            <a:blip r:embed="rId22">
              <a:extLst>
                <a:ext uri="{28A0092B-C50C-407E-A947-70E740481C1C}">
                  <a14:useLocalDpi xmlns:a14="http://schemas.microsoft.com/office/drawing/2010/main" val="0"/>
                </a:ext>
              </a:extLst>
            </a:blip>
            <a:srcRect r="21260"/>
            <a:stretch>
              <a:fillRect/>
            </a:stretch>
          </p:blipFill>
          <p:spPr>
            <a:xfrm flipH="1">
              <a:off x="3416032" y="-11442440"/>
              <a:ext cx="9708616" cy="18300440"/>
            </a:xfrm>
            <a:custGeom>
              <a:avLst/>
              <a:gdLst>
                <a:gd name="connsiteX0" fmla="*/ 0 w 9708616"/>
                <a:gd name="connsiteY0" fmla="*/ 0 h 18300440"/>
                <a:gd name="connsiteX1" fmla="*/ 9708616 w 9708616"/>
                <a:gd name="connsiteY1" fmla="*/ 117987 h 18300440"/>
                <a:gd name="connsiteX2" fmla="*/ 6404977 w 9708616"/>
                <a:gd name="connsiteY2" fmla="*/ 18300440 h 18300440"/>
                <a:gd name="connsiteX3" fmla="*/ 0 w 9708616"/>
                <a:gd name="connsiteY3" fmla="*/ 18300440 h 18300440"/>
              </a:gdLst>
              <a:ahLst/>
              <a:cxnLst>
                <a:cxn ang="0">
                  <a:pos x="connsiteX0" y="connsiteY0"/>
                </a:cxn>
                <a:cxn ang="0">
                  <a:pos x="connsiteX1" y="connsiteY1"/>
                </a:cxn>
                <a:cxn ang="0">
                  <a:pos x="connsiteX2" y="connsiteY2"/>
                </a:cxn>
                <a:cxn ang="0">
                  <a:pos x="connsiteX3" y="connsiteY3"/>
                </a:cxn>
              </a:cxnLst>
              <a:rect l="l" t="t" r="r" b="b"/>
              <a:pathLst>
                <a:path w="9708616" h="18300440">
                  <a:moveTo>
                    <a:pt x="0" y="0"/>
                  </a:moveTo>
                  <a:lnTo>
                    <a:pt x="9708616" y="117987"/>
                  </a:lnTo>
                  <a:cubicBezTo>
                    <a:pt x="7584849" y="5952664"/>
                    <a:pt x="5048125" y="11993815"/>
                    <a:pt x="6404977" y="18300440"/>
                  </a:cubicBezTo>
                  <a:lnTo>
                    <a:pt x="0" y="18300440"/>
                  </a:lnTo>
                  <a:close/>
                </a:path>
              </a:pathLst>
            </a:custGeom>
          </p:spPr>
        </p:pic>
        <p:pic>
          <p:nvPicPr>
            <p:cNvPr id="47" name="Picture 46"/>
            <p:cNvPicPr>
              <a:picLocks noChangeAspect="1"/>
            </p:cNvPicPr>
            <p:nvPr/>
          </p:nvPicPr>
          <p:blipFill rotWithShape="1">
            <a:blip r:embed="rId23"/>
            <a:srcRect l="48473" t="49374"/>
            <a:stretch/>
          </p:blipFill>
          <p:spPr>
            <a:xfrm>
              <a:off x="11857703" y="-2890684"/>
              <a:ext cx="6354927" cy="9265392"/>
            </a:xfrm>
            <a:prstGeom prst="rect">
              <a:avLst/>
            </a:prstGeom>
          </p:spPr>
        </p:pic>
      </p:grpSp>
      <p:pic>
        <p:nvPicPr>
          <p:cNvPr id="31" name="Vào http://fb.com/nkpowerskills tải game miễn phí">
            <a:hlinkClick r:id="rId24" action="ppaction://hlinksldjump"/>
          </p:cNvPr>
          <p:cNvPicPr>
            <a:picLocks noChangeAspect="1"/>
          </p:cNvPicPr>
          <p:nvPr/>
        </p:nvPicPr>
        <p:blipFill>
          <a:blip r:embed="rId25">
            <a:clrChange>
              <a:clrFrom>
                <a:srgbClr val="C3C3C3"/>
              </a:clrFrom>
              <a:clrTo>
                <a:srgbClr val="C3C3C3">
                  <a:alpha val="0"/>
                </a:srgbClr>
              </a:clrTo>
            </a:clrChange>
          </a:blip>
          <a:stretch>
            <a:fillRect/>
          </a:stretch>
        </p:blipFill>
        <p:spPr>
          <a:xfrm>
            <a:off x="3675647" y="235212"/>
            <a:ext cx="707387" cy="682664"/>
          </a:xfrm>
          <a:prstGeom prst="rect">
            <a:avLst/>
          </a:prstGeom>
        </p:spPr>
      </p:pic>
      <p:pic>
        <p:nvPicPr>
          <p:cNvPr id="32" name="ĐC SHARE MIỄN PHÍ BỞI NK POWERSKILLS">
            <a:hlinkClick r:id="rId26" action="ppaction://hlinksldjump"/>
          </p:cNvPr>
          <p:cNvPicPr>
            <a:picLocks noChangeAspect="1"/>
          </p:cNvPicPr>
          <p:nvPr/>
        </p:nvPicPr>
        <p:blipFill>
          <a:blip r:embed="rId27">
            <a:clrChange>
              <a:clrFrom>
                <a:srgbClr val="C3C3C3"/>
              </a:clrFrom>
              <a:clrTo>
                <a:srgbClr val="C3C3C3">
                  <a:alpha val="0"/>
                </a:srgbClr>
              </a:clrTo>
            </a:clrChange>
          </a:blip>
          <a:stretch>
            <a:fillRect/>
          </a:stretch>
        </p:blipFill>
        <p:spPr>
          <a:xfrm>
            <a:off x="4534994" y="190910"/>
            <a:ext cx="742587" cy="742587"/>
          </a:xfrm>
          <a:prstGeom prst="rect">
            <a:avLst/>
          </a:prstGeom>
        </p:spPr>
      </p:pic>
      <p:pic>
        <p:nvPicPr>
          <p:cNvPr id="33" name="CẤM BUÔN BÁN, CẤM REUP">
            <a:hlinkClick r:id="rId28" action="ppaction://hlinksldjump"/>
          </p:cNvPr>
          <p:cNvPicPr>
            <a:picLocks noChangeAspect="1"/>
          </p:cNvPicPr>
          <p:nvPr/>
        </p:nvPicPr>
        <p:blipFill>
          <a:blip r:embed="rId29">
            <a:clrChange>
              <a:clrFrom>
                <a:srgbClr val="C3C3C3"/>
              </a:clrFrom>
              <a:clrTo>
                <a:srgbClr val="C3C3C3">
                  <a:alpha val="0"/>
                </a:srgbClr>
              </a:clrTo>
            </a:clrChange>
          </a:blip>
          <a:stretch>
            <a:fillRect/>
          </a:stretch>
        </p:blipFill>
        <p:spPr>
          <a:xfrm>
            <a:off x="5429541" y="214702"/>
            <a:ext cx="727287" cy="710406"/>
          </a:xfrm>
          <a:prstGeom prst="rect">
            <a:avLst/>
          </a:prstGeom>
        </p:spPr>
      </p:pic>
      <p:pic>
        <p:nvPicPr>
          <p:cNvPr id="34" name="Vào http://fb.com/nkpowerskills tải game miễn phí">
            <a:hlinkClick r:id="rId30" action="ppaction://hlinksldjump"/>
          </p:cNvPr>
          <p:cNvPicPr>
            <a:picLocks noChangeAspect="1"/>
          </p:cNvPicPr>
          <p:nvPr/>
        </p:nvPicPr>
        <p:blipFill>
          <a:blip r:embed="rId31">
            <a:clrChange>
              <a:clrFrom>
                <a:srgbClr val="C3C3C3"/>
              </a:clrFrom>
              <a:clrTo>
                <a:srgbClr val="C3C3C3">
                  <a:alpha val="0"/>
                </a:srgbClr>
              </a:clrTo>
            </a:clrChange>
          </a:blip>
          <a:stretch>
            <a:fillRect/>
          </a:stretch>
        </p:blipFill>
        <p:spPr>
          <a:xfrm>
            <a:off x="6308788" y="201734"/>
            <a:ext cx="745740" cy="727949"/>
          </a:xfrm>
          <a:prstGeom prst="rect">
            <a:avLst/>
          </a:prstGeom>
        </p:spPr>
      </p:pic>
      <p:pic>
        <p:nvPicPr>
          <p:cNvPr id="35" name="ĐC SHARE MIỄN PHÍ BỞI NK POWERSKILLS">
            <a:hlinkClick r:id="rId32" action="ppaction://hlinksldjump"/>
          </p:cNvPr>
          <p:cNvPicPr>
            <a:picLocks noChangeAspect="1"/>
          </p:cNvPicPr>
          <p:nvPr/>
        </p:nvPicPr>
        <p:blipFill>
          <a:blip r:embed="rId33">
            <a:clrChange>
              <a:clrFrom>
                <a:srgbClr val="C3C3C3"/>
              </a:clrFrom>
              <a:clrTo>
                <a:srgbClr val="C3C3C3">
                  <a:alpha val="0"/>
                </a:srgbClr>
              </a:clrTo>
            </a:clrChange>
          </a:blip>
          <a:stretch>
            <a:fillRect/>
          </a:stretch>
        </p:blipFill>
        <p:spPr>
          <a:xfrm>
            <a:off x="7206488" y="193251"/>
            <a:ext cx="795246" cy="737903"/>
          </a:xfrm>
          <a:prstGeom prst="rect">
            <a:avLst/>
          </a:prstGeom>
        </p:spPr>
      </p:pic>
      <p:sp>
        <p:nvSpPr>
          <p:cNvPr id="3" name="CẤM BUÔN BÁN, CẤM REUP"/>
          <p:cNvSpPr/>
          <p:nvPr/>
        </p:nvSpPr>
        <p:spPr>
          <a:xfrm>
            <a:off x="2823552" y="1198618"/>
            <a:ext cx="4972293" cy="1869606"/>
          </a:xfrm>
          <a:prstGeom prst="wedgeEllipseCallout">
            <a:avLst>
              <a:gd name="adj1" fmla="val 41442"/>
              <a:gd name="adj2" fmla="val 59121"/>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Alex Brush" panose="02000400000000000000" pitchFamily="2" charset="0"/>
                <a:ea typeface="+mn-ea"/>
                <a:cs typeface="+mn-cs"/>
              </a:rPr>
              <a:t>Happy Vietnam women's day </a:t>
            </a:r>
            <a:r>
              <a:rPr kumimoji="0" lang="en-US" sz="4000" b="1" i="0" u="none" strike="noStrike" kern="1200" cap="none" spc="0" normalizeH="0" baseline="0" noProof="0" dirty="0">
                <a:ln>
                  <a:noFill/>
                </a:ln>
                <a:solidFill>
                  <a:srgbClr val="FF0000"/>
                </a:solidFill>
                <a:effectLst/>
                <a:uLnTx/>
                <a:uFillTx/>
                <a:latin typeface="Alex Brush" panose="02000400000000000000" pitchFamily="2" charset="0"/>
                <a:ea typeface="+mn-ea"/>
                <a:cs typeface="+mn-cs"/>
              </a:rPr>
              <a:t>❤</a:t>
            </a:r>
          </a:p>
        </p:txBody>
      </p:sp>
      <p:pic>
        <p:nvPicPr>
          <p:cNvPr id="25" name="Vào http://fb.com/nkpowerskills tải game miễn phí" descr="Káº¿t quáº£ hÃ¬nh áº£nh cho win text gif"/>
          <p:cNvPicPr>
            <a:picLocks noChangeAspect="1" noChangeArrowheads="1" noCrop="1"/>
          </p:cNvPicPr>
          <p:nvPr/>
        </p:nvPicPr>
        <p:blipFill>
          <a:blip r:embed="rId34">
            <a:extLst>
              <a:ext uri="{28A0092B-C50C-407E-A947-70E740481C1C}">
                <a14:useLocalDpi xmlns:a14="http://schemas.microsoft.com/office/drawing/2010/main" val="0"/>
              </a:ext>
            </a:extLst>
          </a:blip>
          <a:srcRect/>
          <a:stretch>
            <a:fillRect/>
          </a:stretch>
        </p:blipFill>
        <p:spPr bwMode="auto">
          <a:xfrm>
            <a:off x="3079457" y="2049908"/>
            <a:ext cx="4461296" cy="4461296"/>
          </a:xfrm>
          <a:prstGeom prst="rect">
            <a:avLst/>
          </a:prstGeom>
          <a:noFill/>
          <a:effectLst>
            <a:glow rad="2286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sp>
        <p:nvSpPr>
          <p:cNvPr id="7" name="Rectangle 6">
            <a:hlinkClick r:id="rId35" action="ppaction://hlinksldjump"/>
            <a:extLst>
              <a:ext uri="{FF2B5EF4-FFF2-40B4-BE49-F238E27FC236}">
                <a16:creationId xmlns:a16="http://schemas.microsoft.com/office/drawing/2014/main" id="{8C8103B5-1050-4875-99EA-DB339872BA21}"/>
              </a:ext>
            </a:extLst>
          </p:cNvPr>
          <p:cNvSpPr/>
          <p:nvPr/>
        </p:nvSpPr>
        <p:spPr>
          <a:xfrm>
            <a:off x="10363200" y="6038850"/>
            <a:ext cx="1628775" cy="74295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dirty="0" err="1"/>
              <a:t>Đến</a:t>
            </a:r>
            <a:r>
              <a:rPr lang="en-US" sz="2400" dirty="0"/>
              <a:t> </a:t>
            </a:r>
            <a:r>
              <a:rPr lang="en-US" sz="2400" dirty="0" err="1"/>
              <a:t>bài</a:t>
            </a:r>
            <a:r>
              <a:rPr lang="en-US" sz="2400" dirty="0"/>
              <a:t> </a:t>
            </a:r>
            <a:r>
              <a:rPr lang="en-US" sz="2400" dirty="0" err="1"/>
              <a:t>mới</a:t>
            </a:r>
            <a:endParaRPr lang="en-US" sz="2400" dirty="0"/>
          </a:p>
        </p:txBody>
      </p:sp>
    </p:spTree>
    <p:extLst>
      <p:ext uri="{BB962C8B-B14F-4D97-AF65-F5344CB8AC3E}">
        <p14:creationId xmlns:p14="http://schemas.microsoft.com/office/powerpoint/2010/main" val="1071964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31"/>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withEffect">
                                  <p:stCondLst>
                                    <p:cond delay="0"/>
                                  </p:stCondLst>
                                  <p:childTnLst>
                                    <p:animEffect transition="out" filter="fade">
                                      <p:cBhvr>
                                        <p:cTn id="15" dur="500"/>
                                        <p:tgtEl>
                                          <p:spTgt spid="31"/>
                                        </p:tgtEl>
                                      </p:cBhvr>
                                    </p:animEffect>
                                    <p:set>
                                      <p:cBhvr>
                                        <p:cTn id="16" dur="1" fill="hold">
                                          <p:stCondLst>
                                            <p:cond delay="499"/>
                                          </p:stCondLst>
                                        </p:cTn>
                                        <p:tgtEl>
                                          <p:spTgt spid="31"/>
                                        </p:tgtEl>
                                        <p:attrNameLst>
                                          <p:attrName>style.visibility</p:attrName>
                                        </p:attrNameLst>
                                      </p:cBhvr>
                                      <p:to>
                                        <p:strVal val="hidden"/>
                                      </p:to>
                                    </p:se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subTnLst>
                                    <p:audio>
                                      <p:cMediaNode>
                                        <p:cTn display="0" masterRel="sameClick">
                                          <p:stCondLst>
                                            <p:cond evt="begin" delay="0">
                                              <p:tn val="18"/>
                                            </p:cond>
                                          </p:stCondLst>
                                          <p:endCondLst>
                                            <p:cond evt="onStopAudio" delay="0">
                                              <p:tgtEl>
                                                <p:sldTgt/>
                                              </p:tgtEl>
                                            </p:cond>
                                          </p:endCondLst>
                                        </p:cTn>
                                        <p:tgtEl>
                                          <p:sndTgt r:embed="rId2" name="Am-thanh-phep-thuat-www_nhacchuongvui_com.wav"/>
                                        </p:tgtEl>
                                      </p:cMediaNode>
                                    </p:audio>
                                  </p:subTnLst>
                                </p:cTn>
                              </p:par>
                              <p:par>
                                <p:cTn id="21" presetID="10"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childTnLst>
                          </p:cTn>
                        </p:par>
                        <p:par>
                          <p:cTn id="24" fill="hold">
                            <p:stCondLst>
                              <p:cond delay="1000"/>
                            </p:stCondLst>
                            <p:childTnLst>
                              <p:par>
                                <p:cTn id="25" presetID="26" presetClass="emph" presetSubtype="0" fill="hold" nodeType="afterEffect">
                                  <p:stCondLst>
                                    <p:cond delay="0"/>
                                  </p:stCondLst>
                                  <p:childTnLst>
                                    <p:animEffect transition="out" filter="fade">
                                      <p:cBhvr>
                                        <p:cTn id="26" dur="500" tmFilter="0, 0; .2, .5; .8, .5; 1, 0"/>
                                        <p:tgtEl>
                                          <p:spTgt spid="19"/>
                                        </p:tgtEl>
                                      </p:cBhvr>
                                    </p:animEffect>
                                    <p:animScale>
                                      <p:cBhvr>
                                        <p:cTn id="27" dur="250" autoRev="1" fill="hold"/>
                                        <p:tgtEl>
                                          <p:spTgt spid="19"/>
                                        </p:tgtEl>
                                      </p:cBhvr>
                                      <p:by x="105000" y="105000"/>
                                    </p:animScale>
                                  </p:childTnLst>
                                </p:cTn>
                              </p:par>
                              <p:par>
                                <p:cTn id="28" presetID="26" presetClass="emph" presetSubtype="0" fill="hold" nodeType="withEffect">
                                  <p:stCondLst>
                                    <p:cond delay="0"/>
                                  </p:stCondLst>
                                  <p:childTnLst>
                                    <p:animEffect transition="out" filter="fade">
                                      <p:cBhvr>
                                        <p:cTn id="29" dur="500" tmFilter="0, 0; .2, .5; .8, .5; 1, 0"/>
                                        <p:tgtEl>
                                          <p:spTgt spid="20"/>
                                        </p:tgtEl>
                                      </p:cBhvr>
                                    </p:animEffect>
                                    <p:animScale>
                                      <p:cBhvr>
                                        <p:cTn id="30" dur="250" autoRev="1" fill="hold"/>
                                        <p:tgtEl>
                                          <p:spTgt spid="20"/>
                                        </p:tgtEl>
                                      </p:cBhvr>
                                      <p:by x="105000" y="105000"/>
                                    </p:animScale>
                                  </p:childTnLst>
                                </p:cTn>
                              </p:par>
                            </p:childTnLst>
                          </p:cTn>
                        </p:par>
                      </p:childTnLst>
                    </p:cTn>
                  </p:par>
                </p:childTnLst>
              </p:cTn>
              <p:nextCondLst>
                <p:cond evt="onClick" delay="0">
                  <p:tgtEl>
                    <p:spTgt spid="31"/>
                  </p:tgtEl>
                </p:cond>
              </p:nextCondLst>
            </p:seq>
            <p:seq concurrent="1" nextAc="seek">
              <p:cTn id="31" restart="whenNotActive" fill="hold" evtFilter="cancelBubble" nodeType="interactiveSeq">
                <p:stCondLst>
                  <p:cond evt="onClick" delay="0">
                    <p:tgtEl>
                      <p:spTgt spid="32"/>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nodeType="withEffect">
                                  <p:stCondLst>
                                    <p:cond delay="0"/>
                                  </p:stCondLst>
                                  <p:childTnLst>
                                    <p:animEffect transition="out" filter="fade">
                                      <p:cBhvr>
                                        <p:cTn id="35" dur="500"/>
                                        <p:tgtEl>
                                          <p:spTgt spid="32"/>
                                        </p:tgtEl>
                                      </p:cBhvr>
                                    </p:animEffect>
                                    <p:set>
                                      <p:cBhvr>
                                        <p:cTn id="36" dur="1" fill="hold">
                                          <p:stCondLst>
                                            <p:cond delay="499"/>
                                          </p:stCondLst>
                                        </p:cTn>
                                        <p:tgtEl>
                                          <p:spTgt spid="32"/>
                                        </p:tgtEl>
                                        <p:attrNameLst>
                                          <p:attrName>style.visibility</p:attrName>
                                        </p:attrNameLst>
                                      </p:cBhvr>
                                      <p:to>
                                        <p:strVal val="hidden"/>
                                      </p:to>
                                    </p:set>
                                  </p:childTnLst>
                                </p:cTn>
                              </p:par>
                            </p:childTnLst>
                          </p:cTn>
                        </p:par>
                        <p:par>
                          <p:cTn id="37" fill="hold">
                            <p:stCondLst>
                              <p:cond delay="500"/>
                            </p:stCondLst>
                            <p:childTnLst>
                              <p:par>
                                <p:cTn id="38" presetID="22" presetClass="entr" presetSubtype="4" fill="hold" nodeType="after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wipe(down)">
                                      <p:cBhvr>
                                        <p:cTn id="40" dur="500"/>
                                        <p:tgtEl>
                                          <p:spTgt spid="29"/>
                                        </p:tgtEl>
                                      </p:cBhvr>
                                    </p:animEffect>
                                  </p:childTnLst>
                                  <p:subTnLst>
                                    <p:audio>
                                      <p:cMediaNode>
                                        <p:cTn display="0" masterRel="sameClick">
                                          <p:stCondLst>
                                            <p:cond evt="begin" delay="0">
                                              <p:tn val="38"/>
                                            </p:cond>
                                          </p:stCondLst>
                                          <p:endCondLst>
                                            <p:cond evt="onStopAudio" delay="0">
                                              <p:tgtEl>
                                                <p:sldTgt/>
                                              </p:tgtEl>
                                            </p:cond>
                                          </p:endCondLst>
                                        </p:cTn>
                                        <p:tgtEl>
                                          <p:sndTgt r:embed="rId2" name="Am-thanh-phep-thuat-www_nhacchuongvui_com.wav"/>
                                        </p:tgtEl>
                                      </p:cMediaNode>
                                    </p:audio>
                                  </p:subTnLst>
                                </p:cTn>
                              </p:par>
                            </p:childTnLst>
                          </p:cTn>
                        </p:par>
                        <p:par>
                          <p:cTn id="41" fill="hold">
                            <p:stCondLst>
                              <p:cond delay="1000"/>
                            </p:stCondLst>
                            <p:childTnLst>
                              <p:par>
                                <p:cTn id="42" presetID="26" presetClass="emph" presetSubtype="0" fill="hold" nodeType="afterEffect">
                                  <p:stCondLst>
                                    <p:cond delay="0"/>
                                  </p:stCondLst>
                                  <p:childTnLst>
                                    <p:animEffect transition="out" filter="fade">
                                      <p:cBhvr>
                                        <p:cTn id="43" dur="500" tmFilter="0, 0; .2, .5; .8, .5; 1, 0"/>
                                        <p:tgtEl>
                                          <p:spTgt spid="29"/>
                                        </p:tgtEl>
                                      </p:cBhvr>
                                    </p:animEffect>
                                    <p:animScale>
                                      <p:cBhvr>
                                        <p:cTn id="44" dur="250" autoRev="1" fill="hold"/>
                                        <p:tgtEl>
                                          <p:spTgt spid="29"/>
                                        </p:tgtEl>
                                      </p:cBhvr>
                                      <p:by x="105000" y="105000"/>
                                    </p:animScale>
                                  </p:childTnLst>
                                </p:cTn>
                              </p:par>
                            </p:childTnLst>
                          </p:cTn>
                        </p:par>
                      </p:childTnLst>
                    </p:cTn>
                  </p:par>
                </p:childTnLst>
              </p:cTn>
              <p:nextCondLst>
                <p:cond evt="onClick" delay="0">
                  <p:tgtEl>
                    <p:spTgt spid="32"/>
                  </p:tgtEl>
                </p:cond>
              </p:nextCondLst>
            </p:seq>
            <p:seq concurrent="1" nextAc="seek">
              <p:cTn id="45" restart="whenNotActive" fill="hold" evtFilter="cancelBubble" nodeType="interactiveSeq">
                <p:stCondLst>
                  <p:cond evt="onClick" delay="0">
                    <p:tgtEl>
                      <p:spTgt spid="33"/>
                    </p:tgtEl>
                  </p:cond>
                </p:stCondLst>
                <p:endSync evt="end" delay="0">
                  <p:rtn val="all"/>
                </p:endSync>
                <p:childTnLst>
                  <p:par>
                    <p:cTn id="46" fill="hold">
                      <p:stCondLst>
                        <p:cond delay="0"/>
                      </p:stCondLst>
                      <p:childTnLst>
                        <p:par>
                          <p:cTn id="47" fill="hold">
                            <p:stCondLst>
                              <p:cond delay="0"/>
                            </p:stCondLst>
                            <p:childTnLst>
                              <p:par>
                                <p:cTn id="48" presetID="10" presetClass="exit" presetSubtype="0" fill="hold" nodeType="withEffect">
                                  <p:stCondLst>
                                    <p:cond delay="0"/>
                                  </p:stCondLst>
                                  <p:childTnLst>
                                    <p:animEffect transition="out" filter="fade">
                                      <p:cBhvr>
                                        <p:cTn id="49" dur="500"/>
                                        <p:tgtEl>
                                          <p:spTgt spid="33"/>
                                        </p:tgtEl>
                                      </p:cBhvr>
                                    </p:animEffect>
                                    <p:set>
                                      <p:cBhvr>
                                        <p:cTn id="50" dur="1" fill="hold">
                                          <p:stCondLst>
                                            <p:cond delay="499"/>
                                          </p:stCondLst>
                                        </p:cTn>
                                        <p:tgtEl>
                                          <p:spTgt spid="33"/>
                                        </p:tgtEl>
                                        <p:attrNameLst>
                                          <p:attrName>style.visibility</p:attrName>
                                        </p:attrNameLst>
                                      </p:cBhvr>
                                      <p:to>
                                        <p:strVal val="hidden"/>
                                      </p:to>
                                    </p:set>
                                  </p:childTnLst>
                                </p:cTn>
                              </p:par>
                            </p:childTnLst>
                          </p:cTn>
                        </p:par>
                        <p:par>
                          <p:cTn id="51" fill="hold">
                            <p:stCondLst>
                              <p:cond delay="500"/>
                            </p:stCondLst>
                            <p:childTnLst>
                              <p:par>
                                <p:cTn id="52" presetID="10" presetClass="entr" presetSubtype="0" fill="hold" nodeType="afterEffect">
                                  <p:stCondLst>
                                    <p:cond delay="0"/>
                                  </p:stCondLst>
                                  <p:childTnLst>
                                    <p:set>
                                      <p:cBhvr>
                                        <p:cTn id="53" dur="1" fill="hold">
                                          <p:stCondLst>
                                            <p:cond delay="0"/>
                                          </p:stCondLst>
                                        </p:cTn>
                                        <p:tgtEl>
                                          <p:spTgt spid="28"/>
                                        </p:tgtEl>
                                        <p:attrNameLst>
                                          <p:attrName>style.visibility</p:attrName>
                                        </p:attrNameLst>
                                      </p:cBhvr>
                                      <p:to>
                                        <p:strVal val="visible"/>
                                      </p:to>
                                    </p:set>
                                    <p:animEffect transition="in" filter="fade">
                                      <p:cBhvr>
                                        <p:cTn id="54" dur="500"/>
                                        <p:tgtEl>
                                          <p:spTgt spid="28"/>
                                        </p:tgtEl>
                                      </p:cBhvr>
                                    </p:animEffect>
                                  </p:childTnLst>
                                  <p:subTnLst>
                                    <p:audio>
                                      <p:cMediaNode>
                                        <p:cTn display="0" masterRel="sameClick">
                                          <p:stCondLst>
                                            <p:cond evt="begin" delay="0">
                                              <p:tn val="52"/>
                                            </p:cond>
                                          </p:stCondLst>
                                          <p:endCondLst>
                                            <p:cond evt="onStopAudio" delay="0">
                                              <p:tgtEl>
                                                <p:sldTgt/>
                                              </p:tgtEl>
                                            </p:cond>
                                          </p:endCondLst>
                                        </p:cTn>
                                        <p:tgtEl>
                                          <p:sndTgt r:embed="rId2" name="Am-thanh-phep-thuat-www_nhacchuongvui_com.wav"/>
                                        </p:tgtEl>
                                      </p:cMediaNode>
                                    </p:audio>
                                  </p:subTnLst>
                                </p:cTn>
                              </p:par>
                              <p:par>
                                <p:cTn id="55" presetID="10" presetClass="entr" presetSubtype="0" fill="hold" nodeType="with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fade">
                                      <p:cBhvr>
                                        <p:cTn id="57" dur="500"/>
                                        <p:tgtEl>
                                          <p:spTgt spid="16"/>
                                        </p:tgtEl>
                                      </p:cBhvr>
                                    </p:animEffect>
                                  </p:childTnLst>
                                </p:cTn>
                              </p:par>
                            </p:childTnLst>
                          </p:cTn>
                        </p:par>
                        <p:par>
                          <p:cTn id="58" fill="hold">
                            <p:stCondLst>
                              <p:cond delay="1000"/>
                            </p:stCondLst>
                            <p:childTnLst>
                              <p:par>
                                <p:cTn id="59" presetID="26" presetClass="emph" presetSubtype="0" fill="hold" nodeType="afterEffect">
                                  <p:stCondLst>
                                    <p:cond delay="0"/>
                                  </p:stCondLst>
                                  <p:childTnLst>
                                    <p:animEffect transition="out" filter="fade">
                                      <p:cBhvr>
                                        <p:cTn id="60" dur="500" tmFilter="0, 0; .2, .5; .8, .5; 1, 0"/>
                                        <p:tgtEl>
                                          <p:spTgt spid="28"/>
                                        </p:tgtEl>
                                      </p:cBhvr>
                                    </p:animEffect>
                                    <p:animScale>
                                      <p:cBhvr>
                                        <p:cTn id="61" dur="250" autoRev="1" fill="hold"/>
                                        <p:tgtEl>
                                          <p:spTgt spid="28"/>
                                        </p:tgtEl>
                                      </p:cBhvr>
                                      <p:by x="105000" y="105000"/>
                                    </p:animScale>
                                  </p:childTnLst>
                                </p:cTn>
                              </p:par>
                              <p:par>
                                <p:cTn id="62" presetID="26" presetClass="emph" presetSubtype="0" fill="hold" nodeType="withEffect">
                                  <p:stCondLst>
                                    <p:cond delay="0"/>
                                  </p:stCondLst>
                                  <p:childTnLst>
                                    <p:animEffect transition="out" filter="fade">
                                      <p:cBhvr>
                                        <p:cTn id="63" dur="500" tmFilter="0, 0; .2, .5; .8, .5; 1, 0"/>
                                        <p:tgtEl>
                                          <p:spTgt spid="16"/>
                                        </p:tgtEl>
                                      </p:cBhvr>
                                    </p:animEffect>
                                    <p:animScale>
                                      <p:cBhvr>
                                        <p:cTn id="64" dur="250" autoRev="1" fill="hold"/>
                                        <p:tgtEl>
                                          <p:spTgt spid="16"/>
                                        </p:tgtEl>
                                      </p:cBhvr>
                                      <p:by x="105000" y="105000"/>
                                    </p:animScale>
                                  </p:childTnLst>
                                </p:cTn>
                              </p:par>
                            </p:childTnLst>
                          </p:cTn>
                        </p:par>
                      </p:childTnLst>
                    </p:cTn>
                  </p:par>
                </p:childTnLst>
              </p:cTn>
              <p:nextCondLst>
                <p:cond evt="onClick" delay="0">
                  <p:tgtEl>
                    <p:spTgt spid="33"/>
                  </p:tgtEl>
                </p:cond>
              </p:nextCondLst>
            </p:seq>
            <p:seq concurrent="1" nextAc="seek">
              <p:cTn id="65" restart="whenNotActive" fill="hold" evtFilter="cancelBubble" nodeType="interactiveSeq">
                <p:stCondLst>
                  <p:cond evt="onClick" delay="0">
                    <p:tgtEl>
                      <p:spTgt spid="34"/>
                    </p:tgtEl>
                  </p:cond>
                </p:stCondLst>
                <p:endSync evt="end" delay="0">
                  <p:rtn val="all"/>
                </p:endSync>
                <p:childTnLst>
                  <p:par>
                    <p:cTn id="66" fill="hold">
                      <p:stCondLst>
                        <p:cond delay="0"/>
                      </p:stCondLst>
                      <p:childTnLst>
                        <p:par>
                          <p:cTn id="67" fill="hold">
                            <p:stCondLst>
                              <p:cond delay="0"/>
                            </p:stCondLst>
                            <p:childTnLst>
                              <p:par>
                                <p:cTn id="68" presetID="10" presetClass="exit" presetSubtype="0" fill="hold" nodeType="withEffect">
                                  <p:stCondLst>
                                    <p:cond delay="0"/>
                                  </p:stCondLst>
                                  <p:childTnLst>
                                    <p:animEffect transition="out" filter="fade">
                                      <p:cBhvr>
                                        <p:cTn id="69" dur="500"/>
                                        <p:tgtEl>
                                          <p:spTgt spid="34"/>
                                        </p:tgtEl>
                                      </p:cBhvr>
                                    </p:animEffect>
                                    <p:set>
                                      <p:cBhvr>
                                        <p:cTn id="70" dur="1" fill="hold">
                                          <p:stCondLst>
                                            <p:cond delay="499"/>
                                          </p:stCondLst>
                                        </p:cTn>
                                        <p:tgtEl>
                                          <p:spTgt spid="34"/>
                                        </p:tgtEl>
                                        <p:attrNameLst>
                                          <p:attrName>style.visibility</p:attrName>
                                        </p:attrNameLst>
                                      </p:cBhvr>
                                      <p:to>
                                        <p:strVal val="hidden"/>
                                      </p:to>
                                    </p:set>
                                  </p:childTnLst>
                                </p:cTn>
                              </p:par>
                            </p:childTnLst>
                          </p:cTn>
                        </p:par>
                        <p:par>
                          <p:cTn id="71" fill="hold">
                            <p:stCondLst>
                              <p:cond delay="500"/>
                            </p:stCondLst>
                            <p:childTnLst>
                              <p:par>
                                <p:cTn id="72" presetID="10" presetClass="entr" presetSubtype="0" fill="hold" nodeType="afterEffect">
                                  <p:stCondLst>
                                    <p:cond delay="0"/>
                                  </p:stCondLst>
                                  <p:childTnLst>
                                    <p:set>
                                      <p:cBhvr>
                                        <p:cTn id="73" dur="1" fill="hold">
                                          <p:stCondLst>
                                            <p:cond delay="0"/>
                                          </p:stCondLst>
                                        </p:cTn>
                                        <p:tgtEl>
                                          <p:spTgt spid="17"/>
                                        </p:tgtEl>
                                        <p:attrNameLst>
                                          <p:attrName>style.visibility</p:attrName>
                                        </p:attrNameLst>
                                      </p:cBhvr>
                                      <p:to>
                                        <p:strVal val="visible"/>
                                      </p:to>
                                    </p:set>
                                    <p:animEffect transition="in" filter="fade">
                                      <p:cBhvr>
                                        <p:cTn id="74" dur="500"/>
                                        <p:tgtEl>
                                          <p:spTgt spid="17"/>
                                        </p:tgtEl>
                                      </p:cBhvr>
                                    </p:animEffect>
                                  </p:childTnLst>
                                  <p:subTnLst>
                                    <p:audio>
                                      <p:cMediaNode>
                                        <p:cTn display="0" masterRel="sameClick">
                                          <p:stCondLst>
                                            <p:cond evt="begin" delay="0">
                                              <p:tn val="72"/>
                                            </p:cond>
                                          </p:stCondLst>
                                          <p:endCondLst>
                                            <p:cond evt="onStopAudio" delay="0">
                                              <p:tgtEl>
                                                <p:sldTgt/>
                                              </p:tgtEl>
                                            </p:cond>
                                          </p:endCondLst>
                                        </p:cTn>
                                        <p:tgtEl>
                                          <p:sndTgt r:embed="rId2" name="Am-thanh-phep-thuat-www_nhacchuongvui_com.wav"/>
                                        </p:tgtEl>
                                      </p:cMediaNode>
                                    </p:audio>
                                  </p:subTnLst>
                                </p:cTn>
                              </p:par>
                            </p:childTnLst>
                          </p:cTn>
                        </p:par>
                        <p:par>
                          <p:cTn id="75" fill="hold">
                            <p:stCondLst>
                              <p:cond delay="1000"/>
                            </p:stCondLst>
                            <p:childTnLst>
                              <p:par>
                                <p:cTn id="76" presetID="26" presetClass="emph" presetSubtype="0" fill="hold" nodeType="afterEffect">
                                  <p:stCondLst>
                                    <p:cond delay="0"/>
                                  </p:stCondLst>
                                  <p:childTnLst>
                                    <p:animEffect transition="out" filter="fade">
                                      <p:cBhvr>
                                        <p:cTn id="77" dur="500" tmFilter="0, 0; .2, .5; .8, .5; 1, 0"/>
                                        <p:tgtEl>
                                          <p:spTgt spid="17"/>
                                        </p:tgtEl>
                                      </p:cBhvr>
                                    </p:animEffect>
                                    <p:animScale>
                                      <p:cBhvr>
                                        <p:cTn id="78" dur="250" autoRev="1" fill="hold"/>
                                        <p:tgtEl>
                                          <p:spTgt spid="17"/>
                                        </p:tgtEl>
                                      </p:cBhvr>
                                      <p:by x="105000" y="105000"/>
                                    </p:animScale>
                                  </p:childTnLst>
                                </p:cTn>
                              </p:par>
                            </p:childTnLst>
                          </p:cTn>
                        </p:par>
                      </p:childTnLst>
                    </p:cTn>
                  </p:par>
                </p:childTnLst>
              </p:cTn>
              <p:nextCondLst>
                <p:cond evt="onClick" delay="0">
                  <p:tgtEl>
                    <p:spTgt spid="34"/>
                  </p:tgtEl>
                </p:cond>
              </p:nextCondLst>
            </p:seq>
            <p:seq concurrent="1" nextAc="seek">
              <p:cTn id="79" restart="whenNotActive" fill="hold" evtFilter="cancelBubble" nodeType="interactiveSeq">
                <p:stCondLst>
                  <p:cond evt="onClick" delay="0">
                    <p:tgtEl>
                      <p:spTgt spid="35"/>
                    </p:tgtEl>
                  </p:cond>
                </p:stCondLst>
                <p:endSync evt="end" delay="0">
                  <p:rtn val="all"/>
                </p:endSync>
                <p:childTnLst>
                  <p:par>
                    <p:cTn id="80" fill="hold">
                      <p:stCondLst>
                        <p:cond delay="0"/>
                      </p:stCondLst>
                      <p:childTnLst>
                        <p:par>
                          <p:cTn id="81" fill="hold">
                            <p:stCondLst>
                              <p:cond delay="0"/>
                            </p:stCondLst>
                            <p:childTnLst>
                              <p:par>
                                <p:cTn id="82" presetID="10" presetClass="exit" presetSubtype="0" fill="hold" nodeType="withEffect">
                                  <p:stCondLst>
                                    <p:cond delay="0"/>
                                  </p:stCondLst>
                                  <p:childTnLst>
                                    <p:animEffect transition="out" filter="fade">
                                      <p:cBhvr>
                                        <p:cTn id="83" dur="500"/>
                                        <p:tgtEl>
                                          <p:spTgt spid="35"/>
                                        </p:tgtEl>
                                      </p:cBhvr>
                                    </p:animEffect>
                                    <p:set>
                                      <p:cBhvr>
                                        <p:cTn id="84" dur="1" fill="hold">
                                          <p:stCondLst>
                                            <p:cond delay="499"/>
                                          </p:stCondLst>
                                        </p:cTn>
                                        <p:tgtEl>
                                          <p:spTgt spid="35"/>
                                        </p:tgtEl>
                                        <p:attrNameLst>
                                          <p:attrName>style.visibility</p:attrName>
                                        </p:attrNameLst>
                                      </p:cBhvr>
                                      <p:to>
                                        <p:strVal val="hidden"/>
                                      </p:to>
                                    </p:set>
                                  </p:childTnLst>
                                </p:cTn>
                              </p:par>
                              <p:par>
                                <p:cTn id="85" presetID="10" presetClass="exit" presetSubtype="0" fill="hold" grpId="0" nodeType="withEffect">
                                  <p:stCondLst>
                                    <p:cond delay="0"/>
                                  </p:stCondLst>
                                  <p:childTnLst>
                                    <p:animEffect transition="out" filter="fade">
                                      <p:cBhvr>
                                        <p:cTn id="86" dur="500"/>
                                        <p:tgtEl>
                                          <p:spTgt spid="2"/>
                                        </p:tgtEl>
                                      </p:cBhvr>
                                    </p:animEffect>
                                    <p:set>
                                      <p:cBhvr>
                                        <p:cTn id="87" dur="1" fill="hold">
                                          <p:stCondLst>
                                            <p:cond delay="499"/>
                                          </p:stCondLst>
                                        </p:cTn>
                                        <p:tgtEl>
                                          <p:spTgt spid="2"/>
                                        </p:tgtEl>
                                        <p:attrNameLst>
                                          <p:attrName>style.visibility</p:attrName>
                                        </p:attrNameLst>
                                      </p:cBhvr>
                                      <p:to>
                                        <p:strVal val="hidden"/>
                                      </p:to>
                                    </p:set>
                                  </p:childTnLst>
                                </p:cTn>
                              </p:par>
                            </p:childTnLst>
                          </p:cTn>
                        </p:par>
                        <p:par>
                          <p:cTn id="88" fill="hold">
                            <p:stCondLst>
                              <p:cond delay="500"/>
                            </p:stCondLst>
                            <p:childTnLst>
                              <p:par>
                                <p:cTn id="89" presetID="10" presetClass="entr" presetSubtype="0" fill="hold" nodeType="afterEffect">
                                  <p:stCondLst>
                                    <p:cond delay="0"/>
                                  </p:stCondLst>
                                  <p:childTnLst>
                                    <p:set>
                                      <p:cBhvr>
                                        <p:cTn id="90" dur="1" fill="hold">
                                          <p:stCondLst>
                                            <p:cond delay="0"/>
                                          </p:stCondLst>
                                        </p:cTn>
                                        <p:tgtEl>
                                          <p:spTgt spid="1034"/>
                                        </p:tgtEl>
                                        <p:attrNameLst>
                                          <p:attrName>style.visibility</p:attrName>
                                        </p:attrNameLst>
                                      </p:cBhvr>
                                      <p:to>
                                        <p:strVal val="visible"/>
                                      </p:to>
                                    </p:set>
                                    <p:animEffect transition="in" filter="fade">
                                      <p:cBhvr>
                                        <p:cTn id="91" dur="500"/>
                                        <p:tgtEl>
                                          <p:spTgt spid="1034"/>
                                        </p:tgtEl>
                                      </p:cBhvr>
                                    </p:animEffect>
                                  </p:childTnLst>
                                  <p:subTnLst>
                                    <p:audio>
                                      <p:cMediaNode>
                                        <p:cTn display="0" masterRel="sameClick">
                                          <p:stCondLst>
                                            <p:cond evt="begin" delay="0">
                                              <p:tn val="89"/>
                                            </p:cond>
                                          </p:stCondLst>
                                          <p:endCondLst>
                                            <p:cond evt="onStopAudio" delay="0">
                                              <p:tgtEl>
                                                <p:sldTgt/>
                                              </p:tgtEl>
                                            </p:cond>
                                          </p:endCondLst>
                                        </p:cTn>
                                        <p:tgtEl>
                                          <p:sndTgt r:embed="rId2" name="Am-thanh-phep-thuat-www_nhacchuongvui_com.wav"/>
                                        </p:tgtEl>
                                      </p:cMediaNode>
                                    </p:audio>
                                  </p:subTnLst>
                                </p:cTn>
                              </p:par>
                              <p:par>
                                <p:cTn id="92" presetID="10" presetClass="entr" presetSubtype="0" fill="hold" nodeType="withEffect">
                                  <p:stCondLst>
                                    <p:cond delay="0"/>
                                  </p:stCondLst>
                                  <p:childTnLst>
                                    <p:set>
                                      <p:cBhvr>
                                        <p:cTn id="93" dur="1" fill="hold">
                                          <p:stCondLst>
                                            <p:cond delay="0"/>
                                          </p:stCondLst>
                                        </p:cTn>
                                        <p:tgtEl>
                                          <p:spTgt spid="1032"/>
                                        </p:tgtEl>
                                        <p:attrNameLst>
                                          <p:attrName>style.visibility</p:attrName>
                                        </p:attrNameLst>
                                      </p:cBhvr>
                                      <p:to>
                                        <p:strVal val="visible"/>
                                      </p:to>
                                    </p:set>
                                    <p:animEffect transition="in" filter="fade">
                                      <p:cBhvr>
                                        <p:cTn id="94" dur="500"/>
                                        <p:tgtEl>
                                          <p:spTgt spid="1032"/>
                                        </p:tgtEl>
                                      </p:cBhvr>
                                    </p:animEffect>
                                  </p:childTnLst>
                                </p:cTn>
                              </p:par>
                            </p:childTnLst>
                          </p:cTn>
                        </p:par>
                        <p:par>
                          <p:cTn id="95" fill="hold">
                            <p:stCondLst>
                              <p:cond delay="1000"/>
                            </p:stCondLst>
                            <p:childTnLst>
                              <p:par>
                                <p:cTn id="96" presetID="26" presetClass="emph" presetSubtype="0" fill="hold" nodeType="afterEffect">
                                  <p:stCondLst>
                                    <p:cond delay="0"/>
                                  </p:stCondLst>
                                  <p:childTnLst>
                                    <p:animEffect transition="out" filter="fade">
                                      <p:cBhvr>
                                        <p:cTn id="97" dur="500" tmFilter="0, 0; .2, .5; .8, .5; 1, 0"/>
                                        <p:tgtEl>
                                          <p:spTgt spid="1034"/>
                                        </p:tgtEl>
                                      </p:cBhvr>
                                    </p:animEffect>
                                    <p:animScale>
                                      <p:cBhvr>
                                        <p:cTn id="98" dur="250" autoRev="1" fill="hold"/>
                                        <p:tgtEl>
                                          <p:spTgt spid="1034"/>
                                        </p:tgtEl>
                                      </p:cBhvr>
                                      <p:by x="105000" y="105000"/>
                                    </p:animScale>
                                  </p:childTnLst>
                                </p:cTn>
                              </p:par>
                              <p:par>
                                <p:cTn id="99" presetID="26" presetClass="emph" presetSubtype="0" fill="hold" nodeType="withEffect">
                                  <p:stCondLst>
                                    <p:cond delay="0"/>
                                  </p:stCondLst>
                                  <p:childTnLst>
                                    <p:animEffect transition="out" filter="fade">
                                      <p:cBhvr>
                                        <p:cTn id="100" dur="500" tmFilter="0, 0; .2, .5; .8, .5; 1, 0"/>
                                        <p:tgtEl>
                                          <p:spTgt spid="1032"/>
                                        </p:tgtEl>
                                      </p:cBhvr>
                                    </p:animEffect>
                                    <p:animScale>
                                      <p:cBhvr>
                                        <p:cTn id="101" dur="250" autoRev="1" fill="hold"/>
                                        <p:tgtEl>
                                          <p:spTgt spid="1032"/>
                                        </p:tgtEl>
                                      </p:cBhvr>
                                      <p:by x="105000" y="105000"/>
                                    </p:animScale>
                                  </p:childTnLst>
                                </p:cTn>
                              </p:par>
                              <p:par>
                                <p:cTn id="102" presetID="0" presetClass="path" presetSubtype="0" fill="hold" nodeType="withEffect">
                                  <p:stCondLst>
                                    <p:cond delay="0"/>
                                  </p:stCondLst>
                                  <p:childTnLst>
                                    <p:animMotion origin="layout" path="M -1.66667E-6 -0.02292 L -1.66667E-6 -0.02315 L 0.01146 -0.01921 C 0.01315 -0.01875 0.01485 -0.01736 0.01667 -0.01736 C 0.02044 -0.01736 0.02435 -0.01852 0.02826 -0.01921 C 0.02943 -0.02037 0.03073 -0.02153 0.03203 -0.02292 C 0.03347 -0.02454 0.03425 -0.02708 0.03594 -0.02847 C 0.03698 -0.02963 0.03854 -0.02986 0.03972 -0.03033 C 0.04766 -0.0294 0.05508 -0.02894 0.06289 -0.02662 C 0.06459 -0.02639 0.06628 -0.02546 0.06797 -0.02477 C 0.07448 -0.02546 0.08086 -0.0257 0.08724 -0.02662 C 0.08854 -0.02708 0.08972 -0.02847 0.09115 -0.02847 C 0.10235 -0.02847 0.11341 -0.02732 0.12461 -0.02662 C 0.1263 -0.02616 0.128 -0.0257 0.12969 -0.02477 C 0.1431 -0.01759 0.12669 -0.02408 0.13998 -0.01921 C 0.14388 -0.01991 0.14766 -0.02037 0.15156 -0.02107 C 0.15326 -0.02153 0.15482 -0.02292 0.15664 -0.02292 C 0.16315 -0.02292 0.16953 -0.02176 0.17591 -0.02107 C 0.17852 -0.01991 0.18099 -0.01806 0.1836 -0.01736 C 0.19349 -0.01505 0.1888 -0.01621 0.19779 -0.01366 C 0.20039 -0.01435 0.203 -0.01412 0.20547 -0.01551 C 0.21953 -0.02454 0.20052 -0.01736 0.21198 -0.02662 C 0.21367 -0.02847 0.21615 -0.02801 0.21836 -0.02847 C 0.22396 -0.02801 0.22943 -0.02801 0.23503 -0.02662 C 0.23724 -0.02616 0.23906 -0.02361 0.24141 -0.02292 C 0.2461 -0.02176 0.25091 -0.02176 0.2556 -0.02107 C 0.25716 -0.02037 0.2681 -0.01551 0.27097 -0.01551 C 0.27357 -0.01551 0.27617 -0.01667 0.27878 -0.01736 C 0.28047 -0.01921 0.2819 -0.02153 0.28386 -0.02292 C 0.2849 -0.02408 0.28659 -0.02361 0.28776 -0.02477 C 0.28919 -0.02639 0.29024 -0.02847 0.29154 -0.03033 C 0.29623 -0.02986 0.30104 -0.02963 0.30573 -0.02847 C 0.30703 -0.02847 0.3082 -0.02732 0.30951 -0.02662 C 0.3112 -0.02616 0.31302 -0.0257 0.31472 -0.02477 C 0.31641 -0.02384 0.31797 -0.02222 0.31979 -0.02107 C 0.32097 -0.02037 0.3224 -0.01991 0.3237 -0.01921 C 0.3306 -0.01991 0.3375 -0.01898 0.34427 -0.02107 C 0.34727 -0.02222 0.34935 -0.02616 0.35195 -0.02847 L 0.35586 -0.03218 C 0.36055 -0.03171 0.36511 -0.03033 0.36992 -0.03033 C 0.37383 -0.03033 0.37748 -0.03218 0.38151 -0.03218 C 0.3888 -0.03218 0.39076 -0.03056 0.39688 -0.02847 C 0.40612 -0.0257 0.40026 -0.02824 0.40716 -0.02477 C 0.41016 -0.02546 0.41341 -0.025 0.41615 -0.02662 C 0.41758 -0.02755 0.41758 -0.03079 0.41875 -0.03218 C 0.42149 -0.03658 0.42149 -0.03588 0.42396 -0.03588 " pathEditMode="relative" rAng="0" ptsTypes="AAAAAAAAAAAAAAAAAAAAAAAAAAAAAAAAAAAAAAAAAAAAAA">
                                      <p:cBhvr>
                                        <p:cTn id="103" dur="1000" fill="hold"/>
                                        <p:tgtEl>
                                          <p:spTgt spid="4"/>
                                        </p:tgtEl>
                                        <p:attrNameLst>
                                          <p:attrName>ppt_x</p:attrName>
                                          <p:attrName>ppt_y</p:attrName>
                                        </p:attrNameLst>
                                      </p:cBhvr>
                                      <p:rCtr x="21198" y="-208"/>
                                    </p:animMotion>
                                  </p:childTnLst>
                                </p:cTn>
                              </p:par>
                            </p:childTnLst>
                          </p:cTn>
                        </p:par>
                        <p:par>
                          <p:cTn id="104" fill="hold">
                            <p:stCondLst>
                              <p:cond delay="2000"/>
                            </p:stCondLst>
                            <p:childTnLst>
                              <p:par>
                                <p:cTn id="105" presetID="0" presetClass="path" presetSubtype="0" fill="hold" nodeType="afterEffect">
                                  <p:stCondLst>
                                    <p:cond delay="0"/>
                                  </p:stCondLst>
                                  <p:childTnLst>
                                    <p:animMotion origin="layout" path="M -4.58333E-6 2.22222E-6 L -4.58333E-6 0.00023 C -0.00442 -0.00116 -0.00768 -0.00278 -0.01302 -0.00324 C -0.03177 -0.00509 -0.02786 -0.00324 -0.03554 -0.00093 C -0.03867 2.22222E-6 -0.04127 0.00023 -0.04505 0.00046 C -0.04791 0.00046 -0.05729 0.00023 -0.06119 -0.00047 C -0.06445 -0.00093 -0.06705 -0.00185 -0.07083 -0.00232 C -0.07239 -0.00255 -0.07395 -0.00255 -0.07552 -0.00278 C -0.09205 -0.00556 -0.07916 -0.00417 -0.08997 -0.00509 C -0.09804 -0.00486 -0.09856 -0.00509 -0.10442 -0.00324 C -0.10598 -0.00278 -0.10612 -0.00209 -0.10755 -0.00185 C -0.10989 -0.00139 -0.11302 -0.00162 -0.11562 -0.00139 C -0.13385 -0.00162 -0.15208 -0.00162 -0.17005 -0.00185 C -0.1746 -0.00185 -0.17604 -0.00278 -0.17968 -0.00324 C -0.18125 -0.00347 -0.18294 -0.00371 -0.1845 -0.00371 C -0.19791 -0.00371 -0.21132 -0.00347 -0.2246 -0.00324 C -0.23151 -0.00324 -0.23203 -0.00255 -0.23737 -0.00139 C -0.23906 -0.00116 -0.24036 -0.00047 -0.24218 -0.00047 C -0.26406 2.22222E-6 -0.28606 2.22222E-6 -0.30781 2.22222E-6 C -0.31002 0.00046 -0.3121 0.00069 -0.31432 0.00116 C -0.32526 0.00254 -0.33177 0.00139 -0.34648 0.00116 C -0.34908 0.00092 -0.35182 0.00046 -0.35429 0.00046 C -0.37669 0.00046 -0.37291 0.00023 -0.38489 0.00162 C -0.39505 0.00139 -0.40533 0.00139 -0.41536 0.00116 C -0.43684 0.00046 -0.41276 0.00046 -0.42473 0.00046 " pathEditMode="relative" rAng="0" ptsTypes="AAAAAAAAAAAAAAAAAAAAAAAAA">
                                      <p:cBhvr>
                                        <p:cTn id="106" dur="1000" fill="hold"/>
                                        <p:tgtEl>
                                          <p:spTgt spid="37"/>
                                        </p:tgtEl>
                                        <p:attrNameLst>
                                          <p:attrName>ppt_x</p:attrName>
                                          <p:attrName>ppt_y</p:attrName>
                                        </p:attrNameLst>
                                      </p:cBhvr>
                                      <p:rCtr x="-21237" y="-162"/>
                                    </p:animMotion>
                                  </p:childTnLst>
                                </p:cTn>
                              </p:par>
                              <p:par>
                                <p:cTn id="107" presetID="0" presetClass="path" presetSubtype="0" accel="50000" decel="50000" fill="hold" nodeType="withEffect">
                                  <p:stCondLst>
                                    <p:cond delay="0"/>
                                  </p:stCondLst>
                                  <p:childTnLst>
                                    <p:animMotion origin="layout" path="M -4.375E-6 -3.33333E-6 L -4.375E-6 -3.33333E-6 L 0.02201 -0.00278 C 0.03607 -0.00509 0.03204 -0.00324 0.04076 -0.00833 C 0.06277 -0.00671 0.06928 -0.0088 0.08594 -0.00278 C 0.08803 -0.00208 0.09011 -0.00116 0.09219 -3.33333E-6 C 0.09532 0.00162 0.10157 0.00555 0.10157 0.00555 C 0.11537 -0.00995 0.10938 -0.00556 0.11876 -0.01111 C 0.12501 -0.01019 0.13139 -0.01134 0.13751 -0.00833 C 0.14102 -0.00671 0.1431 0.00208 0.14688 0.00278 L 0.16563 0.00555 C 0.17657 0.01204 0.16342 0.00555 0.18438 0.00555 C 0.18855 0.00555 0.19271 0.00741 0.19688 0.00833 C 0.21016 0.0162 0.203 0.01458 0.21876 0.01111 L 0.23751 -3.33333E-6 L 0.24219 -0.00278 C 0.25014 0.00185 0.25157 0.00833 0.25626 -0.00556 C 0.25678 -0.00718 0.25626 -0.00926 0.25626 -0.01111 " pathEditMode="relative" ptsTypes="AAAAAAAAAAAAAAAAAA">
                                      <p:cBhvr>
                                        <p:cTn id="108" dur="1000" fill="hold"/>
                                        <p:tgtEl>
                                          <p:spTgt spid="1038"/>
                                        </p:tgtEl>
                                        <p:attrNameLst>
                                          <p:attrName>ppt_x</p:attrName>
                                          <p:attrName>ppt_y</p:attrName>
                                        </p:attrNameLst>
                                      </p:cBhvr>
                                    </p:animMotion>
                                  </p:childTnLst>
                                </p:cTn>
                              </p:par>
                              <p:par>
                                <p:cTn id="109" presetID="32" presetClass="emph" presetSubtype="0" repeatCount="indefinite" fill="hold" nodeType="withEffect">
                                  <p:stCondLst>
                                    <p:cond delay="0"/>
                                  </p:stCondLst>
                                  <p:childTnLst>
                                    <p:animRot by="120000">
                                      <p:cBhvr>
                                        <p:cTn id="110" dur="100" fill="hold">
                                          <p:stCondLst>
                                            <p:cond delay="0"/>
                                          </p:stCondLst>
                                        </p:cTn>
                                        <p:tgtEl>
                                          <p:spTgt spid="37"/>
                                        </p:tgtEl>
                                        <p:attrNameLst>
                                          <p:attrName>r</p:attrName>
                                        </p:attrNameLst>
                                      </p:cBhvr>
                                    </p:animRot>
                                    <p:animRot by="-240000">
                                      <p:cBhvr>
                                        <p:cTn id="111" dur="200" fill="hold">
                                          <p:stCondLst>
                                            <p:cond delay="200"/>
                                          </p:stCondLst>
                                        </p:cTn>
                                        <p:tgtEl>
                                          <p:spTgt spid="37"/>
                                        </p:tgtEl>
                                        <p:attrNameLst>
                                          <p:attrName>r</p:attrName>
                                        </p:attrNameLst>
                                      </p:cBhvr>
                                    </p:animRot>
                                    <p:animRot by="240000">
                                      <p:cBhvr>
                                        <p:cTn id="112" dur="200" fill="hold">
                                          <p:stCondLst>
                                            <p:cond delay="400"/>
                                          </p:stCondLst>
                                        </p:cTn>
                                        <p:tgtEl>
                                          <p:spTgt spid="37"/>
                                        </p:tgtEl>
                                        <p:attrNameLst>
                                          <p:attrName>r</p:attrName>
                                        </p:attrNameLst>
                                      </p:cBhvr>
                                    </p:animRot>
                                    <p:animRot by="-240000">
                                      <p:cBhvr>
                                        <p:cTn id="113" dur="200" fill="hold">
                                          <p:stCondLst>
                                            <p:cond delay="600"/>
                                          </p:stCondLst>
                                        </p:cTn>
                                        <p:tgtEl>
                                          <p:spTgt spid="37"/>
                                        </p:tgtEl>
                                        <p:attrNameLst>
                                          <p:attrName>r</p:attrName>
                                        </p:attrNameLst>
                                      </p:cBhvr>
                                    </p:animRot>
                                    <p:animRot by="120000">
                                      <p:cBhvr>
                                        <p:cTn id="114" dur="200" fill="hold">
                                          <p:stCondLst>
                                            <p:cond delay="800"/>
                                          </p:stCondLst>
                                        </p:cTn>
                                        <p:tgtEl>
                                          <p:spTgt spid="37"/>
                                        </p:tgtEl>
                                        <p:attrNameLst>
                                          <p:attrName>r</p:attrName>
                                        </p:attrNameLst>
                                      </p:cBhvr>
                                    </p:animRot>
                                  </p:childTnLst>
                                </p:cTn>
                              </p:par>
                              <p:par>
                                <p:cTn id="115" presetID="32" presetClass="emph" presetSubtype="0" repeatCount="indefinite" fill="hold" nodeType="withEffect">
                                  <p:stCondLst>
                                    <p:cond delay="0"/>
                                  </p:stCondLst>
                                  <p:childTnLst>
                                    <p:animRot by="120000">
                                      <p:cBhvr>
                                        <p:cTn id="116" dur="100" fill="hold">
                                          <p:stCondLst>
                                            <p:cond delay="0"/>
                                          </p:stCondLst>
                                        </p:cTn>
                                        <p:tgtEl>
                                          <p:spTgt spid="1038"/>
                                        </p:tgtEl>
                                        <p:attrNameLst>
                                          <p:attrName>r</p:attrName>
                                        </p:attrNameLst>
                                      </p:cBhvr>
                                    </p:animRot>
                                    <p:animRot by="-240000">
                                      <p:cBhvr>
                                        <p:cTn id="117" dur="200" fill="hold">
                                          <p:stCondLst>
                                            <p:cond delay="200"/>
                                          </p:stCondLst>
                                        </p:cTn>
                                        <p:tgtEl>
                                          <p:spTgt spid="1038"/>
                                        </p:tgtEl>
                                        <p:attrNameLst>
                                          <p:attrName>r</p:attrName>
                                        </p:attrNameLst>
                                      </p:cBhvr>
                                    </p:animRot>
                                    <p:animRot by="240000">
                                      <p:cBhvr>
                                        <p:cTn id="118" dur="200" fill="hold">
                                          <p:stCondLst>
                                            <p:cond delay="400"/>
                                          </p:stCondLst>
                                        </p:cTn>
                                        <p:tgtEl>
                                          <p:spTgt spid="1038"/>
                                        </p:tgtEl>
                                        <p:attrNameLst>
                                          <p:attrName>r</p:attrName>
                                        </p:attrNameLst>
                                      </p:cBhvr>
                                    </p:animRot>
                                    <p:animRot by="-240000">
                                      <p:cBhvr>
                                        <p:cTn id="119" dur="200" fill="hold">
                                          <p:stCondLst>
                                            <p:cond delay="600"/>
                                          </p:stCondLst>
                                        </p:cTn>
                                        <p:tgtEl>
                                          <p:spTgt spid="1038"/>
                                        </p:tgtEl>
                                        <p:attrNameLst>
                                          <p:attrName>r</p:attrName>
                                        </p:attrNameLst>
                                      </p:cBhvr>
                                    </p:animRot>
                                    <p:animRot by="120000">
                                      <p:cBhvr>
                                        <p:cTn id="120" dur="200" fill="hold">
                                          <p:stCondLst>
                                            <p:cond delay="800"/>
                                          </p:stCondLst>
                                        </p:cTn>
                                        <p:tgtEl>
                                          <p:spTgt spid="1038"/>
                                        </p:tgtEl>
                                        <p:attrNameLst>
                                          <p:attrName>r</p:attrName>
                                        </p:attrNameLst>
                                      </p:cBhvr>
                                    </p:animRot>
                                  </p:childTnLst>
                                </p:cTn>
                              </p:par>
                              <p:par>
                                <p:cTn id="121" presetID="10" presetClass="entr" presetSubtype="0" fill="hold" grpId="0" nodeType="withEffect">
                                  <p:stCondLst>
                                    <p:cond delay="0"/>
                                  </p:stCondLst>
                                  <p:childTnLst>
                                    <p:set>
                                      <p:cBhvr>
                                        <p:cTn id="122" dur="1" fill="hold">
                                          <p:stCondLst>
                                            <p:cond delay="0"/>
                                          </p:stCondLst>
                                        </p:cTn>
                                        <p:tgtEl>
                                          <p:spTgt spid="3"/>
                                        </p:tgtEl>
                                        <p:attrNameLst>
                                          <p:attrName>style.visibility</p:attrName>
                                        </p:attrNameLst>
                                      </p:cBhvr>
                                      <p:to>
                                        <p:strVal val="visible"/>
                                      </p:to>
                                    </p:set>
                                    <p:animEffect transition="in" filter="fade">
                                      <p:cBhvr>
                                        <p:cTn id="123" dur="500"/>
                                        <p:tgtEl>
                                          <p:spTgt spid="3"/>
                                        </p:tgtEl>
                                      </p:cBhvr>
                                    </p:animEffect>
                                  </p:childTnLst>
                                </p:cTn>
                              </p:par>
                            </p:childTnLst>
                          </p:cTn>
                        </p:par>
                        <p:par>
                          <p:cTn id="124" fill="hold">
                            <p:stCondLst>
                              <p:cond delay="3000"/>
                            </p:stCondLst>
                            <p:childTnLst>
                              <p:par>
                                <p:cTn id="125" presetID="10" presetClass="entr" presetSubtype="0" fill="hold" nodeType="afterEffect">
                                  <p:stCondLst>
                                    <p:cond delay="900"/>
                                  </p:stCondLst>
                                  <p:childTnLst>
                                    <p:set>
                                      <p:cBhvr>
                                        <p:cTn id="126" dur="1" fill="hold">
                                          <p:stCondLst>
                                            <p:cond delay="0"/>
                                          </p:stCondLst>
                                        </p:cTn>
                                        <p:tgtEl>
                                          <p:spTgt spid="25"/>
                                        </p:tgtEl>
                                        <p:attrNameLst>
                                          <p:attrName>style.visibility</p:attrName>
                                        </p:attrNameLst>
                                      </p:cBhvr>
                                      <p:to>
                                        <p:strVal val="visible"/>
                                      </p:to>
                                    </p:set>
                                    <p:animEffect transition="in" filter="fade">
                                      <p:cBhvr>
                                        <p:cTn id="127" dur="500"/>
                                        <p:tgtEl>
                                          <p:spTgt spid="25"/>
                                        </p:tgtEl>
                                      </p:cBhvr>
                                    </p:animEffect>
                                  </p:childTnLst>
                                  <p:subTnLst>
                                    <p:audio>
                                      <p:cMediaNode>
                                        <p:cTn display="0" masterRel="sameClick">
                                          <p:stCondLst>
                                            <p:cond evt="begin" delay="0">
                                              <p:tn val="125"/>
                                            </p:cond>
                                          </p:stCondLst>
                                          <p:endCondLst>
                                            <p:cond evt="onStopAudio" delay="0">
                                              <p:tgtEl>
                                                <p:sldTgt/>
                                              </p:tgtEl>
                                            </p:cond>
                                          </p:endCondLst>
                                        </p:cTn>
                                        <p:tgtEl>
                                          <p:sndTgt r:embed="rId3" name="Tieng-yeah-tre-con-www_nhacchuongvui_com.wav"/>
                                        </p:tgtEl>
                                      </p:cMediaNode>
                                    </p:audio>
                                  </p:subTnLst>
                                </p:cTn>
                              </p:par>
                            </p:childTnLst>
                          </p:cTn>
                        </p:par>
                      </p:childTnLst>
                    </p:cTn>
                  </p:par>
                </p:childTnLst>
              </p:cTn>
              <p:nextCondLst>
                <p:cond evt="onClick" delay="0">
                  <p:tgtEl>
                    <p:spTgt spid="35"/>
                  </p:tgtEl>
                </p:cond>
              </p:nextCondLst>
            </p:seq>
          </p:childTnLst>
        </p:cTn>
      </p:par>
    </p:tnLst>
    <p:bldLst>
      <p:bldP spid="2" grpId="0" animBg="1"/>
      <p:bldP spid="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t="-1000" r="-1000"/>
          </a:stretch>
        </a:blipFill>
        <a:effectLst/>
      </p:bgPr>
    </p:bg>
    <p:spTree>
      <p:nvGrpSpPr>
        <p:cNvPr id="1" name=""/>
        <p:cNvGrpSpPr/>
        <p:nvPr/>
      </p:nvGrpSpPr>
      <p:grpSpPr>
        <a:xfrm>
          <a:off x="0" y="0"/>
          <a:ext cx="0" cy="0"/>
          <a:chOff x="0" y="0"/>
          <a:chExt cx="0" cy="0"/>
        </a:xfrm>
      </p:grpSpPr>
      <p:sp>
        <p:nvSpPr>
          <p:cNvPr id="2" name="Text Box 1"/>
          <p:cNvSpPr txBox="1"/>
          <p:nvPr/>
        </p:nvSpPr>
        <p:spPr>
          <a:xfrm>
            <a:off x="1845310" y="993775"/>
            <a:ext cx="8571230" cy="1198880"/>
          </a:xfrm>
          <a:prstGeom prst="rect">
            <a:avLst/>
          </a:prstGeom>
          <a:noFill/>
        </p:spPr>
        <p:txBody>
          <a:bodyPr wrap="square" rtlCol="0">
            <a:spAutoFit/>
          </a:bodyPr>
          <a:lstStyle/>
          <a:p>
            <a:pPr algn="ctr"/>
            <a:r>
              <a:rPr lang="en-US" sz="3600" b="1"/>
              <a:t>Lên kế hoạch mua đồ dùng học tập cho năm học mới</a:t>
            </a:r>
          </a:p>
        </p:txBody>
      </p:sp>
      <p:graphicFrame>
        <p:nvGraphicFramePr>
          <p:cNvPr id="3" name="Table 2"/>
          <p:cNvGraphicFramePr/>
          <p:nvPr/>
        </p:nvGraphicFramePr>
        <p:xfrm>
          <a:off x="1127760" y="2421255"/>
          <a:ext cx="9984740" cy="3148965"/>
        </p:xfrm>
        <a:graphic>
          <a:graphicData uri="http://schemas.openxmlformats.org/drawingml/2006/table">
            <a:tbl>
              <a:tblPr firstRow="1" bandRow="1">
                <a:tableStyleId>{5C22544A-7EE6-4342-B048-85BDC9FD1C3A}</a:tableStyleId>
              </a:tblPr>
              <a:tblGrid>
                <a:gridCol w="2496185">
                  <a:extLst>
                    <a:ext uri="{9D8B030D-6E8A-4147-A177-3AD203B41FA5}">
                      <a16:colId xmlns:a16="http://schemas.microsoft.com/office/drawing/2014/main" val="20000"/>
                    </a:ext>
                  </a:extLst>
                </a:gridCol>
                <a:gridCol w="2496185">
                  <a:extLst>
                    <a:ext uri="{9D8B030D-6E8A-4147-A177-3AD203B41FA5}">
                      <a16:colId xmlns:a16="http://schemas.microsoft.com/office/drawing/2014/main" val="20001"/>
                    </a:ext>
                  </a:extLst>
                </a:gridCol>
                <a:gridCol w="2496185">
                  <a:extLst>
                    <a:ext uri="{9D8B030D-6E8A-4147-A177-3AD203B41FA5}">
                      <a16:colId xmlns:a16="http://schemas.microsoft.com/office/drawing/2014/main" val="20002"/>
                    </a:ext>
                  </a:extLst>
                </a:gridCol>
                <a:gridCol w="2496185">
                  <a:extLst>
                    <a:ext uri="{9D8B030D-6E8A-4147-A177-3AD203B41FA5}">
                      <a16:colId xmlns:a16="http://schemas.microsoft.com/office/drawing/2014/main" val="20003"/>
                    </a:ext>
                  </a:extLst>
                </a:gridCol>
              </a:tblGrid>
              <a:tr h="1521460">
                <a:tc>
                  <a:txBody>
                    <a:bodyPr/>
                    <a:lstStyle/>
                    <a:p>
                      <a:pPr algn="ctr">
                        <a:buNone/>
                      </a:pPr>
                      <a:r>
                        <a:rPr lang="en-US" sz="4000"/>
                        <a:t>STT</a:t>
                      </a:r>
                    </a:p>
                  </a:txBody>
                  <a:tcPr/>
                </a:tc>
                <a:tc>
                  <a:txBody>
                    <a:bodyPr/>
                    <a:lstStyle/>
                    <a:p>
                      <a:pPr algn="ctr">
                        <a:buNone/>
                      </a:pPr>
                      <a:r>
                        <a:rPr lang="en-US" sz="4000"/>
                        <a:t>Tên đồ dùng</a:t>
                      </a:r>
                    </a:p>
                  </a:txBody>
                  <a:tcPr/>
                </a:tc>
                <a:tc>
                  <a:txBody>
                    <a:bodyPr/>
                    <a:lstStyle/>
                    <a:p>
                      <a:pPr algn="ctr">
                        <a:buNone/>
                      </a:pPr>
                      <a:r>
                        <a:rPr lang="en-US" sz="4000"/>
                        <a:t>Số lượng</a:t>
                      </a:r>
                    </a:p>
                  </a:txBody>
                  <a:tcPr/>
                </a:tc>
                <a:tc>
                  <a:txBody>
                    <a:bodyPr/>
                    <a:lstStyle/>
                    <a:p>
                      <a:pPr algn="ctr">
                        <a:buNone/>
                      </a:pPr>
                      <a:r>
                        <a:rPr lang="en-US" sz="4000"/>
                        <a:t>Nơi mua</a:t>
                      </a:r>
                    </a:p>
                  </a:txBody>
                  <a:tcPr/>
                </a:tc>
                <a:extLst>
                  <a:ext uri="{0D108BD9-81ED-4DB2-BD59-A6C34878D82A}">
                    <a16:rowId xmlns:a16="http://schemas.microsoft.com/office/drawing/2014/main" val="10000"/>
                  </a:ext>
                </a:extLst>
              </a:tr>
              <a:tr h="813435">
                <a:tc>
                  <a:txBody>
                    <a:bodyPr/>
                    <a:lstStyle/>
                    <a:p>
                      <a:pPr>
                        <a:buNone/>
                      </a:pPr>
                      <a:endParaRPr lang="en-US" sz="4000"/>
                    </a:p>
                  </a:txBody>
                  <a:tcPr/>
                </a:tc>
                <a:tc>
                  <a:txBody>
                    <a:bodyPr/>
                    <a:lstStyle/>
                    <a:p>
                      <a:pPr>
                        <a:buNone/>
                      </a:pPr>
                      <a:endParaRPr lang="en-US" sz="4000"/>
                    </a:p>
                  </a:txBody>
                  <a:tcPr/>
                </a:tc>
                <a:tc>
                  <a:txBody>
                    <a:bodyPr/>
                    <a:lstStyle/>
                    <a:p>
                      <a:pPr>
                        <a:buNone/>
                      </a:pPr>
                      <a:endParaRPr lang="en-US" sz="4000"/>
                    </a:p>
                  </a:txBody>
                  <a:tcPr/>
                </a:tc>
                <a:tc>
                  <a:txBody>
                    <a:bodyPr/>
                    <a:lstStyle/>
                    <a:p>
                      <a:pPr>
                        <a:buNone/>
                      </a:pPr>
                      <a:endParaRPr lang="en-US" sz="4000"/>
                    </a:p>
                  </a:txBody>
                  <a:tcPr/>
                </a:tc>
                <a:extLst>
                  <a:ext uri="{0D108BD9-81ED-4DB2-BD59-A6C34878D82A}">
                    <a16:rowId xmlns:a16="http://schemas.microsoft.com/office/drawing/2014/main" val="10001"/>
                  </a:ext>
                </a:extLst>
              </a:tr>
              <a:tr h="814070">
                <a:tc>
                  <a:txBody>
                    <a:bodyPr/>
                    <a:lstStyle/>
                    <a:p>
                      <a:pPr>
                        <a:buNone/>
                      </a:pPr>
                      <a:endParaRPr lang="en-US" sz="4000"/>
                    </a:p>
                  </a:txBody>
                  <a:tcPr/>
                </a:tc>
                <a:tc>
                  <a:txBody>
                    <a:bodyPr/>
                    <a:lstStyle/>
                    <a:p>
                      <a:pPr>
                        <a:buNone/>
                      </a:pPr>
                      <a:endParaRPr lang="en-US" sz="4000"/>
                    </a:p>
                  </a:txBody>
                  <a:tcPr/>
                </a:tc>
                <a:tc>
                  <a:txBody>
                    <a:bodyPr/>
                    <a:lstStyle/>
                    <a:p>
                      <a:pPr>
                        <a:buNone/>
                      </a:pPr>
                      <a:endParaRPr lang="en-US" sz="4000"/>
                    </a:p>
                  </a:txBody>
                  <a:tcPr/>
                </a:tc>
                <a:tc>
                  <a:txBody>
                    <a:bodyPr/>
                    <a:lstStyle/>
                    <a:p>
                      <a:pPr>
                        <a:buNone/>
                      </a:pPr>
                      <a:endParaRPr lang="en-US" sz="4000"/>
                    </a:p>
                  </a:txBody>
                  <a:tcPr/>
                </a:tc>
                <a:extLst>
                  <a:ext uri="{0D108BD9-81ED-4DB2-BD59-A6C34878D82A}">
                    <a16:rowId xmlns:a16="http://schemas.microsoft.com/office/drawing/2014/main" val="10002"/>
                  </a:ext>
                </a:extLst>
              </a:tr>
            </a:tbl>
          </a:graphicData>
        </a:graphic>
      </p:graphicFrame>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linds(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t="-1000" r="-1000"/>
          </a:stretch>
        </a:blipFill>
        <a:effectLst/>
      </p:bgPr>
    </p:bg>
    <p:spTree>
      <p:nvGrpSpPr>
        <p:cNvPr id="1" name=""/>
        <p:cNvGrpSpPr/>
        <p:nvPr/>
      </p:nvGrpSpPr>
      <p:grpSpPr>
        <a:xfrm>
          <a:off x="0" y="0"/>
          <a:ext cx="0" cy="0"/>
          <a:chOff x="0" y="0"/>
          <a:chExt cx="0" cy="0"/>
        </a:xfrm>
      </p:grpSpPr>
      <p:grpSp>
        <p:nvGrpSpPr>
          <p:cNvPr id="4" name="组合 3"/>
          <p:cNvGrpSpPr/>
          <p:nvPr/>
        </p:nvGrpSpPr>
        <p:grpSpPr>
          <a:xfrm>
            <a:off x="1981161" y="2022035"/>
            <a:ext cx="8736458" cy="2055304"/>
            <a:chOff x="7019" y="5598"/>
            <a:chExt cx="6358" cy="1378"/>
          </a:xfrm>
        </p:grpSpPr>
        <p:sp>
          <p:nvSpPr>
            <p:cNvPr id="19" name="任意多边形 18"/>
            <p:cNvSpPr/>
            <p:nvPr/>
          </p:nvSpPr>
          <p:spPr>
            <a:xfrm>
              <a:off x="7117" y="6476"/>
              <a:ext cx="6260" cy="50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文本框 19"/>
            <p:cNvSpPr txBox="1"/>
            <p:nvPr/>
          </p:nvSpPr>
          <p:spPr>
            <a:xfrm>
              <a:off x="7019" y="5598"/>
              <a:ext cx="6260" cy="618"/>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charset="0"/>
                  <a:ea typeface="字魂59号-创粗黑" panose="00000500000000000000" pitchFamily="2" charset="-122"/>
                  <a:cs typeface="Times New Roman" panose="02020603050405020304" charset="0"/>
                  <a:sym typeface="字魂59号-创粗黑" panose="00000500000000000000" pitchFamily="2" charset="-122"/>
                </a:rPr>
                <a:t>Hoạt</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charset="0"/>
                  <a:ea typeface="字魂59号-创粗黑" panose="00000500000000000000" pitchFamily="2" charset="-122"/>
                  <a:cs typeface="Times New Roman" panose="02020603050405020304"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charset="0"/>
                  <a:ea typeface="字魂59号-创粗黑" panose="00000500000000000000" pitchFamily="2" charset="-122"/>
                  <a:cs typeface="Times New Roman" panose="02020603050405020304" charset="0"/>
                  <a:sym typeface="字魂59号-创粗黑" panose="00000500000000000000" pitchFamily="2" charset="-122"/>
                </a:rPr>
                <a:t>động</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charset="0"/>
                  <a:ea typeface="字魂59号-创粗黑" panose="00000500000000000000" pitchFamily="2" charset="-122"/>
                  <a:cs typeface="Times New Roman" panose="02020603050405020304" charset="0"/>
                  <a:sym typeface="字魂59号-创粗黑" panose="00000500000000000000" pitchFamily="2" charset="-122"/>
                </a:rPr>
                <a:t> vận dụng</a:t>
              </a:r>
              <a:endParaRPr kumimoji="0" lang="zh-CN" alt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charset="0"/>
                <a:ea typeface="字魂59号-创粗黑" panose="00000500000000000000" pitchFamily="2" charset="-122"/>
                <a:cs typeface="Times New Roman" panose="02020603050405020304" charset="0"/>
                <a:sym typeface="字魂59号-创粗黑" panose="00000500000000000000" pitchFamily="2" charset="-122"/>
              </a:endParaRPr>
            </a:p>
          </p:txBody>
        </p:sp>
      </p:grpSp>
    </p:spTree>
  </p:cSld>
  <p:clrMapOvr>
    <a:masterClrMapping/>
  </p:clrMapOvr>
  <mc:AlternateContent xmlns:mc="http://schemas.openxmlformats.org/markup-compatibility/2006" xmlns:p14="http://schemas.microsoft.com/office/powerpoint/2010/main">
    <mc:Choice Requires="p14">
      <p:transition spd="slow" p14:dur="1250" advClick="0" advTm="3713">
        <p:wheel spokes="8"/>
      </p:transition>
    </mc:Choice>
    <mc:Fallback xmlns="">
      <p:transition spd="slow" advClick="0" advTm="3713">
        <p:wheel spokes="8"/>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t="-1000" r="-1000"/>
          </a:stretch>
        </a:blipFill>
        <a:effectLst/>
      </p:bgPr>
    </p:bg>
    <p:spTree>
      <p:nvGrpSpPr>
        <p:cNvPr id="1" name=""/>
        <p:cNvGrpSpPr/>
        <p:nvPr/>
      </p:nvGrpSpPr>
      <p:grpSpPr>
        <a:xfrm>
          <a:off x="0" y="0"/>
          <a:ext cx="0" cy="0"/>
          <a:chOff x="0" y="0"/>
          <a:chExt cx="0" cy="0"/>
        </a:xfrm>
      </p:grpSpPr>
      <p:sp>
        <p:nvSpPr>
          <p:cNvPr id="2" name="Text Box 1"/>
          <p:cNvSpPr txBox="1"/>
          <p:nvPr/>
        </p:nvSpPr>
        <p:spPr>
          <a:xfrm>
            <a:off x="2169795" y="405765"/>
            <a:ext cx="8489950" cy="583565"/>
          </a:xfrm>
          <a:prstGeom prst="rect">
            <a:avLst/>
          </a:prstGeom>
          <a:noFill/>
        </p:spPr>
        <p:txBody>
          <a:bodyPr wrap="square" rtlCol="0">
            <a:spAutoFit/>
          </a:bodyPr>
          <a:lstStyle/>
          <a:p>
            <a:pPr algn="ctr"/>
            <a:r>
              <a:rPr lang="en-US" sz="3200"/>
              <a:t>Để xuất cách lựa chọn khi mua một loạt hàng hóa</a:t>
            </a:r>
          </a:p>
        </p:txBody>
      </p:sp>
      <p:sp>
        <p:nvSpPr>
          <p:cNvPr id="3" name="Rounded Rectangle 2"/>
          <p:cNvSpPr/>
          <p:nvPr/>
        </p:nvSpPr>
        <p:spPr>
          <a:xfrm>
            <a:off x="3174365" y="1653540"/>
            <a:ext cx="5071110" cy="110553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Về chất lượng hàng hóa, giá cả hàng hóa....</a:t>
            </a:r>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8916" y="-221890"/>
            <a:ext cx="10413485" cy="7289440"/>
          </a:xfrm>
          <a:prstGeom prst="rect">
            <a:avLst/>
          </a:prstGeom>
        </p:spPr>
      </p:pic>
      <p:sp>
        <p:nvSpPr>
          <p:cNvPr id="18" name="TextBox 17"/>
          <p:cNvSpPr txBox="1"/>
          <p:nvPr/>
        </p:nvSpPr>
        <p:spPr>
          <a:xfrm>
            <a:off x="3611863" y="4428367"/>
            <a:ext cx="5252605" cy="8299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dirty="0" err="1">
                <a:ln>
                  <a:noFill/>
                </a:ln>
                <a:solidFill>
                  <a:srgbClr val="FF0000"/>
                </a:solidFill>
                <a:effectLst/>
                <a:uLnTx/>
                <a:uFillTx/>
                <a:latin typeface="Calibri Light" panose="020F0302020204030204"/>
                <a:ea typeface="+mn-ea"/>
                <a:cs typeface="+mn-cs"/>
              </a:rPr>
              <a:t>Củng cố bài học</a:t>
            </a:r>
            <a:endParaRPr kumimoji="0" lang="en-US" sz="4800" b="1" i="0" u="none" strike="noStrike" kern="1200" cap="none" spc="0" normalizeH="0" baseline="0" noProof="0" dirty="0">
              <a:ln>
                <a:noFill/>
              </a:ln>
              <a:solidFill>
                <a:srgbClr val="FF0000"/>
              </a:solidFill>
              <a:effectLst/>
              <a:uLnTx/>
              <a:uFillTx/>
              <a:latin typeface="Calibri Light" panose="020F0302020204030204"/>
              <a:ea typeface="+mn-ea"/>
              <a:cs typeface="+mn-cs"/>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p14:dur="10" advClick="0">
        <p15:prstTrans prst="airplane"/>
      </p:transition>
    </mc:Choice>
    <mc:Fallback xmlns="">
      <p:transition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a:stretch>
            <a:fillRect/>
          </a:stretch>
        </p:blipFill>
        <p:spPr>
          <a:xfrm>
            <a:off x="0" y="-16054"/>
            <a:ext cx="12219146" cy="6874053"/>
          </a:xfrm>
          <a:prstGeom prst="rect">
            <a:avLst/>
          </a:prstGeom>
        </p:spPr>
      </p:pic>
      <p:sp>
        <p:nvSpPr>
          <p:cNvPr id="44" name="Rectangle 43"/>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5" name="Rectangle 44"/>
          <p:cNvSpPr/>
          <p:nvPr/>
        </p:nvSpPr>
        <p:spPr>
          <a:xfrm>
            <a:off x="876773" y="4208560"/>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ĐÚNG</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8" name="Rectangle 47"/>
          <p:cNvSpPr/>
          <p:nvPr/>
        </p:nvSpPr>
        <p:spPr>
          <a:xfrm>
            <a:off x="876773" y="519100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SAI</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9" name="Rectangle 48"/>
          <p:cNvSpPr/>
          <p:nvPr/>
        </p:nvSpPr>
        <p:spPr>
          <a:xfrm>
            <a:off x="6671600" y="519100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SAI</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0" name="Rectangle 49"/>
          <p:cNvSpPr/>
          <p:nvPr/>
        </p:nvSpPr>
        <p:spPr>
          <a:xfrm>
            <a:off x="6492967" y="4211194"/>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SAI</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82723" y="3910617"/>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4903367" y="3899687"/>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985945" y="1108232"/>
            <a:ext cx="4431406" cy="4431406"/>
          </a:xfrm>
          <a:prstGeom prst="rect">
            <a:avLst/>
          </a:prstGeom>
          <a:noFill/>
          <a:extLst>
            <a:ext uri="{909E8E84-426E-40DD-AFC4-6F175D3DCCD1}">
              <a14:hiddenFill xmlns:a14="http://schemas.microsoft.com/office/drawing/2010/main">
                <a:solidFill>
                  <a:srgbClr val="FFFFFF"/>
                </a:solidFill>
              </a14:hiddenFill>
            </a:ext>
          </a:extLst>
        </p:spPr>
      </p:pic>
      <p:sp>
        <p:nvSpPr>
          <p:cNvPr id="56" name="TextBox 55"/>
          <p:cNvSpPr txBox="1"/>
          <p:nvPr/>
        </p:nvSpPr>
        <p:spPr>
          <a:xfrm>
            <a:off x="938357" y="316195"/>
            <a:ext cx="1830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CÂU HỎI: </a:t>
            </a:r>
          </a:p>
        </p:txBody>
      </p:sp>
      <p:pic>
        <p:nvPicPr>
          <p:cNvPr id="16" name="Picture 2" descr="Káº¿t quáº£ hÃ¬nh áº£nh cho home icon">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5750098"/>
            <a:ext cx="114300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3D7BFB20-D3F3-4C0D-8266-474A273D7641}"/>
              </a:ext>
            </a:extLst>
          </p:cNvPr>
          <p:cNvPicPr>
            <a:picLocks noChangeAspect="1"/>
          </p:cNvPicPr>
          <p:nvPr/>
        </p:nvPicPr>
        <p:blipFill>
          <a:blip r:embed="rId4"/>
          <a:stretch>
            <a:fillRect/>
          </a:stretch>
        </p:blipFill>
        <p:spPr>
          <a:xfrm>
            <a:off x="0" y="-16054"/>
            <a:ext cx="12219146" cy="6874053"/>
          </a:xfrm>
          <a:prstGeom prst="rect">
            <a:avLst/>
          </a:prstGeom>
        </p:spPr>
      </p:pic>
      <p:sp>
        <p:nvSpPr>
          <p:cNvPr id="17" name="Rectangle 16">
            <a:extLst>
              <a:ext uri="{FF2B5EF4-FFF2-40B4-BE49-F238E27FC236}">
                <a16:creationId xmlns:a16="http://schemas.microsoft.com/office/drawing/2014/main" id="{B23CFC40-C093-45AC-9A87-8C99F59F6011}"/>
              </a:ext>
            </a:extLst>
          </p:cNvPr>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Times New Roman" panose="02020603050405020304" charset="0"/>
              <a:cs typeface="Times New Roman" panose="02020603050405020304" charset="0"/>
            </a:endParaRPr>
          </a:p>
        </p:txBody>
      </p:sp>
      <p:sp>
        <p:nvSpPr>
          <p:cNvPr id="18" name="Rectangle 17">
            <a:extLst>
              <a:ext uri="{FF2B5EF4-FFF2-40B4-BE49-F238E27FC236}">
                <a16:creationId xmlns:a16="http://schemas.microsoft.com/office/drawing/2014/main" id="{026FCCD8-85F3-4780-AFB2-40E34FDFF77D}"/>
              </a:ext>
            </a:extLst>
          </p:cNvPr>
          <p:cNvSpPr/>
          <p:nvPr/>
        </p:nvSpPr>
        <p:spPr>
          <a:xfrm>
            <a:off x="876773" y="4208560"/>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a:solidFill>
                  <a:schemeClr val="bg1"/>
                </a:solidFill>
                <a:latin typeface="Times New Roman" panose="02020603050405020304" charset="0"/>
                <a:cs typeface="Times New Roman" panose="02020603050405020304" charset="0"/>
              </a:rPr>
              <a:t>Hạt gạo</a:t>
            </a:r>
          </a:p>
        </p:txBody>
      </p:sp>
      <p:sp>
        <p:nvSpPr>
          <p:cNvPr id="19" name="Rectangle 18">
            <a:extLst>
              <a:ext uri="{FF2B5EF4-FFF2-40B4-BE49-F238E27FC236}">
                <a16:creationId xmlns:a16="http://schemas.microsoft.com/office/drawing/2014/main" id="{62C41BEA-1B54-46DF-AE28-CB40E85703F1}"/>
              </a:ext>
            </a:extLst>
          </p:cNvPr>
          <p:cNvSpPr/>
          <p:nvPr/>
        </p:nvSpPr>
        <p:spPr>
          <a:xfrm>
            <a:off x="876773" y="519100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a:solidFill>
                  <a:schemeClr val="bg1"/>
                </a:solidFill>
                <a:latin typeface="Times New Roman" panose="02020603050405020304" charset="0"/>
                <a:cs typeface="Times New Roman" panose="02020603050405020304" charset="0"/>
              </a:rPr>
              <a:t>Hạt vừng</a:t>
            </a:r>
          </a:p>
        </p:txBody>
      </p:sp>
      <p:sp>
        <p:nvSpPr>
          <p:cNvPr id="20" name="Rectangle 19">
            <a:extLst>
              <a:ext uri="{FF2B5EF4-FFF2-40B4-BE49-F238E27FC236}">
                <a16:creationId xmlns:a16="http://schemas.microsoft.com/office/drawing/2014/main" id="{6AECCFD8-3D8A-4240-9B6A-A27831E9CF3F}"/>
              </a:ext>
            </a:extLst>
          </p:cNvPr>
          <p:cNvSpPr/>
          <p:nvPr/>
        </p:nvSpPr>
        <p:spPr>
          <a:xfrm>
            <a:off x="6671600" y="519100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a:solidFill>
                  <a:schemeClr val="bg1"/>
                </a:solidFill>
                <a:latin typeface="Times New Roman" panose="02020603050405020304" charset="0"/>
                <a:cs typeface="Times New Roman" panose="02020603050405020304" charset="0"/>
              </a:rPr>
              <a:t>Hạt đỗ</a:t>
            </a:r>
          </a:p>
        </p:txBody>
      </p:sp>
      <p:sp>
        <p:nvSpPr>
          <p:cNvPr id="21" name="Rectangle 20">
            <a:extLst>
              <a:ext uri="{FF2B5EF4-FFF2-40B4-BE49-F238E27FC236}">
                <a16:creationId xmlns:a16="http://schemas.microsoft.com/office/drawing/2014/main" id="{F93E881C-733C-4B44-B18E-4486D06175BA}"/>
              </a:ext>
            </a:extLst>
          </p:cNvPr>
          <p:cNvSpPr/>
          <p:nvPr/>
        </p:nvSpPr>
        <p:spPr>
          <a:xfrm>
            <a:off x="6492967" y="4211194"/>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a:solidFill>
                  <a:schemeClr val="bg1"/>
                </a:solidFill>
                <a:latin typeface="Times New Roman" panose="02020603050405020304" charset="0"/>
                <a:cs typeface="Times New Roman" panose="02020603050405020304" charset="0"/>
              </a:rPr>
              <a:t>Hạt sen</a:t>
            </a:r>
          </a:p>
        </p:txBody>
      </p:sp>
      <p:pic>
        <p:nvPicPr>
          <p:cNvPr id="22" name="Picture 6" descr="Káº¿t quáº£ hÃ¬nh áº£nh cho right wrong tick icon">
            <a:extLst>
              <a:ext uri="{FF2B5EF4-FFF2-40B4-BE49-F238E27FC236}">
                <a16:creationId xmlns:a16="http://schemas.microsoft.com/office/drawing/2014/main" id="{69DE240A-1A40-4011-AE87-55D67616F26B}"/>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682723" y="3910617"/>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Káº¿t quáº£ hÃ¬nh áº£nh cho right wrong tick icon">
            <a:extLst>
              <a:ext uri="{FF2B5EF4-FFF2-40B4-BE49-F238E27FC236}">
                <a16:creationId xmlns:a16="http://schemas.microsoft.com/office/drawing/2014/main" id="{D33D69AE-78E0-4CC2-AE32-A145B494547E}"/>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Káº¿t quáº£ hÃ¬nh áº£nh cho right wrong tick icon">
            <a:extLst>
              <a:ext uri="{FF2B5EF4-FFF2-40B4-BE49-F238E27FC236}">
                <a16:creationId xmlns:a16="http://schemas.microsoft.com/office/drawing/2014/main" id="{81674EE6-B41E-4BF7-A0E8-41B2957B0906}"/>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a:extLst>
              <a:ext uri="{FF2B5EF4-FFF2-40B4-BE49-F238E27FC236}">
                <a16:creationId xmlns:a16="http://schemas.microsoft.com/office/drawing/2014/main" id="{8621AC3C-DAD7-46A4-8830-AAD210BF818E}"/>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a:fillRect/>
          </a:stretch>
        </p:blipFill>
        <p:spPr bwMode="auto">
          <a:xfrm>
            <a:off x="4903367" y="3899687"/>
            <a:ext cx="1339598" cy="1177337"/>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342C2CF7-9579-4DAE-AB9C-C6D713122D9F}"/>
              </a:ext>
            </a:extLst>
          </p:cNvPr>
          <p:cNvSpPr txBox="1"/>
          <p:nvPr/>
        </p:nvSpPr>
        <p:spPr>
          <a:xfrm>
            <a:off x="938530" y="316230"/>
            <a:ext cx="10238740" cy="2061210"/>
          </a:xfrm>
          <a:prstGeom prst="rect">
            <a:avLst/>
          </a:prstGeom>
          <a:noFill/>
        </p:spPr>
        <p:txBody>
          <a:bodyPr wrap="square" rtlCol="0">
            <a:spAutoFit/>
          </a:bodyPr>
          <a:lstStyle/>
          <a:p>
            <a:pPr algn="ctr"/>
            <a:r>
              <a:rPr lang="en-US" sz="3200" dirty="0">
                <a:solidFill>
                  <a:schemeClr val="bg1"/>
                </a:solidFill>
                <a:latin typeface="Times New Roman" panose="02020603050405020304" charset="0"/>
                <a:cs typeface="Times New Roman" panose="02020603050405020304" charset="0"/>
              </a:rPr>
              <a:t>CÂU HỎI: Nhỏ hơn hạt thóc</a:t>
            </a:r>
          </a:p>
          <a:p>
            <a:pPr algn="ctr"/>
            <a:r>
              <a:rPr lang="en-US" sz="3200" dirty="0">
                <a:solidFill>
                  <a:schemeClr val="bg1"/>
                </a:solidFill>
                <a:latin typeface="Times New Roman" panose="02020603050405020304" charset="0"/>
                <a:cs typeface="Times New Roman" panose="02020603050405020304" charset="0"/>
              </a:rPr>
              <a:t>Trong ngọc trắng ngà</a:t>
            </a:r>
          </a:p>
          <a:p>
            <a:pPr algn="ctr"/>
            <a:r>
              <a:rPr lang="en-US" sz="3200" dirty="0">
                <a:solidFill>
                  <a:schemeClr val="bg1"/>
                </a:solidFill>
                <a:latin typeface="Times New Roman" panose="02020603050405020304" charset="0"/>
                <a:cs typeface="Times New Roman" panose="02020603050405020304" charset="0"/>
              </a:rPr>
              <a:t>Khắp muôn vạn nhà, Ai ai cũng có</a:t>
            </a:r>
          </a:p>
          <a:p>
            <a:pPr algn="ctr"/>
            <a:r>
              <a:rPr lang="en-US" sz="3200" dirty="0">
                <a:solidFill>
                  <a:schemeClr val="bg1"/>
                </a:solidFill>
                <a:latin typeface="Times New Roman" panose="02020603050405020304" charset="0"/>
                <a:cs typeface="Times New Roman" panose="02020603050405020304" charset="0"/>
              </a:rPr>
              <a:t>- Là hạt gì?</a:t>
            </a:r>
          </a:p>
        </p:txBody>
      </p:sp>
      <p:pic>
        <p:nvPicPr>
          <p:cNvPr id="28" name="Picture 2" descr="Káº¿t quáº£ hÃ¬nh áº£nh cho home icon">
            <a:hlinkClick r:id="rId8" action="ppaction://hlinksldjump"/>
            <a:extLst>
              <a:ext uri="{FF2B5EF4-FFF2-40B4-BE49-F238E27FC236}">
                <a16:creationId xmlns:a16="http://schemas.microsoft.com/office/drawing/2014/main" id="{A8297E6A-3436-4308-9FFD-EA8FF7922F53}"/>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52400" y="5902498"/>
            <a:ext cx="1143000" cy="114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4181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48"/>
                    </p:tgtEl>
                  </p:cond>
                </p:stCondLst>
                <p:endSync evt="end" delay="0">
                  <p:rtn val="all"/>
                </p:endSync>
                <p:childTnLst>
                  <p:par>
                    <p:cTn id="9" fill="hold">
                      <p:stCondLst>
                        <p:cond delay="0"/>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2" name="Am-thanh-tra-loi-sai-www_nhacchuongvui_com.wav"/>
                                        </p:tgtEl>
                                      </p:cMediaNode>
                                    </p:audio>
                                  </p:subTnLst>
                                </p:cTn>
                              </p:par>
                            </p:childTnLst>
                          </p:cTn>
                        </p:par>
                        <p:par>
                          <p:cTn id="13" fill="hold">
                            <p:stCondLst>
                              <p:cond delay="0"/>
                            </p:stCondLst>
                            <p:childTnLst>
                              <p:par>
                                <p:cTn id="14" presetID="1" presetClass="entr" presetSubtype="0" fill="hold" nodeType="afterEffect">
                                  <p:stCondLst>
                                    <p:cond delay="1500"/>
                                  </p:stCondLst>
                                  <p:childTnLst>
                                    <p:set>
                                      <p:cBhvr>
                                        <p:cTn id="15" dur="1" fill="hold">
                                          <p:stCondLst>
                                            <p:cond delay="0"/>
                                          </p:stCondLst>
                                        </p:cTn>
                                        <p:tgtEl>
                                          <p:spTgt spid="55"/>
                                        </p:tgtEl>
                                        <p:attrNameLst>
                                          <p:attrName>style.visibility</p:attrName>
                                        </p:attrNameLst>
                                      </p:cBhvr>
                                      <p:to>
                                        <p:strVal val="visible"/>
                                      </p:to>
                                    </p:set>
                                  </p:childTnLst>
                                </p:cTn>
                              </p:par>
                            </p:childTnLst>
                          </p:cTn>
                        </p:par>
                        <p:par>
                          <p:cTn id="16" fill="hold">
                            <p:stCondLst>
                              <p:cond delay="1500"/>
                            </p:stCondLst>
                            <p:childTnLst>
                              <p:par>
                                <p:cTn id="17" presetID="10" presetClass="exit" presetSubtype="0" fill="hold" nodeType="afterEffect">
                                  <p:stCondLst>
                                    <p:cond delay="900"/>
                                  </p:stCondLst>
                                  <p:childTnLst>
                                    <p:animEffect transition="out" filter="fade">
                                      <p:cBhvr>
                                        <p:cTn id="18" dur="500"/>
                                        <p:tgtEl>
                                          <p:spTgt spid="55"/>
                                        </p:tgtEl>
                                      </p:cBhvr>
                                    </p:animEffect>
                                    <p:set>
                                      <p:cBhvr>
                                        <p:cTn id="19"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20" restart="whenNotActive" fill="hold" evtFilter="cancelBubble" nodeType="interactiveSeq">
                <p:stCondLst>
                  <p:cond evt="onClick" delay="0">
                    <p:tgtEl>
                      <p:spTgt spid="50"/>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2" name="Am-thanh-tra-loi-sai-www_nhacchuongvui_com.wav"/>
                                        </p:tgtEl>
                                      </p:cMediaNode>
                                    </p:audio>
                                  </p:subTnLst>
                                </p:cTn>
                              </p:par>
                            </p:childTnLst>
                          </p:cTn>
                        </p:par>
                        <p:par>
                          <p:cTn id="25" fill="hold">
                            <p:stCondLst>
                              <p:cond delay="0"/>
                            </p:stCondLst>
                            <p:childTnLst>
                              <p:par>
                                <p:cTn id="26" presetID="1" presetClass="entr" presetSubtype="0" fill="hold" nodeType="afterEffect">
                                  <p:stCondLst>
                                    <p:cond delay="1500"/>
                                  </p:stCondLst>
                                  <p:childTnLst>
                                    <p:set>
                                      <p:cBhvr>
                                        <p:cTn id="27" dur="1" fill="hold">
                                          <p:stCondLst>
                                            <p:cond delay="0"/>
                                          </p:stCondLst>
                                        </p:cTn>
                                        <p:tgtEl>
                                          <p:spTgt spid="55"/>
                                        </p:tgtEl>
                                        <p:attrNameLst>
                                          <p:attrName>style.visibility</p:attrName>
                                        </p:attrNameLst>
                                      </p:cBhvr>
                                      <p:to>
                                        <p:strVal val="visible"/>
                                      </p:to>
                                    </p:set>
                                  </p:childTnLst>
                                </p:cTn>
                              </p:par>
                            </p:childTnLst>
                          </p:cTn>
                        </p:par>
                        <p:par>
                          <p:cTn id="28" fill="hold">
                            <p:stCondLst>
                              <p:cond delay="1500"/>
                            </p:stCondLst>
                            <p:childTnLst>
                              <p:par>
                                <p:cTn id="29" presetID="10" presetClass="exit" presetSubtype="0" fill="hold" nodeType="afterEffect">
                                  <p:stCondLst>
                                    <p:cond delay="1100"/>
                                  </p:stCondLst>
                                  <p:childTnLst>
                                    <p:animEffect transition="out" filter="fade">
                                      <p:cBhvr>
                                        <p:cTn id="30" dur="500"/>
                                        <p:tgtEl>
                                          <p:spTgt spid="55"/>
                                        </p:tgtEl>
                                      </p:cBhvr>
                                    </p:animEffect>
                                    <p:set>
                                      <p:cBhvr>
                                        <p:cTn id="31"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32" restart="whenNotActive" fill="hold" evtFilter="cancelBubble" nodeType="interactiveSeq">
                <p:stCondLst>
                  <p:cond evt="onClick" delay="0">
                    <p:tgtEl>
                      <p:spTgt spid="49"/>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2" name="Am-thanh-tra-loi-sai-www_nhacchuongvui_com.wav"/>
                                        </p:tgtEl>
                                      </p:cMediaNode>
                                    </p:audio>
                                  </p:subTnLst>
                                </p:cTn>
                              </p:par>
                            </p:childTnLst>
                          </p:cTn>
                        </p:par>
                        <p:par>
                          <p:cTn id="37" fill="hold">
                            <p:stCondLst>
                              <p:cond delay="0"/>
                            </p:stCondLst>
                            <p:childTnLst>
                              <p:par>
                                <p:cTn id="38" presetID="1" presetClass="entr" presetSubtype="0" fill="hold" nodeType="afterEffect">
                                  <p:stCondLst>
                                    <p:cond delay="1500"/>
                                  </p:stCondLst>
                                  <p:childTnLst>
                                    <p:set>
                                      <p:cBhvr>
                                        <p:cTn id="39" dur="1" fill="hold">
                                          <p:stCondLst>
                                            <p:cond delay="0"/>
                                          </p:stCondLst>
                                        </p:cTn>
                                        <p:tgtEl>
                                          <p:spTgt spid="55"/>
                                        </p:tgtEl>
                                        <p:attrNameLst>
                                          <p:attrName>style.visibility</p:attrName>
                                        </p:attrNameLst>
                                      </p:cBhvr>
                                      <p:to>
                                        <p:strVal val="visible"/>
                                      </p:to>
                                    </p:set>
                                  </p:childTnLst>
                                </p:cTn>
                              </p:par>
                            </p:childTnLst>
                          </p:cTn>
                        </p:par>
                        <p:par>
                          <p:cTn id="40" fill="hold">
                            <p:stCondLst>
                              <p:cond delay="1500"/>
                            </p:stCondLst>
                            <p:childTnLst>
                              <p:par>
                                <p:cTn id="41" presetID="10" presetClass="exit" presetSubtype="0" fill="hold" nodeType="afterEffect">
                                  <p:stCondLst>
                                    <p:cond delay="1100"/>
                                  </p:stCondLst>
                                  <p:childTnLst>
                                    <p:animEffect transition="out" filter="fade">
                                      <p:cBhvr>
                                        <p:cTn id="42" dur="500"/>
                                        <p:tgtEl>
                                          <p:spTgt spid="55"/>
                                        </p:tgtEl>
                                      </p:cBhvr>
                                    </p:animEffect>
                                    <p:set>
                                      <p:cBhvr>
                                        <p:cTn id="43"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44" restart="whenNotActive" fill="hold" evtFilter="cancelBubble" nodeType="interactiveSeq">
                <p:stCondLst>
                  <p:cond evt="onClick" delay="0">
                    <p:tgtEl>
                      <p:spTgt spid="45"/>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3" name="Am-thanh-tra-loi-dung-www_nhacchuongvui_com.wav"/>
                                        </p:tgtEl>
                                      </p:cMediaNode>
                                    </p:audio>
                                  </p:subTnLst>
                                </p:cTn>
                              </p:par>
                              <p:par>
                                <p:cTn id="49" presetID="10" presetClass="entr" presetSubtype="0" fill="hold" nodeType="with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fade">
                                      <p:cBhvr>
                                        <p:cTn id="51" dur="500"/>
                                        <p:tgtEl>
                                          <p:spTgt spid="16"/>
                                        </p:tgtEl>
                                      </p:cBhvr>
                                    </p:animEffect>
                                  </p:childTnLst>
                                </p:cTn>
                              </p:par>
                            </p:childTnLst>
                          </p:cTn>
                        </p:par>
                      </p:childTnLst>
                    </p:cTn>
                  </p:par>
                </p:childTnLst>
              </p:cTn>
              <p:nextCondLst>
                <p:cond evt="onClick" delay="0">
                  <p:tgtEl>
                    <p:spTgt spid="45"/>
                  </p:tgtEl>
                </p:cond>
              </p:nextCondLst>
            </p:seq>
            <p:seq concurrent="1" nextAc="seek">
              <p:cTn id="52" restart="whenNotActive" fill="hold" evtFilter="cancelBubble" nodeType="interactiveSeq">
                <p:stCondLst>
                  <p:cond evt="onClick" delay="0">
                    <p:tgtEl>
                      <p:spTgt spid="19"/>
                    </p:tgtEl>
                  </p:cond>
                </p:stCondLst>
                <p:endSync evt="end" delay="0">
                  <p:rtn val="all"/>
                </p:endSync>
                <p:childTnLst>
                  <p:par>
                    <p:cTn id="53" fill="hold">
                      <p:stCondLst>
                        <p:cond delay="0"/>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9"/>
                  </p:tgtEl>
                </p:cond>
              </p:nextCondLst>
            </p:seq>
            <p:seq concurrent="1" nextAc="seek">
              <p:cTn id="57" restart="whenNotActive" fill="hold" evtFilter="cancelBubble" nodeType="interactiveSeq">
                <p:stCondLst>
                  <p:cond evt="onClick" delay="0">
                    <p:tgtEl>
                      <p:spTgt spid="21"/>
                    </p:tgtEl>
                  </p:cond>
                </p:stCondLst>
                <p:endSync evt="end" delay="0">
                  <p:rtn val="all"/>
                </p:endSync>
                <p:childTnLst>
                  <p:par>
                    <p:cTn id="58" fill="hold">
                      <p:stCondLst>
                        <p:cond delay="0"/>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60"/>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1"/>
                  </p:tgtEl>
                </p:cond>
              </p:nextCondLst>
            </p:seq>
            <p:seq concurrent="1" nextAc="seek">
              <p:cTn id="62" restart="whenNotActive" fill="hold" evtFilter="cancelBubble" nodeType="interactiveSeq">
                <p:stCondLst>
                  <p:cond evt="onClick" delay="0">
                    <p:tgtEl>
                      <p:spTgt spid="20"/>
                    </p:tgtEl>
                  </p:cond>
                </p:stCondLst>
                <p:endSync evt="end" delay="0">
                  <p:rtn val="all"/>
                </p:endSync>
                <p:childTnLst>
                  <p:par>
                    <p:cTn id="63" fill="hold">
                      <p:stCondLst>
                        <p:cond delay="0"/>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0"/>
                  </p:tgtEl>
                </p:cond>
              </p:nextCondLst>
            </p:seq>
            <p:seq concurrent="1" nextAc="seek">
              <p:cTn id="67" restart="whenNotActive" fill="hold" evtFilter="cancelBubble" nodeType="interactiveSeq">
                <p:stCondLst>
                  <p:cond evt="onClick" delay="0">
                    <p:tgtEl>
                      <p:spTgt spid="18"/>
                    </p:tgtEl>
                  </p:cond>
                </p:stCondLst>
                <p:endSync evt="end" delay="0">
                  <p:rtn val="all"/>
                </p:endSync>
                <p:childTnLst>
                  <p:par>
                    <p:cTn id="68" fill="hold">
                      <p:stCondLst>
                        <p:cond delay="0"/>
                      </p:stCondLst>
                      <p:childTnLst>
                        <p:par>
                          <p:cTn id="69" fill="hold">
                            <p:stCondLst>
                              <p:cond delay="0"/>
                            </p:stCondLst>
                            <p:childTnLst>
                              <p:par>
                                <p:cTn id="70" presetID="1" presetClass="entr" presetSubtype="0" fill="hold" nodeType="clickEffect">
                                  <p:stCondLst>
                                    <p:cond delay="0"/>
                                  </p:stCondLst>
                                  <p:childTnLst>
                                    <p:set>
                                      <p:cBhvr>
                                        <p:cTn id="71"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18"/>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a:stretch>
            <a:fillRect/>
          </a:stretch>
        </p:blipFill>
        <p:spPr>
          <a:xfrm>
            <a:off x="0" y="-16054"/>
            <a:ext cx="12219146" cy="6874053"/>
          </a:xfrm>
          <a:prstGeom prst="rect">
            <a:avLst/>
          </a:prstGeom>
        </p:spPr>
      </p:pic>
      <p:sp>
        <p:nvSpPr>
          <p:cNvPr id="4" name="Rectangle 3"/>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p:cNvSpPr/>
          <p:nvPr/>
        </p:nvSpPr>
        <p:spPr>
          <a:xfrm>
            <a:off x="6671303" y="4242749"/>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ĐÚNG</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5"/>
          <p:cNvSpPr/>
          <p:nvPr/>
        </p:nvSpPr>
        <p:spPr>
          <a:xfrm>
            <a:off x="876773" y="519100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SAI</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ectangle 6"/>
          <p:cNvSpPr/>
          <p:nvPr/>
        </p:nvSpPr>
        <p:spPr>
          <a:xfrm>
            <a:off x="6671600" y="519100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SAI</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p:cNvSpPr/>
          <p:nvPr/>
        </p:nvSpPr>
        <p:spPr>
          <a:xfrm>
            <a:off x="876773" y="428039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SAI</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66529" y="397982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97897" y="3933876"/>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749170" y="613909"/>
            <a:ext cx="4431406" cy="443140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938357" y="316195"/>
            <a:ext cx="1830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CÂU HỎI: </a:t>
            </a:r>
          </a:p>
        </p:txBody>
      </p:sp>
      <p:pic>
        <p:nvPicPr>
          <p:cNvPr id="17" name="Picture 2" descr="Káº¿t quáº£ hÃ¬nh áº£nh cho home icon">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5750098"/>
            <a:ext cx="114300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EBEF2FE2-1FE5-4733-AB4D-C2AABE8933F3}"/>
              </a:ext>
            </a:extLst>
          </p:cNvPr>
          <p:cNvPicPr>
            <a:picLocks noChangeAspect="1"/>
          </p:cNvPicPr>
          <p:nvPr/>
        </p:nvPicPr>
        <p:blipFill>
          <a:blip r:embed="rId4"/>
          <a:stretch>
            <a:fillRect/>
          </a:stretch>
        </p:blipFill>
        <p:spPr>
          <a:xfrm>
            <a:off x="0" y="-16054"/>
            <a:ext cx="12219146" cy="6874053"/>
          </a:xfrm>
          <a:prstGeom prst="rect">
            <a:avLst/>
          </a:prstGeom>
        </p:spPr>
      </p:pic>
      <p:sp>
        <p:nvSpPr>
          <p:cNvPr id="18" name="Rectangle 17">
            <a:extLst>
              <a:ext uri="{FF2B5EF4-FFF2-40B4-BE49-F238E27FC236}">
                <a16:creationId xmlns:a16="http://schemas.microsoft.com/office/drawing/2014/main" id="{8BBD0DBA-090A-463B-A8E0-1ABFBD7BBA03}"/>
              </a:ext>
            </a:extLst>
          </p:cNvPr>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Times New Roman" panose="02020603050405020304" charset="0"/>
              <a:cs typeface="Times New Roman" panose="02020603050405020304" charset="0"/>
            </a:endParaRPr>
          </a:p>
        </p:txBody>
      </p:sp>
      <p:sp>
        <p:nvSpPr>
          <p:cNvPr id="19" name="Rectangle 18">
            <a:extLst>
              <a:ext uri="{FF2B5EF4-FFF2-40B4-BE49-F238E27FC236}">
                <a16:creationId xmlns:a16="http://schemas.microsoft.com/office/drawing/2014/main" id="{FDB2BFF4-AD60-4590-AC24-720BC0C235CE}"/>
              </a:ext>
            </a:extLst>
          </p:cNvPr>
          <p:cNvSpPr/>
          <p:nvPr/>
        </p:nvSpPr>
        <p:spPr>
          <a:xfrm>
            <a:off x="6671303" y="4242749"/>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a:solidFill>
                  <a:schemeClr val="bg1"/>
                </a:solidFill>
                <a:latin typeface="Times New Roman" panose="02020603050405020304" charset="0"/>
                <a:cs typeface="Times New Roman" panose="02020603050405020304" charset="0"/>
              </a:rPr>
              <a:t>Cái quạt điện</a:t>
            </a:r>
          </a:p>
        </p:txBody>
      </p:sp>
      <p:sp>
        <p:nvSpPr>
          <p:cNvPr id="20" name="Rectangle 19">
            <a:extLst>
              <a:ext uri="{FF2B5EF4-FFF2-40B4-BE49-F238E27FC236}">
                <a16:creationId xmlns:a16="http://schemas.microsoft.com/office/drawing/2014/main" id="{6B73B19B-1B97-42B0-929F-75F4AF9B1AED}"/>
              </a:ext>
            </a:extLst>
          </p:cNvPr>
          <p:cNvSpPr/>
          <p:nvPr/>
        </p:nvSpPr>
        <p:spPr>
          <a:xfrm>
            <a:off x="876773" y="519100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a:solidFill>
                  <a:schemeClr val="bg1"/>
                </a:solidFill>
                <a:latin typeface="Times New Roman" panose="02020603050405020304" charset="0"/>
                <a:cs typeface="Times New Roman" panose="02020603050405020304" charset="0"/>
              </a:rPr>
              <a:t>Cái tivi</a:t>
            </a:r>
          </a:p>
        </p:txBody>
      </p:sp>
      <p:sp>
        <p:nvSpPr>
          <p:cNvPr id="21" name="Rectangle 20">
            <a:extLst>
              <a:ext uri="{FF2B5EF4-FFF2-40B4-BE49-F238E27FC236}">
                <a16:creationId xmlns:a16="http://schemas.microsoft.com/office/drawing/2014/main" id="{50F37E00-9237-4AEC-B905-EE26DF2E03C5}"/>
              </a:ext>
            </a:extLst>
          </p:cNvPr>
          <p:cNvSpPr/>
          <p:nvPr/>
        </p:nvSpPr>
        <p:spPr>
          <a:xfrm>
            <a:off x="6671600" y="519100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a:solidFill>
                  <a:schemeClr val="bg1"/>
                </a:solidFill>
                <a:latin typeface="Times New Roman" panose="02020603050405020304" charset="0"/>
                <a:cs typeface="Times New Roman" panose="02020603050405020304" charset="0"/>
              </a:rPr>
              <a:t>Cái điều hòa</a:t>
            </a:r>
          </a:p>
        </p:txBody>
      </p:sp>
      <p:sp>
        <p:nvSpPr>
          <p:cNvPr id="22" name="Rectangle 21">
            <a:extLst>
              <a:ext uri="{FF2B5EF4-FFF2-40B4-BE49-F238E27FC236}">
                <a16:creationId xmlns:a16="http://schemas.microsoft.com/office/drawing/2014/main" id="{85FD4DDC-DE90-41E9-8B2E-0FB49E853A9B}"/>
              </a:ext>
            </a:extLst>
          </p:cNvPr>
          <p:cNvSpPr/>
          <p:nvPr/>
        </p:nvSpPr>
        <p:spPr>
          <a:xfrm>
            <a:off x="876773" y="428039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a:solidFill>
                  <a:schemeClr val="bg1"/>
                </a:solidFill>
                <a:latin typeface="Times New Roman" panose="02020603050405020304" charset="0"/>
                <a:cs typeface="Times New Roman" panose="02020603050405020304" charset="0"/>
              </a:rPr>
              <a:t>Cái tủ lạnh</a:t>
            </a:r>
          </a:p>
        </p:txBody>
      </p:sp>
      <p:pic>
        <p:nvPicPr>
          <p:cNvPr id="23" name="Picture 6" descr="Káº¿t quáº£ hÃ¬nh áº£nh cho right wrong tick icon">
            <a:extLst>
              <a:ext uri="{FF2B5EF4-FFF2-40B4-BE49-F238E27FC236}">
                <a16:creationId xmlns:a16="http://schemas.microsoft.com/office/drawing/2014/main" id="{288BBC0B-FA23-4507-A3C5-77DD10838B81}"/>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5066529" y="397982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Káº¿t quáº£ hÃ¬nh áº£nh cho right wrong tick icon">
            <a:extLst>
              <a:ext uri="{FF2B5EF4-FFF2-40B4-BE49-F238E27FC236}">
                <a16:creationId xmlns:a16="http://schemas.microsoft.com/office/drawing/2014/main" id="{53588051-9C04-47F4-ACFA-D966AA40F62F}"/>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a:extLst>
              <a:ext uri="{FF2B5EF4-FFF2-40B4-BE49-F238E27FC236}">
                <a16:creationId xmlns:a16="http://schemas.microsoft.com/office/drawing/2014/main" id="{96436F74-CEAE-4409-BB6B-402BF06230F3}"/>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a:extLst>
              <a:ext uri="{FF2B5EF4-FFF2-40B4-BE49-F238E27FC236}">
                <a16:creationId xmlns:a16="http://schemas.microsoft.com/office/drawing/2014/main" id="{929AE8EE-3685-41E6-A571-3275C0AE233A}"/>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a:fillRect/>
          </a:stretch>
        </p:blipFill>
        <p:spPr bwMode="auto">
          <a:xfrm>
            <a:off x="10697897" y="3933876"/>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a:extLst>
              <a:ext uri="{FF2B5EF4-FFF2-40B4-BE49-F238E27FC236}">
                <a16:creationId xmlns:a16="http://schemas.microsoft.com/office/drawing/2014/main" id="{4039A52A-8E19-4CF2-98F7-B42FCB730D96}"/>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749170" y="613909"/>
            <a:ext cx="4431406" cy="4431406"/>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2A50AA0C-1EFD-4224-B1E6-92894E8C46F9}"/>
              </a:ext>
            </a:extLst>
          </p:cNvPr>
          <p:cNvSpPr txBox="1"/>
          <p:nvPr/>
        </p:nvSpPr>
        <p:spPr>
          <a:xfrm>
            <a:off x="938530" y="316230"/>
            <a:ext cx="10417175" cy="2061210"/>
          </a:xfrm>
          <a:prstGeom prst="rect">
            <a:avLst/>
          </a:prstGeom>
          <a:noFill/>
        </p:spPr>
        <p:txBody>
          <a:bodyPr wrap="square" rtlCol="0">
            <a:spAutoFit/>
          </a:bodyPr>
          <a:lstStyle/>
          <a:p>
            <a:pPr algn="ctr"/>
            <a:r>
              <a:rPr lang="en-US" sz="3200" dirty="0">
                <a:solidFill>
                  <a:schemeClr val="bg1"/>
                </a:solidFill>
                <a:latin typeface="Times New Roman" panose="02020603050405020304" charset="0"/>
                <a:cs typeface="Times New Roman" panose="02020603050405020304" charset="0"/>
              </a:rPr>
              <a:t>CÂU HỎI: Có cánh, không biết bay</a:t>
            </a:r>
          </a:p>
          <a:p>
            <a:pPr algn="ctr"/>
            <a:r>
              <a:rPr lang="en-US" sz="3200" dirty="0">
                <a:solidFill>
                  <a:schemeClr val="bg1"/>
                </a:solidFill>
                <a:latin typeface="Times New Roman" panose="02020603050405020304" charset="0"/>
                <a:cs typeface="Times New Roman" panose="02020603050405020304" charset="0"/>
              </a:rPr>
              <a:t>Chỉ quay như chong chóng</a:t>
            </a:r>
          </a:p>
          <a:p>
            <a:pPr algn="ctr"/>
            <a:r>
              <a:rPr lang="en-US" sz="3200" dirty="0">
                <a:solidFill>
                  <a:schemeClr val="bg1"/>
                </a:solidFill>
                <a:latin typeface="Times New Roman" panose="02020603050405020304" charset="0"/>
                <a:cs typeface="Times New Roman" panose="02020603050405020304" charset="0"/>
              </a:rPr>
              <a:t>Làm gió xua cái nóng</a:t>
            </a:r>
          </a:p>
          <a:p>
            <a:pPr algn="ctr"/>
            <a:r>
              <a:rPr lang="en-US" sz="3200" dirty="0">
                <a:solidFill>
                  <a:schemeClr val="bg1"/>
                </a:solidFill>
                <a:latin typeface="Times New Roman" panose="02020603050405020304" charset="0"/>
                <a:cs typeface="Times New Roman" panose="02020603050405020304" charset="0"/>
              </a:rPr>
              <a:t>Mất điện là hết quay. </a:t>
            </a:r>
          </a:p>
        </p:txBody>
      </p:sp>
      <p:pic>
        <p:nvPicPr>
          <p:cNvPr id="29" name="Picture 2" descr="Káº¿t quáº£ hÃ¬nh áº£nh cho home icon">
            <a:hlinkClick r:id="rId8" action="ppaction://hlinksldjump"/>
            <a:extLst>
              <a:ext uri="{FF2B5EF4-FFF2-40B4-BE49-F238E27FC236}">
                <a16:creationId xmlns:a16="http://schemas.microsoft.com/office/drawing/2014/main" id="{F79D8BAF-DC53-488C-A0BE-A0FE12A0310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52400" y="5902498"/>
            <a:ext cx="1143000" cy="114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8528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2" name="Am-thanh-tra-loi-sai-www_nhacchuongvui_com.wav"/>
                                        </p:tgtEl>
                                      </p:cMediaNode>
                                    </p:audio>
                                  </p:subTnLst>
                                </p:cTn>
                              </p:par>
                            </p:childTnLst>
                          </p:cTn>
                        </p:par>
                        <p:par>
                          <p:cTn id="13" fill="hold">
                            <p:stCondLst>
                              <p:cond delay="0"/>
                            </p:stCondLst>
                            <p:childTnLst>
                              <p:par>
                                <p:cTn id="14" presetID="1" presetClass="entr" presetSubtype="0" fill="hold" nodeType="afterEffect">
                                  <p:stCondLst>
                                    <p:cond delay="1500"/>
                                  </p:stCondLst>
                                  <p:childTnLst>
                                    <p:set>
                                      <p:cBhvr>
                                        <p:cTn id="15" dur="1" fill="hold">
                                          <p:stCondLst>
                                            <p:cond delay="0"/>
                                          </p:stCondLst>
                                        </p:cTn>
                                        <p:tgtEl>
                                          <p:spTgt spid="14"/>
                                        </p:tgtEl>
                                        <p:attrNameLst>
                                          <p:attrName>style.visibility</p:attrName>
                                        </p:attrNameLst>
                                      </p:cBhvr>
                                      <p:to>
                                        <p:strVal val="visible"/>
                                      </p:to>
                                    </p:set>
                                  </p:childTnLst>
                                </p:cTn>
                              </p:par>
                            </p:childTnLst>
                          </p:cTn>
                        </p:par>
                        <p:par>
                          <p:cTn id="16" fill="hold">
                            <p:stCondLst>
                              <p:cond delay="1500"/>
                            </p:stCondLst>
                            <p:childTnLst>
                              <p:par>
                                <p:cTn id="17" presetID="10" presetClass="exit" presetSubtype="0" fill="hold" nodeType="afterEffect">
                                  <p:stCondLst>
                                    <p:cond delay="900"/>
                                  </p:stCondLst>
                                  <p:childTnLst>
                                    <p:animEffect transition="out" filter="fade">
                                      <p:cBhvr>
                                        <p:cTn id="18" dur="500"/>
                                        <p:tgtEl>
                                          <p:spTgt spid="14"/>
                                        </p:tgtEl>
                                      </p:cBhvr>
                                    </p:animEffect>
                                    <p:set>
                                      <p:cBhvr>
                                        <p:cTn id="19"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2" name="Am-thanh-tra-loi-sai-www_nhacchuongvui_com.wav"/>
                                        </p:tgtEl>
                                      </p:cMediaNode>
                                    </p:audio>
                                  </p:subTnLst>
                                </p:cTn>
                              </p:par>
                            </p:childTnLst>
                          </p:cTn>
                        </p:par>
                        <p:par>
                          <p:cTn id="25" fill="hold">
                            <p:stCondLst>
                              <p:cond delay="0"/>
                            </p:stCondLst>
                            <p:childTnLst>
                              <p:par>
                                <p:cTn id="26" presetID="1" presetClass="entr" presetSubtype="0" fill="hold" nodeType="afterEffect">
                                  <p:stCondLst>
                                    <p:cond delay="1500"/>
                                  </p:stCondLst>
                                  <p:childTnLst>
                                    <p:set>
                                      <p:cBhvr>
                                        <p:cTn id="27" dur="1" fill="hold">
                                          <p:stCondLst>
                                            <p:cond delay="0"/>
                                          </p:stCondLst>
                                        </p:cTn>
                                        <p:tgtEl>
                                          <p:spTgt spid="14"/>
                                        </p:tgtEl>
                                        <p:attrNameLst>
                                          <p:attrName>style.visibility</p:attrName>
                                        </p:attrNameLst>
                                      </p:cBhvr>
                                      <p:to>
                                        <p:strVal val="visible"/>
                                      </p:to>
                                    </p:set>
                                  </p:childTnLst>
                                </p:cTn>
                              </p:par>
                            </p:childTnLst>
                          </p:cTn>
                        </p:par>
                        <p:par>
                          <p:cTn id="28" fill="hold">
                            <p:stCondLst>
                              <p:cond delay="1500"/>
                            </p:stCondLst>
                            <p:childTnLst>
                              <p:par>
                                <p:cTn id="29" presetID="10" presetClass="exit" presetSubtype="0" fill="hold" nodeType="afterEffect">
                                  <p:stCondLst>
                                    <p:cond delay="1100"/>
                                  </p:stCondLst>
                                  <p:childTnLst>
                                    <p:animEffect transition="out" filter="fade">
                                      <p:cBhvr>
                                        <p:cTn id="30" dur="500"/>
                                        <p:tgtEl>
                                          <p:spTgt spid="14"/>
                                        </p:tgtEl>
                                      </p:cBhvr>
                                    </p:animEffect>
                                    <p:set>
                                      <p:cBhvr>
                                        <p:cTn id="31"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32" restart="whenNotActive" fill="hold" evtFilter="cancelBubble" nodeType="interactiveSeq">
                <p:stCondLst>
                  <p:cond evt="onClick" delay="0">
                    <p:tgtEl>
                      <p:spTgt spid="7"/>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2" name="Am-thanh-tra-loi-sai-www_nhacchuongvui_com.wav"/>
                                        </p:tgtEl>
                                      </p:cMediaNode>
                                    </p:audio>
                                  </p:subTnLst>
                                </p:cTn>
                              </p:par>
                            </p:childTnLst>
                          </p:cTn>
                        </p:par>
                        <p:par>
                          <p:cTn id="37" fill="hold">
                            <p:stCondLst>
                              <p:cond delay="0"/>
                            </p:stCondLst>
                            <p:childTnLst>
                              <p:par>
                                <p:cTn id="38" presetID="1" presetClass="entr" presetSubtype="0" fill="hold" nodeType="afterEffect">
                                  <p:stCondLst>
                                    <p:cond delay="1500"/>
                                  </p:stCondLst>
                                  <p:childTnLst>
                                    <p:set>
                                      <p:cBhvr>
                                        <p:cTn id="39" dur="1" fill="hold">
                                          <p:stCondLst>
                                            <p:cond delay="0"/>
                                          </p:stCondLst>
                                        </p:cTn>
                                        <p:tgtEl>
                                          <p:spTgt spid="14"/>
                                        </p:tgtEl>
                                        <p:attrNameLst>
                                          <p:attrName>style.visibility</p:attrName>
                                        </p:attrNameLst>
                                      </p:cBhvr>
                                      <p:to>
                                        <p:strVal val="visible"/>
                                      </p:to>
                                    </p:set>
                                  </p:childTnLst>
                                </p:cTn>
                              </p:par>
                            </p:childTnLst>
                          </p:cTn>
                        </p:par>
                        <p:par>
                          <p:cTn id="40" fill="hold">
                            <p:stCondLst>
                              <p:cond delay="1500"/>
                            </p:stCondLst>
                            <p:childTnLst>
                              <p:par>
                                <p:cTn id="41" presetID="10" presetClass="exit" presetSubtype="0" fill="hold" nodeType="afterEffect">
                                  <p:stCondLst>
                                    <p:cond delay="1100"/>
                                  </p:stCondLst>
                                  <p:childTnLst>
                                    <p:animEffect transition="out" filter="fade">
                                      <p:cBhvr>
                                        <p:cTn id="42" dur="500"/>
                                        <p:tgtEl>
                                          <p:spTgt spid="14"/>
                                        </p:tgtEl>
                                      </p:cBhvr>
                                    </p:animEffect>
                                    <p:set>
                                      <p:cBhvr>
                                        <p:cTn id="4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44" restart="whenNotActive" fill="hold" evtFilter="cancelBubble" nodeType="interactiveSeq">
                <p:stCondLst>
                  <p:cond evt="onClick" delay="0">
                    <p:tgtEl>
                      <p:spTgt spid="5"/>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3" name="Am-thanh-tra-loi-dung-www_nhacchuongvui_com.wav"/>
                                        </p:tgtEl>
                                      </p:cMediaNode>
                                    </p:audio>
                                  </p:subTnLst>
                                </p:cTn>
                              </p:par>
                              <p:par>
                                <p:cTn id="49" presetID="10" presetClass="entr" presetSubtype="0" fill="hold"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500"/>
                                        <p:tgtEl>
                                          <p:spTgt spid="17"/>
                                        </p:tgtEl>
                                      </p:cBhvr>
                                    </p:animEffect>
                                  </p:childTnLst>
                                </p:cTn>
                              </p:par>
                            </p:childTnLst>
                          </p:cTn>
                        </p:par>
                      </p:childTnLst>
                    </p:cTn>
                  </p:par>
                </p:childTnLst>
              </p:cTn>
              <p:nextCondLst>
                <p:cond evt="onClick" delay="0">
                  <p:tgtEl>
                    <p:spTgt spid="5"/>
                  </p:tgtEl>
                </p:cond>
              </p:nextCondLst>
            </p:seq>
            <p:seq concurrent="1" nextAc="seek">
              <p:cTn id="52" restart="whenNotActive" fill="hold" evtFilter="cancelBubble" nodeType="interactiveSeq">
                <p:stCondLst>
                  <p:cond evt="onClick" delay="0">
                    <p:tgtEl>
                      <p:spTgt spid="20"/>
                    </p:tgtEl>
                  </p:cond>
                </p:stCondLst>
                <p:endSync evt="end" delay="0">
                  <p:rtn val="all"/>
                </p:endSync>
                <p:childTnLst>
                  <p:par>
                    <p:cTn id="53" fill="hold">
                      <p:stCondLst>
                        <p:cond delay="0"/>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2" name="Am-thanh-tra-loi-sai-www_nhacchuongvui_com.wav"/>
                                        </p:tgtEl>
                                      </p:cMediaNode>
                                    </p:audio>
                                  </p:subTnLst>
                                </p:cTn>
                              </p:par>
                            </p:childTnLst>
                          </p:cTn>
                        </p:par>
                        <p:par>
                          <p:cTn id="57" fill="hold">
                            <p:stCondLst>
                              <p:cond delay="0"/>
                            </p:stCondLst>
                            <p:childTnLst>
                              <p:par>
                                <p:cTn id="58" presetID="1" presetClass="entr" presetSubtype="0" fill="hold" nodeType="afterEffect">
                                  <p:stCondLst>
                                    <p:cond delay="1500"/>
                                  </p:stCondLst>
                                  <p:childTnLst>
                                    <p:set>
                                      <p:cBhvr>
                                        <p:cTn id="59" dur="1" fill="hold">
                                          <p:stCondLst>
                                            <p:cond delay="0"/>
                                          </p:stCondLst>
                                        </p:cTn>
                                        <p:tgtEl>
                                          <p:spTgt spid="27"/>
                                        </p:tgtEl>
                                        <p:attrNameLst>
                                          <p:attrName>style.visibility</p:attrName>
                                        </p:attrNameLst>
                                      </p:cBhvr>
                                      <p:to>
                                        <p:strVal val="visible"/>
                                      </p:to>
                                    </p:set>
                                  </p:childTnLst>
                                </p:cTn>
                              </p:par>
                            </p:childTnLst>
                          </p:cTn>
                        </p:par>
                        <p:par>
                          <p:cTn id="60" fill="hold">
                            <p:stCondLst>
                              <p:cond delay="1500"/>
                            </p:stCondLst>
                            <p:childTnLst>
                              <p:par>
                                <p:cTn id="61" presetID="10" presetClass="exit" presetSubtype="0" fill="hold" nodeType="afterEffect">
                                  <p:stCondLst>
                                    <p:cond delay="900"/>
                                  </p:stCondLst>
                                  <p:childTnLst>
                                    <p:animEffect transition="out" filter="fade">
                                      <p:cBhvr>
                                        <p:cTn id="62" dur="500"/>
                                        <p:tgtEl>
                                          <p:spTgt spid="27"/>
                                        </p:tgtEl>
                                      </p:cBhvr>
                                    </p:animEffect>
                                    <p:set>
                                      <p:cBhvr>
                                        <p:cTn id="63"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64" restart="whenNotActive" fill="hold" evtFilter="cancelBubble" nodeType="interactiveSeq">
                <p:stCondLst>
                  <p:cond evt="onClick" delay="0">
                    <p:tgtEl>
                      <p:spTgt spid="22"/>
                    </p:tgtEl>
                  </p:cond>
                </p:stCondLst>
                <p:endSync evt="end" delay="0">
                  <p:rtn val="all"/>
                </p:endSync>
                <p:childTnLst>
                  <p:par>
                    <p:cTn id="65" fill="hold">
                      <p:stCondLst>
                        <p:cond delay="0"/>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2" name="Am-thanh-tra-loi-sai-www_nhacchuongvui_com.wav"/>
                                        </p:tgtEl>
                                      </p:cMediaNode>
                                    </p:audio>
                                  </p:subTnLst>
                                </p:cTn>
                              </p:par>
                            </p:childTnLst>
                          </p:cTn>
                        </p:par>
                        <p:par>
                          <p:cTn id="69" fill="hold">
                            <p:stCondLst>
                              <p:cond delay="0"/>
                            </p:stCondLst>
                            <p:childTnLst>
                              <p:par>
                                <p:cTn id="70" presetID="1" presetClass="entr" presetSubtype="0" fill="hold" nodeType="afterEffect">
                                  <p:stCondLst>
                                    <p:cond delay="1500"/>
                                  </p:stCondLst>
                                  <p:childTnLst>
                                    <p:set>
                                      <p:cBhvr>
                                        <p:cTn id="71" dur="1" fill="hold">
                                          <p:stCondLst>
                                            <p:cond delay="0"/>
                                          </p:stCondLst>
                                        </p:cTn>
                                        <p:tgtEl>
                                          <p:spTgt spid="27"/>
                                        </p:tgtEl>
                                        <p:attrNameLst>
                                          <p:attrName>style.visibility</p:attrName>
                                        </p:attrNameLst>
                                      </p:cBhvr>
                                      <p:to>
                                        <p:strVal val="visible"/>
                                      </p:to>
                                    </p:set>
                                  </p:childTnLst>
                                </p:cTn>
                              </p:par>
                            </p:childTnLst>
                          </p:cTn>
                        </p:par>
                        <p:par>
                          <p:cTn id="72" fill="hold">
                            <p:stCondLst>
                              <p:cond delay="1500"/>
                            </p:stCondLst>
                            <p:childTnLst>
                              <p:par>
                                <p:cTn id="73" presetID="10" presetClass="exit" presetSubtype="0" fill="hold" nodeType="afterEffect">
                                  <p:stCondLst>
                                    <p:cond delay="1100"/>
                                  </p:stCondLst>
                                  <p:childTnLst>
                                    <p:animEffect transition="out" filter="fade">
                                      <p:cBhvr>
                                        <p:cTn id="74" dur="500"/>
                                        <p:tgtEl>
                                          <p:spTgt spid="27"/>
                                        </p:tgtEl>
                                      </p:cBhvr>
                                    </p:animEffect>
                                    <p:set>
                                      <p:cBhvr>
                                        <p:cTn id="7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76" restart="whenNotActive" fill="hold" evtFilter="cancelBubble" nodeType="interactiveSeq">
                <p:stCondLst>
                  <p:cond evt="onClick" delay="0">
                    <p:tgtEl>
                      <p:spTgt spid="21"/>
                    </p:tgtEl>
                  </p:cond>
                </p:stCondLst>
                <p:endSync evt="end" delay="0">
                  <p:rtn val="all"/>
                </p:endSync>
                <p:childTnLst>
                  <p:par>
                    <p:cTn id="77" fill="hold">
                      <p:stCondLst>
                        <p:cond delay="0"/>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2" name="Am-thanh-tra-loi-sai-www_nhacchuongvui_com.wav"/>
                                        </p:tgtEl>
                                      </p:cMediaNode>
                                    </p:audio>
                                  </p:subTnLst>
                                </p:cTn>
                              </p:par>
                            </p:childTnLst>
                          </p:cTn>
                        </p:par>
                        <p:par>
                          <p:cTn id="81" fill="hold">
                            <p:stCondLst>
                              <p:cond delay="0"/>
                            </p:stCondLst>
                            <p:childTnLst>
                              <p:par>
                                <p:cTn id="82" presetID="1" presetClass="entr" presetSubtype="0" fill="hold" nodeType="afterEffect">
                                  <p:stCondLst>
                                    <p:cond delay="1500"/>
                                  </p:stCondLst>
                                  <p:childTnLst>
                                    <p:set>
                                      <p:cBhvr>
                                        <p:cTn id="83" dur="1" fill="hold">
                                          <p:stCondLst>
                                            <p:cond delay="0"/>
                                          </p:stCondLst>
                                        </p:cTn>
                                        <p:tgtEl>
                                          <p:spTgt spid="27"/>
                                        </p:tgtEl>
                                        <p:attrNameLst>
                                          <p:attrName>style.visibility</p:attrName>
                                        </p:attrNameLst>
                                      </p:cBhvr>
                                      <p:to>
                                        <p:strVal val="visible"/>
                                      </p:to>
                                    </p:set>
                                  </p:childTnLst>
                                </p:cTn>
                              </p:par>
                            </p:childTnLst>
                          </p:cTn>
                        </p:par>
                        <p:par>
                          <p:cTn id="84" fill="hold">
                            <p:stCondLst>
                              <p:cond delay="1500"/>
                            </p:stCondLst>
                            <p:childTnLst>
                              <p:par>
                                <p:cTn id="85" presetID="10" presetClass="exit" presetSubtype="0" fill="hold" nodeType="afterEffect">
                                  <p:stCondLst>
                                    <p:cond delay="1100"/>
                                  </p:stCondLst>
                                  <p:childTnLst>
                                    <p:animEffect transition="out" filter="fade">
                                      <p:cBhvr>
                                        <p:cTn id="86" dur="500"/>
                                        <p:tgtEl>
                                          <p:spTgt spid="27"/>
                                        </p:tgtEl>
                                      </p:cBhvr>
                                    </p:animEffect>
                                    <p:set>
                                      <p:cBhvr>
                                        <p:cTn id="8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88" restart="whenNotActive" fill="hold" evtFilter="cancelBubble" nodeType="interactiveSeq">
                <p:stCondLst>
                  <p:cond evt="onClick" delay="0">
                    <p:tgtEl>
                      <p:spTgt spid="19"/>
                    </p:tgtEl>
                  </p:cond>
                </p:stCondLst>
                <p:endSync evt="end" delay="0">
                  <p:rtn val="all"/>
                </p:endSync>
                <p:childTnLst>
                  <p:par>
                    <p:cTn id="89" fill="hold">
                      <p:stCondLst>
                        <p:cond delay="0"/>
                      </p:stCondLst>
                      <p:childTnLst>
                        <p:par>
                          <p:cTn id="90" fill="hold">
                            <p:stCondLst>
                              <p:cond delay="0"/>
                            </p:stCondLst>
                            <p:childTnLst>
                              <p:par>
                                <p:cTn id="91" presetID="1" presetClass="entr" presetSubtype="0" fill="hold" nodeType="clickEffect">
                                  <p:stCondLst>
                                    <p:cond delay="0"/>
                                  </p:stCondLst>
                                  <p:childTnLst>
                                    <p:set>
                                      <p:cBhvr>
                                        <p:cTn id="92"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91"/>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19"/>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a:stretch>
            <a:fillRect/>
          </a:stretch>
        </p:blipFill>
        <p:spPr>
          <a:xfrm>
            <a:off x="0" y="-16054"/>
            <a:ext cx="12219146" cy="6874053"/>
          </a:xfrm>
          <a:prstGeom prst="rect">
            <a:avLst/>
          </a:prstGeom>
        </p:spPr>
      </p:pic>
      <p:sp>
        <p:nvSpPr>
          <p:cNvPr id="4" name="Rectangle 3"/>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p:cNvSpPr/>
          <p:nvPr/>
        </p:nvSpPr>
        <p:spPr>
          <a:xfrm>
            <a:off x="6671600" y="4108095"/>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ĐÚNG</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5"/>
          <p:cNvSpPr/>
          <p:nvPr/>
        </p:nvSpPr>
        <p:spPr>
          <a:xfrm>
            <a:off x="876773" y="519100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SAI</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ectangle 6"/>
          <p:cNvSpPr/>
          <p:nvPr/>
        </p:nvSpPr>
        <p:spPr>
          <a:xfrm>
            <a:off x="6671600" y="519100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SAI</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p:cNvSpPr/>
          <p:nvPr/>
        </p:nvSpPr>
        <p:spPr>
          <a:xfrm>
            <a:off x="854552" y="415617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SAI</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98194" y="3799222"/>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985945" y="1108232"/>
            <a:ext cx="4431406" cy="443140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938357" y="316195"/>
            <a:ext cx="1830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CÂU HỎI: </a:t>
            </a:r>
          </a:p>
        </p:txBody>
      </p:sp>
      <p:pic>
        <p:nvPicPr>
          <p:cNvPr id="17" name="Picture 2" descr="Káº¿t quáº£ hÃ¬nh áº£nh cho home icon">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5750098"/>
            <a:ext cx="114300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56FEC47A-D6D4-424E-8AB3-208959D97B6A}"/>
              </a:ext>
            </a:extLst>
          </p:cNvPr>
          <p:cNvPicPr>
            <a:picLocks noChangeAspect="1"/>
          </p:cNvPicPr>
          <p:nvPr/>
        </p:nvPicPr>
        <p:blipFill>
          <a:blip r:embed="rId4"/>
          <a:stretch>
            <a:fillRect/>
          </a:stretch>
        </p:blipFill>
        <p:spPr>
          <a:xfrm>
            <a:off x="0" y="-16054"/>
            <a:ext cx="12219146" cy="6874053"/>
          </a:xfrm>
          <a:prstGeom prst="rect">
            <a:avLst/>
          </a:prstGeom>
        </p:spPr>
      </p:pic>
      <p:sp>
        <p:nvSpPr>
          <p:cNvPr id="18" name="Rectangle 17">
            <a:extLst>
              <a:ext uri="{FF2B5EF4-FFF2-40B4-BE49-F238E27FC236}">
                <a16:creationId xmlns:a16="http://schemas.microsoft.com/office/drawing/2014/main" id="{034A2EC1-E03A-4755-8947-A8DABA7C6BED}"/>
              </a:ext>
            </a:extLst>
          </p:cNvPr>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Times New Roman" panose="02020603050405020304" charset="0"/>
              <a:cs typeface="Times New Roman" panose="02020603050405020304" charset="0"/>
            </a:endParaRPr>
          </a:p>
        </p:txBody>
      </p:sp>
      <p:sp>
        <p:nvSpPr>
          <p:cNvPr id="19" name="Rectangle 18">
            <a:extLst>
              <a:ext uri="{FF2B5EF4-FFF2-40B4-BE49-F238E27FC236}">
                <a16:creationId xmlns:a16="http://schemas.microsoft.com/office/drawing/2014/main" id="{C0FFA4CD-0A9A-4014-99CC-557DEFA02D71}"/>
              </a:ext>
            </a:extLst>
          </p:cNvPr>
          <p:cNvSpPr/>
          <p:nvPr/>
        </p:nvSpPr>
        <p:spPr>
          <a:xfrm>
            <a:off x="6671600" y="4108095"/>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a:solidFill>
                  <a:schemeClr val="bg1"/>
                </a:solidFill>
                <a:latin typeface="Times New Roman" panose="02020603050405020304" charset="0"/>
                <a:cs typeface="Times New Roman" panose="02020603050405020304" charset="0"/>
              </a:rPr>
              <a:t>Quả trứng</a:t>
            </a:r>
          </a:p>
        </p:txBody>
      </p:sp>
      <p:sp>
        <p:nvSpPr>
          <p:cNvPr id="20" name="Rectangle 19">
            <a:extLst>
              <a:ext uri="{FF2B5EF4-FFF2-40B4-BE49-F238E27FC236}">
                <a16:creationId xmlns:a16="http://schemas.microsoft.com/office/drawing/2014/main" id="{F5BA7D1A-6F11-4870-BE8A-E5DF5D2CC3AC}"/>
              </a:ext>
            </a:extLst>
          </p:cNvPr>
          <p:cNvSpPr/>
          <p:nvPr/>
        </p:nvSpPr>
        <p:spPr>
          <a:xfrm>
            <a:off x="876773" y="519100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a:solidFill>
                  <a:schemeClr val="bg1"/>
                </a:solidFill>
                <a:latin typeface="Times New Roman" panose="02020603050405020304" charset="0"/>
                <a:cs typeface="Times New Roman" panose="02020603050405020304" charset="0"/>
              </a:rPr>
              <a:t>Quả cam</a:t>
            </a:r>
          </a:p>
        </p:txBody>
      </p:sp>
      <p:sp>
        <p:nvSpPr>
          <p:cNvPr id="21" name="Rectangle 20">
            <a:extLst>
              <a:ext uri="{FF2B5EF4-FFF2-40B4-BE49-F238E27FC236}">
                <a16:creationId xmlns:a16="http://schemas.microsoft.com/office/drawing/2014/main" id="{CE649F1F-BB9F-4611-AD49-C0A4413DA385}"/>
              </a:ext>
            </a:extLst>
          </p:cNvPr>
          <p:cNvSpPr/>
          <p:nvPr/>
        </p:nvSpPr>
        <p:spPr>
          <a:xfrm>
            <a:off x="6671600" y="519100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a:solidFill>
                  <a:schemeClr val="bg1"/>
                </a:solidFill>
                <a:latin typeface="Times New Roman" panose="02020603050405020304" charset="0"/>
                <a:cs typeface="Times New Roman" panose="02020603050405020304" charset="0"/>
              </a:rPr>
              <a:t>Quả táo</a:t>
            </a:r>
          </a:p>
        </p:txBody>
      </p:sp>
      <p:sp>
        <p:nvSpPr>
          <p:cNvPr id="22" name="Rectangle 21">
            <a:extLst>
              <a:ext uri="{FF2B5EF4-FFF2-40B4-BE49-F238E27FC236}">
                <a16:creationId xmlns:a16="http://schemas.microsoft.com/office/drawing/2014/main" id="{8DB14FB7-7452-4F53-A48E-F93F87D92C9D}"/>
              </a:ext>
            </a:extLst>
          </p:cNvPr>
          <p:cNvSpPr/>
          <p:nvPr/>
        </p:nvSpPr>
        <p:spPr>
          <a:xfrm>
            <a:off x="854552" y="415617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a:solidFill>
                  <a:schemeClr val="bg1"/>
                </a:solidFill>
                <a:latin typeface="Times New Roman" panose="02020603050405020304" charset="0"/>
                <a:cs typeface="Times New Roman" panose="02020603050405020304" charset="0"/>
              </a:rPr>
              <a:t>Quả bóng</a:t>
            </a:r>
          </a:p>
        </p:txBody>
      </p:sp>
      <p:pic>
        <p:nvPicPr>
          <p:cNvPr id="23" name="Picture 6" descr="Káº¿t quáº£ hÃ¬nh áº£nh cho right wrong tick icon">
            <a:extLst>
              <a:ext uri="{FF2B5EF4-FFF2-40B4-BE49-F238E27FC236}">
                <a16:creationId xmlns:a16="http://schemas.microsoft.com/office/drawing/2014/main" id="{1F5532B9-9812-43D6-9DF2-06F6120CD2B2}"/>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Káº¿t quáº£ hÃ¬nh áº£nh cho right wrong tick icon">
            <a:extLst>
              <a:ext uri="{FF2B5EF4-FFF2-40B4-BE49-F238E27FC236}">
                <a16:creationId xmlns:a16="http://schemas.microsoft.com/office/drawing/2014/main" id="{7F09510B-52AC-40FC-90EA-DA0F9612DF77}"/>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a:extLst>
              <a:ext uri="{FF2B5EF4-FFF2-40B4-BE49-F238E27FC236}">
                <a16:creationId xmlns:a16="http://schemas.microsoft.com/office/drawing/2014/main" id="{7D945B17-1223-4554-9AF0-7332540BDE2D}"/>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a:extLst>
              <a:ext uri="{FF2B5EF4-FFF2-40B4-BE49-F238E27FC236}">
                <a16:creationId xmlns:a16="http://schemas.microsoft.com/office/drawing/2014/main" id="{BB4C066B-7195-4F50-8901-B2BCB910EB3E}"/>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a:fillRect/>
          </a:stretch>
        </p:blipFill>
        <p:spPr bwMode="auto">
          <a:xfrm>
            <a:off x="10698194" y="3799222"/>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a:extLst>
              <a:ext uri="{FF2B5EF4-FFF2-40B4-BE49-F238E27FC236}">
                <a16:creationId xmlns:a16="http://schemas.microsoft.com/office/drawing/2014/main" id="{9DF7461A-1D66-4424-815A-0F935BE14C3D}"/>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8709839" y="485451"/>
            <a:ext cx="2002223" cy="2002223"/>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A63ABEDF-A292-44E3-BEF6-E709D50D7BF2}"/>
              </a:ext>
            </a:extLst>
          </p:cNvPr>
          <p:cNvSpPr txBox="1"/>
          <p:nvPr/>
        </p:nvSpPr>
        <p:spPr>
          <a:xfrm>
            <a:off x="938530" y="316230"/>
            <a:ext cx="10066020" cy="2553335"/>
          </a:xfrm>
          <a:prstGeom prst="rect">
            <a:avLst/>
          </a:prstGeom>
          <a:noFill/>
        </p:spPr>
        <p:txBody>
          <a:bodyPr wrap="square" rtlCol="0">
            <a:spAutoFit/>
          </a:bodyPr>
          <a:lstStyle/>
          <a:p>
            <a:pPr algn="ctr"/>
            <a:r>
              <a:rPr lang="en-US" sz="3200" dirty="0">
                <a:solidFill>
                  <a:schemeClr val="bg1"/>
                </a:solidFill>
                <a:latin typeface="Times New Roman" panose="02020603050405020304" charset="0"/>
                <a:cs typeface="Times New Roman" panose="02020603050405020304" charset="0"/>
              </a:rPr>
              <a:t>CÂU HỎI:</a:t>
            </a:r>
          </a:p>
          <a:p>
            <a:pPr algn="ctr"/>
            <a:r>
              <a:rPr lang="en-US" sz="3200" dirty="0">
                <a:solidFill>
                  <a:schemeClr val="bg1"/>
                </a:solidFill>
                <a:latin typeface="Times New Roman" panose="02020603050405020304" charset="0"/>
                <a:cs typeface="Times New Roman" panose="02020603050405020304" charset="0"/>
              </a:rPr>
              <a:t>Để nguội thì lỏng</a:t>
            </a:r>
          </a:p>
          <a:p>
            <a:pPr algn="ctr"/>
            <a:r>
              <a:rPr lang="en-US" sz="3200" dirty="0">
                <a:solidFill>
                  <a:schemeClr val="bg1"/>
                </a:solidFill>
                <a:latin typeface="Times New Roman" panose="02020603050405020304" charset="0"/>
                <a:cs typeface="Times New Roman" panose="02020603050405020304" charset="0"/>
              </a:rPr>
              <a:t>Đun nóng thì đông,</a:t>
            </a:r>
          </a:p>
          <a:p>
            <a:pPr algn="ctr"/>
            <a:r>
              <a:rPr lang="en-US" sz="3200" dirty="0">
                <a:solidFill>
                  <a:schemeClr val="bg1"/>
                </a:solidFill>
                <a:latin typeface="Times New Roman" panose="02020603050405020304" charset="0"/>
                <a:cs typeface="Times New Roman" panose="02020603050405020304" charset="0"/>
              </a:rPr>
              <a:t>Một bụng mà có hai lòng,</a:t>
            </a:r>
          </a:p>
          <a:p>
            <a:pPr algn="ctr"/>
            <a:r>
              <a:rPr lang="en-US" sz="3200" dirty="0">
                <a:solidFill>
                  <a:schemeClr val="bg1"/>
                </a:solidFill>
                <a:latin typeface="Times New Roman" panose="02020603050405020304" charset="0"/>
                <a:cs typeface="Times New Roman" panose="02020603050405020304" charset="0"/>
              </a:rPr>
              <a:t>Một thân mà có hai vùng nhỏ to - Là gì?</a:t>
            </a:r>
          </a:p>
        </p:txBody>
      </p:sp>
      <p:pic>
        <p:nvPicPr>
          <p:cNvPr id="29" name="Picture 2" descr="Káº¿t quáº£ hÃ¬nh áº£nh cho home icon">
            <a:hlinkClick r:id="rId8" action="ppaction://hlinksldjump"/>
            <a:extLst>
              <a:ext uri="{FF2B5EF4-FFF2-40B4-BE49-F238E27FC236}">
                <a16:creationId xmlns:a16="http://schemas.microsoft.com/office/drawing/2014/main" id="{8C7DBAC4-88CC-4F92-89C1-66696EF7E07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52400" y="5902498"/>
            <a:ext cx="1143000" cy="114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1110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2" name="Am-thanh-tra-loi-sai-www_nhacchuongvui_com.wav"/>
                                        </p:tgtEl>
                                      </p:cMediaNode>
                                    </p:audio>
                                  </p:subTnLst>
                                </p:cTn>
                              </p:par>
                            </p:childTnLst>
                          </p:cTn>
                        </p:par>
                        <p:par>
                          <p:cTn id="13" fill="hold">
                            <p:stCondLst>
                              <p:cond delay="0"/>
                            </p:stCondLst>
                            <p:childTnLst>
                              <p:par>
                                <p:cTn id="14" presetID="1" presetClass="entr" presetSubtype="0" fill="hold" nodeType="afterEffect">
                                  <p:stCondLst>
                                    <p:cond delay="1500"/>
                                  </p:stCondLst>
                                  <p:childTnLst>
                                    <p:set>
                                      <p:cBhvr>
                                        <p:cTn id="15" dur="1" fill="hold">
                                          <p:stCondLst>
                                            <p:cond delay="0"/>
                                          </p:stCondLst>
                                        </p:cTn>
                                        <p:tgtEl>
                                          <p:spTgt spid="14"/>
                                        </p:tgtEl>
                                        <p:attrNameLst>
                                          <p:attrName>style.visibility</p:attrName>
                                        </p:attrNameLst>
                                      </p:cBhvr>
                                      <p:to>
                                        <p:strVal val="visible"/>
                                      </p:to>
                                    </p:set>
                                  </p:childTnLst>
                                </p:cTn>
                              </p:par>
                            </p:childTnLst>
                          </p:cTn>
                        </p:par>
                        <p:par>
                          <p:cTn id="16" fill="hold">
                            <p:stCondLst>
                              <p:cond delay="1500"/>
                            </p:stCondLst>
                            <p:childTnLst>
                              <p:par>
                                <p:cTn id="17" presetID="10" presetClass="exit" presetSubtype="0" fill="hold" nodeType="afterEffect">
                                  <p:stCondLst>
                                    <p:cond delay="900"/>
                                  </p:stCondLst>
                                  <p:childTnLst>
                                    <p:animEffect transition="out" filter="fade">
                                      <p:cBhvr>
                                        <p:cTn id="18" dur="500"/>
                                        <p:tgtEl>
                                          <p:spTgt spid="14"/>
                                        </p:tgtEl>
                                      </p:cBhvr>
                                    </p:animEffect>
                                    <p:set>
                                      <p:cBhvr>
                                        <p:cTn id="19"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2" name="Am-thanh-tra-loi-sai-www_nhacchuongvui_com.wav"/>
                                        </p:tgtEl>
                                      </p:cMediaNode>
                                    </p:audio>
                                  </p:subTnLst>
                                </p:cTn>
                              </p:par>
                            </p:childTnLst>
                          </p:cTn>
                        </p:par>
                        <p:par>
                          <p:cTn id="25" fill="hold">
                            <p:stCondLst>
                              <p:cond delay="0"/>
                            </p:stCondLst>
                            <p:childTnLst>
                              <p:par>
                                <p:cTn id="26" presetID="1" presetClass="entr" presetSubtype="0" fill="hold" nodeType="afterEffect">
                                  <p:stCondLst>
                                    <p:cond delay="1500"/>
                                  </p:stCondLst>
                                  <p:childTnLst>
                                    <p:set>
                                      <p:cBhvr>
                                        <p:cTn id="27" dur="1" fill="hold">
                                          <p:stCondLst>
                                            <p:cond delay="0"/>
                                          </p:stCondLst>
                                        </p:cTn>
                                        <p:tgtEl>
                                          <p:spTgt spid="14"/>
                                        </p:tgtEl>
                                        <p:attrNameLst>
                                          <p:attrName>style.visibility</p:attrName>
                                        </p:attrNameLst>
                                      </p:cBhvr>
                                      <p:to>
                                        <p:strVal val="visible"/>
                                      </p:to>
                                    </p:set>
                                  </p:childTnLst>
                                </p:cTn>
                              </p:par>
                            </p:childTnLst>
                          </p:cTn>
                        </p:par>
                        <p:par>
                          <p:cTn id="28" fill="hold">
                            <p:stCondLst>
                              <p:cond delay="1500"/>
                            </p:stCondLst>
                            <p:childTnLst>
                              <p:par>
                                <p:cTn id="29" presetID="10" presetClass="exit" presetSubtype="0" fill="hold" nodeType="afterEffect">
                                  <p:stCondLst>
                                    <p:cond delay="1100"/>
                                  </p:stCondLst>
                                  <p:childTnLst>
                                    <p:animEffect transition="out" filter="fade">
                                      <p:cBhvr>
                                        <p:cTn id="30" dur="500"/>
                                        <p:tgtEl>
                                          <p:spTgt spid="14"/>
                                        </p:tgtEl>
                                      </p:cBhvr>
                                    </p:animEffect>
                                    <p:set>
                                      <p:cBhvr>
                                        <p:cTn id="31"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32" restart="whenNotActive" fill="hold" evtFilter="cancelBubble" nodeType="interactiveSeq">
                <p:stCondLst>
                  <p:cond evt="onClick" delay="0">
                    <p:tgtEl>
                      <p:spTgt spid="7"/>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2" name="Am-thanh-tra-loi-sai-www_nhacchuongvui_com.wav"/>
                                        </p:tgtEl>
                                      </p:cMediaNode>
                                    </p:audio>
                                  </p:subTnLst>
                                </p:cTn>
                              </p:par>
                            </p:childTnLst>
                          </p:cTn>
                        </p:par>
                        <p:par>
                          <p:cTn id="37" fill="hold">
                            <p:stCondLst>
                              <p:cond delay="0"/>
                            </p:stCondLst>
                            <p:childTnLst>
                              <p:par>
                                <p:cTn id="38" presetID="1" presetClass="entr" presetSubtype="0" fill="hold" nodeType="afterEffect">
                                  <p:stCondLst>
                                    <p:cond delay="1500"/>
                                  </p:stCondLst>
                                  <p:childTnLst>
                                    <p:set>
                                      <p:cBhvr>
                                        <p:cTn id="39" dur="1" fill="hold">
                                          <p:stCondLst>
                                            <p:cond delay="0"/>
                                          </p:stCondLst>
                                        </p:cTn>
                                        <p:tgtEl>
                                          <p:spTgt spid="14"/>
                                        </p:tgtEl>
                                        <p:attrNameLst>
                                          <p:attrName>style.visibility</p:attrName>
                                        </p:attrNameLst>
                                      </p:cBhvr>
                                      <p:to>
                                        <p:strVal val="visible"/>
                                      </p:to>
                                    </p:set>
                                  </p:childTnLst>
                                </p:cTn>
                              </p:par>
                            </p:childTnLst>
                          </p:cTn>
                        </p:par>
                        <p:par>
                          <p:cTn id="40" fill="hold">
                            <p:stCondLst>
                              <p:cond delay="1500"/>
                            </p:stCondLst>
                            <p:childTnLst>
                              <p:par>
                                <p:cTn id="41" presetID="10" presetClass="exit" presetSubtype="0" fill="hold" nodeType="afterEffect">
                                  <p:stCondLst>
                                    <p:cond delay="1100"/>
                                  </p:stCondLst>
                                  <p:childTnLst>
                                    <p:animEffect transition="out" filter="fade">
                                      <p:cBhvr>
                                        <p:cTn id="42" dur="500"/>
                                        <p:tgtEl>
                                          <p:spTgt spid="14"/>
                                        </p:tgtEl>
                                      </p:cBhvr>
                                    </p:animEffect>
                                    <p:set>
                                      <p:cBhvr>
                                        <p:cTn id="4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44" restart="whenNotActive" fill="hold" evtFilter="cancelBubble" nodeType="interactiveSeq">
                <p:stCondLst>
                  <p:cond evt="onClick" delay="0">
                    <p:tgtEl>
                      <p:spTgt spid="5"/>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3" name="Am-thanh-tra-loi-dung-www_nhacchuongvui_com.wav"/>
                                        </p:tgtEl>
                                      </p:cMediaNode>
                                    </p:audio>
                                  </p:subTnLst>
                                </p:cTn>
                              </p:par>
                              <p:par>
                                <p:cTn id="49" presetID="10" presetClass="entr" presetSubtype="0" fill="hold"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500"/>
                                        <p:tgtEl>
                                          <p:spTgt spid="17"/>
                                        </p:tgtEl>
                                      </p:cBhvr>
                                    </p:animEffect>
                                  </p:childTnLst>
                                </p:cTn>
                              </p:par>
                            </p:childTnLst>
                          </p:cTn>
                        </p:par>
                      </p:childTnLst>
                    </p:cTn>
                  </p:par>
                </p:childTnLst>
              </p:cTn>
              <p:nextCondLst>
                <p:cond evt="onClick" delay="0">
                  <p:tgtEl>
                    <p:spTgt spid="5"/>
                  </p:tgtEl>
                </p:cond>
              </p:nextCondLst>
            </p:seq>
            <p:seq concurrent="1" nextAc="seek">
              <p:cTn id="52" restart="whenNotActive" fill="hold" evtFilter="cancelBubble" nodeType="interactiveSeq">
                <p:stCondLst>
                  <p:cond evt="onClick" delay="0">
                    <p:tgtEl>
                      <p:spTgt spid="20"/>
                    </p:tgtEl>
                  </p:cond>
                </p:stCondLst>
                <p:endSync evt="end" delay="0">
                  <p:rtn val="all"/>
                </p:endSync>
                <p:childTnLst>
                  <p:par>
                    <p:cTn id="53" fill="hold">
                      <p:stCondLst>
                        <p:cond delay="0"/>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2" name="Am-thanh-tra-loi-sai-www_nhacchuongvui_com.wav"/>
                                        </p:tgtEl>
                                      </p:cMediaNode>
                                    </p:audio>
                                  </p:subTnLst>
                                </p:cTn>
                              </p:par>
                            </p:childTnLst>
                          </p:cTn>
                        </p:par>
                        <p:par>
                          <p:cTn id="57" fill="hold">
                            <p:stCondLst>
                              <p:cond delay="0"/>
                            </p:stCondLst>
                            <p:childTnLst>
                              <p:par>
                                <p:cTn id="58" presetID="1" presetClass="entr" presetSubtype="0" fill="hold" nodeType="afterEffect">
                                  <p:stCondLst>
                                    <p:cond delay="1500"/>
                                  </p:stCondLst>
                                  <p:childTnLst>
                                    <p:set>
                                      <p:cBhvr>
                                        <p:cTn id="59" dur="1" fill="hold">
                                          <p:stCondLst>
                                            <p:cond delay="0"/>
                                          </p:stCondLst>
                                        </p:cTn>
                                        <p:tgtEl>
                                          <p:spTgt spid="27"/>
                                        </p:tgtEl>
                                        <p:attrNameLst>
                                          <p:attrName>style.visibility</p:attrName>
                                        </p:attrNameLst>
                                      </p:cBhvr>
                                      <p:to>
                                        <p:strVal val="visible"/>
                                      </p:to>
                                    </p:set>
                                  </p:childTnLst>
                                </p:cTn>
                              </p:par>
                            </p:childTnLst>
                          </p:cTn>
                        </p:par>
                        <p:par>
                          <p:cTn id="60" fill="hold">
                            <p:stCondLst>
                              <p:cond delay="1500"/>
                            </p:stCondLst>
                            <p:childTnLst>
                              <p:par>
                                <p:cTn id="61" presetID="10" presetClass="exit" presetSubtype="0" fill="hold" nodeType="afterEffect">
                                  <p:stCondLst>
                                    <p:cond delay="900"/>
                                  </p:stCondLst>
                                  <p:childTnLst>
                                    <p:animEffect transition="out" filter="fade">
                                      <p:cBhvr>
                                        <p:cTn id="62" dur="500"/>
                                        <p:tgtEl>
                                          <p:spTgt spid="27"/>
                                        </p:tgtEl>
                                      </p:cBhvr>
                                    </p:animEffect>
                                    <p:set>
                                      <p:cBhvr>
                                        <p:cTn id="63"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64" restart="whenNotActive" fill="hold" evtFilter="cancelBubble" nodeType="interactiveSeq">
                <p:stCondLst>
                  <p:cond evt="onClick" delay="0">
                    <p:tgtEl>
                      <p:spTgt spid="22"/>
                    </p:tgtEl>
                  </p:cond>
                </p:stCondLst>
                <p:endSync evt="end" delay="0">
                  <p:rtn val="all"/>
                </p:endSync>
                <p:childTnLst>
                  <p:par>
                    <p:cTn id="65" fill="hold">
                      <p:stCondLst>
                        <p:cond delay="0"/>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2" name="Am-thanh-tra-loi-sai-www_nhacchuongvui_com.wav"/>
                                        </p:tgtEl>
                                      </p:cMediaNode>
                                    </p:audio>
                                  </p:subTnLst>
                                </p:cTn>
                              </p:par>
                            </p:childTnLst>
                          </p:cTn>
                        </p:par>
                        <p:par>
                          <p:cTn id="69" fill="hold">
                            <p:stCondLst>
                              <p:cond delay="0"/>
                            </p:stCondLst>
                            <p:childTnLst>
                              <p:par>
                                <p:cTn id="70" presetID="1" presetClass="entr" presetSubtype="0" fill="hold" nodeType="afterEffect">
                                  <p:stCondLst>
                                    <p:cond delay="1500"/>
                                  </p:stCondLst>
                                  <p:childTnLst>
                                    <p:set>
                                      <p:cBhvr>
                                        <p:cTn id="71" dur="1" fill="hold">
                                          <p:stCondLst>
                                            <p:cond delay="0"/>
                                          </p:stCondLst>
                                        </p:cTn>
                                        <p:tgtEl>
                                          <p:spTgt spid="27"/>
                                        </p:tgtEl>
                                        <p:attrNameLst>
                                          <p:attrName>style.visibility</p:attrName>
                                        </p:attrNameLst>
                                      </p:cBhvr>
                                      <p:to>
                                        <p:strVal val="visible"/>
                                      </p:to>
                                    </p:set>
                                  </p:childTnLst>
                                </p:cTn>
                              </p:par>
                            </p:childTnLst>
                          </p:cTn>
                        </p:par>
                        <p:par>
                          <p:cTn id="72" fill="hold">
                            <p:stCondLst>
                              <p:cond delay="1500"/>
                            </p:stCondLst>
                            <p:childTnLst>
                              <p:par>
                                <p:cTn id="73" presetID="10" presetClass="exit" presetSubtype="0" fill="hold" nodeType="afterEffect">
                                  <p:stCondLst>
                                    <p:cond delay="1100"/>
                                  </p:stCondLst>
                                  <p:childTnLst>
                                    <p:animEffect transition="out" filter="fade">
                                      <p:cBhvr>
                                        <p:cTn id="74" dur="500"/>
                                        <p:tgtEl>
                                          <p:spTgt spid="27"/>
                                        </p:tgtEl>
                                      </p:cBhvr>
                                    </p:animEffect>
                                    <p:set>
                                      <p:cBhvr>
                                        <p:cTn id="7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76" restart="whenNotActive" fill="hold" evtFilter="cancelBubble" nodeType="interactiveSeq">
                <p:stCondLst>
                  <p:cond evt="onClick" delay="0">
                    <p:tgtEl>
                      <p:spTgt spid="21"/>
                    </p:tgtEl>
                  </p:cond>
                </p:stCondLst>
                <p:endSync evt="end" delay="0">
                  <p:rtn val="all"/>
                </p:endSync>
                <p:childTnLst>
                  <p:par>
                    <p:cTn id="77" fill="hold">
                      <p:stCondLst>
                        <p:cond delay="0"/>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2" name="Am-thanh-tra-loi-sai-www_nhacchuongvui_com.wav"/>
                                        </p:tgtEl>
                                      </p:cMediaNode>
                                    </p:audio>
                                  </p:subTnLst>
                                </p:cTn>
                              </p:par>
                            </p:childTnLst>
                          </p:cTn>
                        </p:par>
                        <p:par>
                          <p:cTn id="81" fill="hold">
                            <p:stCondLst>
                              <p:cond delay="0"/>
                            </p:stCondLst>
                            <p:childTnLst>
                              <p:par>
                                <p:cTn id="82" presetID="1" presetClass="entr" presetSubtype="0" fill="hold" nodeType="afterEffect">
                                  <p:stCondLst>
                                    <p:cond delay="1500"/>
                                  </p:stCondLst>
                                  <p:childTnLst>
                                    <p:set>
                                      <p:cBhvr>
                                        <p:cTn id="83" dur="1" fill="hold">
                                          <p:stCondLst>
                                            <p:cond delay="0"/>
                                          </p:stCondLst>
                                        </p:cTn>
                                        <p:tgtEl>
                                          <p:spTgt spid="27"/>
                                        </p:tgtEl>
                                        <p:attrNameLst>
                                          <p:attrName>style.visibility</p:attrName>
                                        </p:attrNameLst>
                                      </p:cBhvr>
                                      <p:to>
                                        <p:strVal val="visible"/>
                                      </p:to>
                                    </p:set>
                                  </p:childTnLst>
                                </p:cTn>
                              </p:par>
                            </p:childTnLst>
                          </p:cTn>
                        </p:par>
                        <p:par>
                          <p:cTn id="84" fill="hold">
                            <p:stCondLst>
                              <p:cond delay="1500"/>
                            </p:stCondLst>
                            <p:childTnLst>
                              <p:par>
                                <p:cTn id="85" presetID="10" presetClass="exit" presetSubtype="0" fill="hold" nodeType="afterEffect">
                                  <p:stCondLst>
                                    <p:cond delay="1100"/>
                                  </p:stCondLst>
                                  <p:childTnLst>
                                    <p:animEffect transition="out" filter="fade">
                                      <p:cBhvr>
                                        <p:cTn id="86" dur="500"/>
                                        <p:tgtEl>
                                          <p:spTgt spid="27"/>
                                        </p:tgtEl>
                                      </p:cBhvr>
                                    </p:animEffect>
                                    <p:set>
                                      <p:cBhvr>
                                        <p:cTn id="8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88" restart="whenNotActive" fill="hold" evtFilter="cancelBubble" nodeType="interactiveSeq">
                <p:stCondLst>
                  <p:cond evt="onClick" delay="0">
                    <p:tgtEl>
                      <p:spTgt spid="19"/>
                    </p:tgtEl>
                  </p:cond>
                </p:stCondLst>
                <p:endSync evt="end" delay="0">
                  <p:rtn val="all"/>
                </p:endSync>
                <p:childTnLst>
                  <p:par>
                    <p:cTn id="89" fill="hold">
                      <p:stCondLst>
                        <p:cond delay="0"/>
                      </p:stCondLst>
                      <p:childTnLst>
                        <p:par>
                          <p:cTn id="90" fill="hold">
                            <p:stCondLst>
                              <p:cond delay="0"/>
                            </p:stCondLst>
                            <p:childTnLst>
                              <p:par>
                                <p:cTn id="91" presetID="1" presetClass="entr" presetSubtype="0" fill="hold" nodeType="clickEffect">
                                  <p:stCondLst>
                                    <p:cond delay="0"/>
                                  </p:stCondLst>
                                  <p:childTnLst>
                                    <p:set>
                                      <p:cBhvr>
                                        <p:cTn id="92"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91"/>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19"/>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a:stretch>
            <a:fillRect/>
          </a:stretch>
        </p:blipFill>
        <p:spPr>
          <a:xfrm>
            <a:off x="0" y="-16054"/>
            <a:ext cx="12219146" cy="6874053"/>
          </a:xfrm>
          <a:prstGeom prst="rect">
            <a:avLst/>
          </a:prstGeom>
        </p:spPr>
      </p:pic>
      <p:sp>
        <p:nvSpPr>
          <p:cNvPr id="4" name="Rectangle 3"/>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Rectangle 4"/>
          <p:cNvSpPr/>
          <p:nvPr/>
        </p:nvSpPr>
        <p:spPr>
          <a:xfrm>
            <a:off x="854552" y="5275822"/>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Bát</a:t>
            </a:r>
            <a:r>
              <a:rPr kumimoji="0" lang="en-US" sz="2800" b="0" i="0" u="none" strike="noStrike" kern="1200" cap="none" spc="0" normalizeH="0" noProof="0" dirty="0">
                <a:ln>
                  <a:noFill/>
                </a:ln>
                <a:solidFill>
                  <a:prstClr val="white"/>
                </a:solidFill>
                <a:effectLst/>
                <a:uLnTx/>
                <a:uFillTx/>
                <a:latin typeface="Montserrat Alternates Black" panose="00000A00000000000000" pitchFamily="50" charset="0"/>
                <a:ea typeface="+mn-ea"/>
                <a:cs typeface="+mn-cs"/>
              </a:rPr>
              <a:t> </a:t>
            </a:r>
            <a:r>
              <a:rPr kumimoji="0" lang="en-US" sz="2800" b="0" i="0" u="none" strike="noStrike" kern="1200" cap="none" spc="0" normalizeH="0" noProof="0" dirty="0" err="1">
                <a:ln>
                  <a:noFill/>
                </a:ln>
                <a:solidFill>
                  <a:prstClr val="white"/>
                </a:solidFill>
                <a:effectLst/>
                <a:uLnTx/>
                <a:uFillTx/>
                <a:latin typeface="Montserrat Alternates Black" panose="00000A00000000000000" pitchFamily="50" charset="0"/>
                <a:ea typeface="+mn-ea"/>
                <a:cs typeface="+mn-cs"/>
              </a:rPr>
              <a:t>ăn</a:t>
            </a:r>
            <a:r>
              <a:rPr kumimoji="0" lang="en-US" sz="2800" b="0" i="0" u="none" strike="noStrike" kern="1200" cap="none" spc="0" normalizeH="0" noProof="0" dirty="0">
                <a:ln>
                  <a:noFill/>
                </a:ln>
                <a:solidFill>
                  <a:prstClr val="white"/>
                </a:solidFill>
                <a:effectLst/>
                <a:uLnTx/>
                <a:uFillTx/>
                <a:latin typeface="Montserrat Alternates Black" panose="00000A00000000000000" pitchFamily="50" charset="0"/>
                <a:ea typeface="+mn-ea"/>
                <a:cs typeface="+mn-cs"/>
              </a:rPr>
              <a:t> </a:t>
            </a:r>
            <a:r>
              <a:rPr kumimoji="0" lang="en-US" sz="2800" b="0" i="0" u="none" strike="noStrike" kern="1200" cap="none" spc="0" normalizeH="0" noProof="0" dirty="0" err="1">
                <a:ln>
                  <a:noFill/>
                </a:ln>
                <a:solidFill>
                  <a:prstClr val="white"/>
                </a:solidFill>
                <a:effectLst/>
                <a:uLnTx/>
                <a:uFillTx/>
                <a:latin typeface="Montserrat Alternates Black" panose="00000A00000000000000" pitchFamily="50" charset="0"/>
                <a:ea typeface="+mn-ea"/>
                <a:cs typeface="+mn-cs"/>
              </a:rPr>
              <a:t>cơm</a:t>
            </a:r>
            <a:endParaRPr kumimoji="0" lang="en-US" sz="2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Rectangle 5"/>
          <p:cNvSpPr/>
          <p:nvPr/>
        </p:nvSpPr>
        <p:spPr>
          <a:xfrm>
            <a:off x="6667928" y="5392592"/>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Cái</a:t>
            </a:r>
            <a:r>
              <a:rPr kumimoji="0" lang="en-US" sz="2800" b="0" i="0" u="none" strike="noStrike" kern="1200" cap="none" spc="0" normalizeH="0" noProof="0" dirty="0">
                <a:ln>
                  <a:noFill/>
                </a:ln>
                <a:solidFill>
                  <a:prstClr val="white"/>
                </a:solidFill>
                <a:effectLst/>
                <a:uLnTx/>
                <a:uFillTx/>
                <a:latin typeface="Montserrat Alternates Black" panose="00000A00000000000000" pitchFamily="50" charset="0"/>
                <a:ea typeface="+mn-ea"/>
                <a:cs typeface="+mn-cs"/>
              </a:rPr>
              <a:t> </a:t>
            </a:r>
            <a:r>
              <a:rPr kumimoji="0" lang="en-US" sz="2800" b="0" i="0" u="none" strike="noStrike" kern="1200" cap="none" spc="0" normalizeH="0" noProof="0" dirty="0" err="1">
                <a:ln>
                  <a:noFill/>
                </a:ln>
                <a:solidFill>
                  <a:prstClr val="white"/>
                </a:solidFill>
                <a:effectLst/>
                <a:uLnTx/>
                <a:uFillTx/>
                <a:latin typeface="Montserrat Alternates Black" panose="00000A00000000000000" pitchFamily="50" charset="0"/>
                <a:ea typeface="+mn-ea"/>
                <a:cs typeface="+mn-cs"/>
              </a:rPr>
              <a:t>nồi</a:t>
            </a:r>
            <a:endParaRPr kumimoji="0" lang="en-US" sz="2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Rectangle 6"/>
          <p:cNvSpPr/>
          <p:nvPr/>
        </p:nvSpPr>
        <p:spPr>
          <a:xfrm>
            <a:off x="6671600" y="4236763"/>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Cái</a:t>
            </a:r>
            <a:r>
              <a:rPr kumimoji="0" lang="en-US" sz="2800" b="0" i="0" u="none" strike="noStrike" kern="1200" cap="none" spc="0" normalizeH="0" noProof="0" dirty="0">
                <a:ln>
                  <a:noFill/>
                </a:ln>
                <a:solidFill>
                  <a:prstClr val="white"/>
                </a:solidFill>
                <a:effectLst/>
                <a:uLnTx/>
                <a:uFillTx/>
                <a:latin typeface="Montserrat Alternates Black" panose="00000A00000000000000" pitchFamily="50" charset="0"/>
                <a:ea typeface="+mn-ea"/>
                <a:cs typeface="+mn-cs"/>
              </a:rPr>
              <a:t> </a:t>
            </a:r>
            <a:r>
              <a:rPr kumimoji="0" lang="en-US" sz="2800" b="0" i="0" u="none" strike="noStrike" kern="1200" cap="none" spc="0" normalizeH="0" noProof="0" dirty="0" err="1">
                <a:ln>
                  <a:noFill/>
                </a:ln>
                <a:solidFill>
                  <a:prstClr val="white"/>
                </a:solidFill>
                <a:effectLst/>
                <a:uLnTx/>
                <a:uFillTx/>
                <a:latin typeface="Montserrat Alternates Black" panose="00000A00000000000000" pitchFamily="50" charset="0"/>
                <a:ea typeface="+mn-ea"/>
                <a:cs typeface="+mn-cs"/>
              </a:rPr>
              <a:t>thìa</a:t>
            </a:r>
            <a:endParaRPr kumimoji="0" lang="en-US" sz="2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Rectangle 8"/>
          <p:cNvSpPr/>
          <p:nvPr/>
        </p:nvSpPr>
        <p:spPr>
          <a:xfrm>
            <a:off x="854552" y="415617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Cái</a:t>
            </a:r>
            <a:r>
              <a:rPr kumimoji="0" lang="en-US" sz="2800" b="0" i="0" u="none" strike="noStrike" kern="1200" cap="none" spc="0" normalizeH="0" noProof="0" dirty="0">
                <a:ln>
                  <a:noFill/>
                </a:ln>
                <a:solidFill>
                  <a:prstClr val="white"/>
                </a:solidFill>
                <a:effectLst/>
                <a:uLnTx/>
                <a:uFillTx/>
                <a:latin typeface="Montserrat Alternates Black" panose="00000A00000000000000" pitchFamily="50" charset="0"/>
                <a:ea typeface="+mn-ea"/>
                <a:cs typeface="+mn-cs"/>
              </a:rPr>
              <a:t> </a:t>
            </a:r>
            <a:r>
              <a:rPr kumimoji="0" lang="en-US" sz="2800" b="0" i="0" u="none" strike="noStrike" kern="1200" cap="none" spc="0" normalizeH="0" noProof="0" dirty="0" err="1">
                <a:ln>
                  <a:noFill/>
                </a:ln>
                <a:solidFill>
                  <a:prstClr val="white"/>
                </a:solidFill>
                <a:effectLst/>
                <a:uLnTx/>
                <a:uFillTx/>
                <a:latin typeface="Montserrat Alternates Black" panose="00000A00000000000000" pitchFamily="50" charset="0"/>
                <a:ea typeface="+mn-ea"/>
                <a:cs typeface="+mn-cs"/>
              </a:rPr>
              <a:t>đũa</a:t>
            </a:r>
            <a:endParaRPr kumimoji="0" lang="en-US" sz="2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0"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666901" y="4001814"/>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722978" y="5051365"/>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a:fillRect/>
          </a:stretch>
        </p:blipFill>
        <p:spPr bwMode="auto">
          <a:xfrm>
            <a:off x="4881146" y="4966949"/>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898410" y="612974"/>
            <a:ext cx="4431406" cy="443140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2166792" y="306066"/>
            <a:ext cx="7688407" cy="1569660"/>
          </a:xfrm>
          <a:prstGeom prst="rect">
            <a:avLst/>
          </a:prstGeom>
          <a:noFill/>
        </p:spPr>
        <p:txBody>
          <a:bodyPr wrap="square" rtlCol="0">
            <a:spAutoFit/>
          </a:bodyPr>
          <a:lstStyle/>
          <a:p>
            <a:pPr lvl="0" algn="ctr"/>
            <a:r>
              <a:rPr lang="en-US" sz="3200" dirty="0" err="1">
                <a:solidFill>
                  <a:prstClr val="white"/>
                </a:solidFill>
                <a:latin typeface="Montserrat Alternates Black" panose="00000A00000000000000" pitchFamily="50" charset="0"/>
              </a:rPr>
              <a:t>Tròn</a:t>
            </a:r>
            <a:r>
              <a:rPr lang="en-US" sz="3200" dirty="0">
                <a:solidFill>
                  <a:prstClr val="white"/>
                </a:solidFill>
                <a:latin typeface="Montserrat Alternates Black" panose="00000A00000000000000" pitchFamily="50" charset="0"/>
              </a:rPr>
              <a:t> </a:t>
            </a:r>
            <a:r>
              <a:rPr lang="en-US" sz="3200" dirty="0" err="1">
                <a:solidFill>
                  <a:prstClr val="white"/>
                </a:solidFill>
                <a:latin typeface="Montserrat Alternates Black" panose="00000A00000000000000" pitchFamily="50" charset="0"/>
              </a:rPr>
              <a:t>vành</a:t>
            </a:r>
            <a:r>
              <a:rPr lang="en-US" sz="3200" dirty="0">
                <a:solidFill>
                  <a:prstClr val="white"/>
                </a:solidFill>
                <a:latin typeface="Montserrat Alternates Black" panose="00000A00000000000000" pitchFamily="50" charset="0"/>
              </a:rPr>
              <a:t> </a:t>
            </a:r>
            <a:r>
              <a:rPr lang="en-US" sz="3200" dirty="0" err="1">
                <a:solidFill>
                  <a:prstClr val="white"/>
                </a:solidFill>
                <a:latin typeface="Montserrat Alternates Black" panose="00000A00000000000000" pitchFamily="50" charset="0"/>
              </a:rPr>
              <a:t>vạch</a:t>
            </a:r>
            <a:r>
              <a:rPr lang="en-US" sz="3200" dirty="0">
                <a:solidFill>
                  <a:prstClr val="white"/>
                </a:solidFill>
                <a:latin typeface="Montserrat Alternates Black" panose="00000A00000000000000" pitchFamily="50" charset="0"/>
              </a:rPr>
              <a:t> </a:t>
            </a:r>
            <a:r>
              <a:rPr lang="en-US" sz="3200" dirty="0" err="1">
                <a:solidFill>
                  <a:prstClr val="white"/>
                </a:solidFill>
                <a:latin typeface="Montserrat Alternates Black" panose="00000A00000000000000" pitchFamily="50" charset="0"/>
              </a:rPr>
              <a:t>trắng</a:t>
            </a:r>
            <a:r>
              <a:rPr lang="en-US" sz="3200" dirty="0">
                <a:solidFill>
                  <a:prstClr val="white"/>
                </a:solidFill>
                <a:latin typeface="Montserrat Alternates Black" panose="00000A00000000000000" pitchFamily="50" charset="0"/>
              </a:rPr>
              <a:t> </a:t>
            </a:r>
            <a:r>
              <a:rPr lang="en-US" sz="3200" dirty="0" err="1">
                <a:solidFill>
                  <a:prstClr val="white"/>
                </a:solidFill>
                <a:latin typeface="Montserrat Alternates Black" panose="00000A00000000000000" pitchFamily="50" charset="0"/>
              </a:rPr>
              <a:t>phau</a:t>
            </a:r>
            <a:r>
              <a:rPr lang="en-US" sz="3200" dirty="0">
                <a:solidFill>
                  <a:prstClr val="white"/>
                </a:solidFill>
                <a:latin typeface="Montserrat Alternates Black" panose="00000A00000000000000" pitchFamily="50" charset="0"/>
              </a:rPr>
              <a:t> </a:t>
            </a:r>
            <a:r>
              <a:rPr lang="en-US" sz="3200" dirty="0" err="1">
                <a:solidFill>
                  <a:prstClr val="white"/>
                </a:solidFill>
                <a:latin typeface="Montserrat Alternates Black" panose="00000A00000000000000" pitchFamily="50" charset="0"/>
              </a:rPr>
              <a:t>phau</a:t>
            </a:r>
            <a:r>
              <a:rPr lang="en-US" sz="3200" dirty="0">
                <a:solidFill>
                  <a:prstClr val="white"/>
                </a:solidFill>
                <a:latin typeface="Montserrat Alternates Black" panose="00000A00000000000000" pitchFamily="50" charset="0"/>
              </a:rPr>
              <a:t>,</a:t>
            </a:r>
          </a:p>
          <a:p>
            <a:pPr lvl="0" algn="ctr"/>
            <a:r>
              <a:rPr lang="en-US" sz="3200" dirty="0" err="1">
                <a:solidFill>
                  <a:prstClr val="white"/>
                </a:solidFill>
                <a:latin typeface="Montserrat Alternates Black" panose="00000A00000000000000" pitchFamily="50" charset="0"/>
              </a:rPr>
              <a:t>Ăn</a:t>
            </a:r>
            <a:r>
              <a:rPr lang="en-US" sz="3200" dirty="0">
                <a:solidFill>
                  <a:prstClr val="white"/>
                </a:solidFill>
                <a:latin typeface="Montserrat Alternates Black" panose="00000A00000000000000" pitchFamily="50" charset="0"/>
              </a:rPr>
              <a:t> no </a:t>
            </a:r>
            <a:r>
              <a:rPr lang="en-US" sz="3200" dirty="0" err="1">
                <a:solidFill>
                  <a:prstClr val="white"/>
                </a:solidFill>
                <a:latin typeface="Montserrat Alternates Black" panose="00000A00000000000000" pitchFamily="50" charset="0"/>
              </a:rPr>
              <a:t>tắm</a:t>
            </a:r>
            <a:r>
              <a:rPr lang="en-US" sz="3200" dirty="0">
                <a:solidFill>
                  <a:prstClr val="white"/>
                </a:solidFill>
                <a:latin typeface="Montserrat Alternates Black" panose="00000A00000000000000" pitchFamily="50" charset="0"/>
              </a:rPr>
              <a:t> </a:t>
            </a:r>
            <a:r>
              <a:rPr lang="en-US" sz="3200" dirty="0" err="1">
                <a:solidFill>
                  <a:prstClr val="white"/>
                </a:solidFill>
                <a:latin typeface="Montserrat Alternates Black" panose="00000A00000000000000" pitchFamily="50" charset="0"/>
              </a:rPr>
              <a:t>mát</a:t>
            </a:r>
            <a:r>
              <a:rPr lang="en-US" sz="3200" dirty="0">
                <a:solidFill>
                  <a:prstClr val="white"/>
                </a:solidFill>
                <a:latin typeface="Montserrat Alternates Black" panose="00000A00000000000000" pitchFamily="50" charset="0"/>
              </a:rPr>
              <a:t> </a:t>
            </a:r>
            <a:r>
              <a:rPr lang="en-US" sz="3200" dirty="0" err="1">
                <a:solidFill>
                  <a:prstClr val="white"/>
                </a:solidFill>
                <a:latin typeface="Montserrat Alternates Black" panose="00000A00000000000000" pitchFamily="50" charset="0"/>
              </a:rPr>
              <a:t>rủ</a:t>
            </a:r>
            <a:r>
              <a:rPr lang="en-US" sz="3200" dirty="0">
                <a:solidFill>
                  <a:prstClr val="white"/>
                </a:solidFill>
                <a:latin typeface="Montserrat Alternates Black" panose="00000A00000000000000" pitchFamily="50" charset="0"/>
              </a:rPr>
              <a:t> </a:t>
            </a:r>
            <a:r>
              <a:rPr lang="en-US" sz="3200" dirty="0" err="1">
                <a:solidFill>
                  <a:prstClr val="white"/>
                </a:solidFill>
                <a:latin typeface="Montserrat Alternates Black" panose="00000A00000000000000" pitchFamily="50" charset="0"/>
              </a:rPr>
              <a:t>nhau</a:t>
            </a:r>
            <a:r>
              <a:rPr lang="en-US" sz="3200" dirty="0">
                <a:solidFill>
                  <a:prstClr val="white"/>
                </a:solidFill>
                <a:latin typeface="Montserrat Alternates Black" panose="00000A00000000000000" pitchFamily="50" charset="0"/>
              </a:rPr>
              <a:t> </a:t>
            </a:r>
            <a:r>
              <a:rPr lang="en-US" sz="3200" dirty="0" err="1">
                <a:solidFill>
                  <a:prstClr val="white"/>
                </a:solidFill>
                <a:latin typeface="Montserrat Alternates Black" panose="00000A00000000000000" pitchFamily="50" charset="0"/>
              </a:rPr>
              <a:t>đi</a:t>
            </a:r>
            <a:r>
              <a:rPr lang="en-US" sz="3200" dirty="0">
                <a:solidFill>
                  <a:prstClr val="white"/>
                </a:solidFill>
                <a:latin typeface="Montserrat Alternates Black" panose="00000A00000000000000" pitchFamily="50" charset="0"/>
              </a:rPr>
              <a:t> </a:t>
            </a:r>
            <a:r>
              <a:rPr lang="en-US" sz="3200" dirty="0" err="1">
                <a:solidFill>
                  <a:prstClr val="white"/>
                </a:solidFill>
                <a:latin typeface="Montserrat Alternates Black" panose="00000A00000000000000" pitchFamily="50" charset="0"/>
              </a:rPr>
              <a:t>nằm</a:t>
            </a:r>
            <a:endParaRPr lang="en-US" sz="3200" dirty="0">
              <a:solidFill>
                <a:prstClr val="white"/>
              </a:solidFill>
              <a:latin typeface="Montserrat Alternates Black" panose="00000A00000000000000" pitchFamily="50" charset="0"/>
            </a:endParaRPr>
          </a:p>
          <a:p>
            <a:pPr lvl="0" algn="ctr"/>
            <a:r>
              <a:rPr lang="en-US" sz="3200" dirty="0" err="1">
                <a:solidFill>
                  <a:prstClr val="white"/>
                </a:solidFill>
                <a:latin typeface="Montserrat Alternates Black" panose="00000A00000000000000" pitchFamily="50" charset="0"/>
              </a:rPr>
              <a:t>Là</a:t>
            </a:r>
            <a:r>
              <a:rPr lang="en-US" sz="3200" dirty="0">
                <a:solidFill>
                  <a:prstClr val="white"/>
                </a:solidFill>
                <a:latin typeface="Montserrat Alternates Black" panose="00000A00000000000000" pitchFamily="50" charset="0"/>
              </a:rPr>
              <a:t> </a:t>
            </a:r>
            <a:r>
              <a:rPr lang="en-US" sz="3200" dirty="0" err="1">
                <a:solidFill>
                  <a:prstClr val="white"/>
                </a:solidFill>
                <a:latin typeface="Montserrat Alternates Black" panose="00000A00000000000000" pitchFamily="50" charset="0"/>
              </a:rPr>
              <a:t>cái</a:t>
            </a:r>
            <a:r>
              <a:rPr lang="en-US" sz="3200" dirty="0">
                <a:solidFill>
                  <a:prstClr val="white"/>
                </a:solidFill>
                <a:latin typeface="Montserrat Alternates Black" panose="00000A00000000000000" pitchFamily="50" charset="0"/>
              </a:rPr>
              <a:t> </a:t>
            </a:r>
            <a:r>
              <a:rPr lang="en-US" sz="3200" dirty="0" err="1">
                <a:solidFill>
                  <a:prstClr val="white"/>
                </a:solidFill>
                <a:latin typeface="Montserrat Alternates Black" panose="00000A00000000000000" pitchFamily="50" charset="0"/>
              </a:rPr>
              <a:t>gì</a:t>
            </a:r>
            <a:r>
              <a:rPr lang="en-US" sz="3200" dirty="0">
                <a:solidFill>
                  <a:prstClr val="white"/>
                </a:solidFill>
                <a:latin typeface="Montserrat Alternates Black" panose="00000A00000000000000" pitchFamily="50" charset="0"/>
              </a:rPr>
              <a:t>?</a:t>
            </a:r>
            <a:endParaRPr kumimoji="0" lang="en-US" sz="32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endParaRPr>
          </a:p>
        </p:txBody>
      </p:sp>
      <p:pic>
        <p:nvPicPr>
          <p:cNvPr id="17" name="Picture 2" descr="Káº¿t quáº£ hÃ¬nh áº£nh cho home icon">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5750098"/>
            <a:ext cx="1143000" cy="1143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14"/>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14"/>
                                        </p:tgtEl>
                                      </p:cBhvr>
                                    </p:animEffect>
                                    <p:set>
                                      <p:cBhvr>
                                        <p:cTn id="1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14"/>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14"/>
                                        </p:tgtEl>
                                      </p:cBhvr>
                                    </p:animEffect>
                                    <p:set>
                                      <p:cBhvr>
                                        <p:cTn id="25"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6" restart="whenNotActive" fill="hold" evtFilter="cancelBubble" nodeType="interactiveSeq">
                <p:stCondLst>
                  <p:cond evt="onClick" delay="0">
                    <p:tgtEl>
                      <p:spTgt spid="7"/>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14"/>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14"/>
                                        </p:tgtEl>
                                      </p:cBhvr>
                                    </p:animEffect>
                                    <p:set>
                                      <p:cBhvr>
                                        <p:cTn id="37"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38" restart="whenNotActive" fill="hold" evtFilter="cancelBubble" nodeType="interactiveSeq">
                <p:stCondLst>
                  <p:cond evt="onClick" delay="0">
                    <p:tgtEl>
                      <p:spTgt spid="5"/>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par>
                                <p:cTn id="43" presetID="10" presetClass="entr" presetSubtype="0" fill="hold"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500"/>
                                        <p:tgtEl>
                                          <p:spTgt spid="17"/>
                                        </p:tgtEl>
                                      </p:cBhvr>
                                    </p:animEffect>
                                  </p:childTnLst>
                                </p:cTn>
                              </p:par>
                            </p:childTnLst>
                          </p:cTn>
                        </p:par>
                      </p:childTnLst>
                    </p:cTn>
                  </p:par>
                </p:childTnLst>
              </p:cTn>
              <p:nextCondLst>
                <p:cond evt="onClick" delay="0">
                  <p:tgtEl>
                    <p:spTgt spid="5"/>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a:stretch>
            <a:fillRect/>
          </a:stretch>
        </p:blipFill>
        <p:spPr>
          <a:xfrm>
            <a:off x="0" y="-16054"/>
            <a:ext cx="12219146" cy="6874053"/>
          </a:xfrm>
          <a:prstGeom prst="rect">
            <a:avLst/>
          </a:prstGeom>
        </p:spPr>
      </p:pic>
      <p:sp>
        <p:nvSpPr>
          <p:cNvPr id="4" name="Rectangle 3"/>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Rectangle 4"/>
          <p:cNvSpPr/>
          <p:nvPr/>
        </p:nvSpPr>
        <p:spPr>
          <a:xfrm>
            <a:off x="854552" y="5275822"/>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Bếp</a:t>
            </a:r>
            <a:r>
              <a:rPr kumimoji="0" lang="en-US" sz="2800" b="0" i="0" u="none" strike="noStrike" kern="1200" cap="none" spc="0" normalizeH="0" noProof="0" dirty="0">
                <a:ln>
                  <a:noFill/>
                </a:ln>
                <a:solidFill>
                  <a:prstClr val="white"/>
                </a:solidFill>
                <a:effectLst/>
                <a:uLnTx/>
                <a:uFillTx/>
                <a:latin typeface="Montserrat Alternates Black" panose="00000A00000000000000" pitchFamily="50" charset="0"/>
                <a:ea typeface="+mn-ea"/>
                <a:cs typeface="+mn-cs"/>
              </a:rPr>
              <a:t> </a:t>
            </a:r>
            <a:r>
              <a:rPr kumimoji="0" lang="en-US" sz="2800" b="0" i="0" u="none" strike="noStrike" kern="1200" cap="none" spc="0" normalizeH="0" noProof="0" dirty="0" err="1">
                <a:ln>
                  <a:noFill/>
                </a:ln>
                <a:solidFill>
                  <a:prstClr val="white"/>
                </a:solidFill>
                <a:effectLst/>
                <a:uLnTx/>
                <a:uFillTx/>
                <a:latin typeface="Montserrat Alternates Black" panose="00000A00000000000000" pitchFamily="50" charset="0"/>
                <a:ea typeface="+mn-ea"/>
                <a:cs typeface="+mn-cs"/>
              </a:rPr>
              <a:t>ga</a:t>
            </a:r>
            <a:endParaRPr kumimoji="0" lang="en-US" sz="2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Rectangle 5"/>
          <p:cNvSpPr/>
          <p:nvPr/>
        </p:nvSpPr>
        <p:spPr>
          <a:xfrm>
            <a:off x="6667928" y="5392592"/>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Cái</a:t>
            </a:r>
            <a:r>
              <a:rPr kumimoji="0" lang="en-US" sz="28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 </a:t>
            </a:r>
            <a:r>
              <a:rPr kumimoji="0" lang="en-US" sz="28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bật</a:t>
            </a:r>
            <a:r>
              <a:rPr kumimoji="0" lang="en-US" sz="2800" b="0" i="0" u="none" strike="noStrike" kern="1200" cap="none" spc="0" normalizeH="0" noProof="0" dirty="0">
                <a:ln>
                  <a:noFill/>
                </a:ln>
                <a:solidFill>
                  <a:prstClr val="white"/>
                </a:solidFill>
                <a:effectLst/>
                <a:uLnTx/>
                <a:uFillTx/>
                <a:latin typeface="Montserrat Alternates Black" panose="00000A00000000000000" pitchFamily="50" charset="0"/>
                <a:ea typeface="+mn-ea"/>
                <a:cs typeface="+mn-cs"/>
              </a:rPr>
              <a:t> </a:t>
            </a:r>
            <a:r>
              <a:rPr kumimoji="0" lang="en-US" sz="2800" b="0" i="0" u="none" strike="noStrike" kern="1200" cap="none" spc="0" normalizeH="0" noProof="0" dirty="0" err="1">
                <a:ln>
                  <a:noFill/>
                </a:ln>
                <a:solidFill>
                  <a:prstClr val="white"/>
                </a:solidFill>
                <a:effectLst/>
                <a:uLnTx/>
                <a:uFillTx/>
                <a:latin typeface="Montserrat Alternates Black" panose="00000A00000000000000" pitchFamily="50" charset="0"/>
                <a:ea typeface="+mn-ea"/>
                <a:cs typeface="+mn-cs"/>
              </a:rPr>
              <a:t>lửa</a:t>
            </a:r>
            <a:endParaRPr kumimoji="0" lang="en-US" sz="2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Rectangle 6"/>
          <p:cNvSpPr/>
          <p:nvPr/>
        </p:nvSpPr>
        <p:spPr>
          <a:xfrm>
            <a:off x="6671600" y="4236763"/>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Cái</a:t>
            </a:r>
            <a:r>
              <a:rPr kumimoji="0" lang="en-US" sz="2800" b="0" i="0" u="none" strike="noStrike" kern="1200" cap="none" spc="0" normalizeH="0" noProof="0" dirty="0">
                <a:ln>
                  <a:noFill/>
                </a:ln>
                <a:solidFill>
                  <a:prstClr val="white"/>
                </a:solidFill>
                <a:effectLst/>
                <a:uLnTx/>
                <a:uFillTx/>
                <a:latin typeface="Montserrat Alternates Black" panose="00000A00000000000000" pitchFamily="50" charset="0"/>
                <a:ea typeface="+mn-ea"/>
                <a:cs typeface="+mn-cs"/>
              </a:rPr>
              <a:t> </a:t>
            </a:r>
            <a:r>
              <a:rPr kumimoji="0" lang="en-US" sz="2800" b="0" i="0" u="none" strike="noStrike" kern="1200" cap="none" spc="0" normalizeH="0" noProof="0" dirty="0" err="1">
                <a:ln>
                  <a:noFill/>
                </a:ln>
                <a:solidFill>
                  <a:prstClr val="white"/>
                </a:solidFill>
                <a:effectLst/>
                <a:uLnTx/>
                <a:uFillTx/>
                <a:latin typeface="Montserrat Alternates Black" panose="00000A00000000000000" pitchFamily="50" charset="0"/>
                <a:ea typeface="+mn-ea"/>
                <a:cs typeface="+mn-cs"/>
              </a:rPr>
              <a:t>quạt</a:t>
            </a:r>
            <a:endParaRPr kumimoji="0" lang="en-US" sz="2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Rectangle 8"/>
          <p:cNvSpPr/>
          <p:nvPr/>
        </p:nvSpPr>
        <p:spPr>
          <a:xfrm>
            <a:off x="854552" y="415617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Cái</a:t>
            </a:r>
            <a:r>
              <a:rPr kumimoji="0" lang="en-US" sz="2800" b="0" i="0" u="none" strike="noStrike" kern="1200" cap="none" spc="0" normalizeH="0" noProof="0" dirty="0">
                <a:ln>
                  <a:noFill/>
                </a:ln>
                <a:solidFill>
                  <a:prstClr val="white"/>
                </a:solidFill>
                <a:effectLst/>
                <a:uLnTx/>
                <a:uFillTx/>
                <a:latin typeface="Montserrat Alternates Black" panose="00000A00000000000000" pitchFamily="50" charset="0"/>
                <a:ea typeface="+mn-ea"/>
                <a:cs typeface="+mn-cs"/>
              </a:rPr>
              <a:t> </a:t>
            </a:r>
            <a:r>
              <a:rPr kumimoji="0" lang="en-US" sz="2800" b="0" i="0" u="none" strike="noStrike" kern="1200" cap="none" spc="0" normalizeH="0" noProof="0" dirty="0" err="1">
                <a:ln>
                  <a:noFill/>
                </a:ln>
                <a:solidFill>
                  <a:prstClr val="white"/>
                </a:solidFill>
                <a:effectLst/>
                <a:uLnTx/>
                <a:uFillTx/>
                <a:latin typeface="Montserrat Alternates Black" panose="00000A00000000000000" pitchFamily="50" charset="0"/>
                <a:ea typeface="+mn-ea"/>
                <a:cs typeface="+mn-cs"/>
              </a:rPr>
              <a:t>nồi</a:t>
            </a:r>
            <a:endParaRPr kumimoji="0" lang="en-US" sz="2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0"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666901" y="4001814"/>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722978" y="5051365"/>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a:fillRect/>
          </a:stretch>
        </p:blipFill>
        <p:spPr bwMode="auto">
          <a:xfrm>
            <a:off x="4881146" y="4966949"/>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898410" y="612974"/>
            <a:ext cx="4431406" cy="443140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2166792" y="306066"/>
            <a:ext cx="7688407" cy="2062103"/>
          </a:xfrm>
          <a:prstGeom prst="rect">
            <a:avLst/>
          </a:prstGeom>
          <a:noFill/>
        </p:spPr>
        <p:txBody>
          <a:bodyPr wrap="square" rtlCol="0">
            <a:spAutoFit/>
          </a:bodyPr>
          <a:lstStyle/>
          <a:p>
            <a:pPr lvl="0" algn="ctr"/>
            <a:r>
              <a:rPr lang="vi-VN" sz="3200" dirty="0">
                <a:solidFill>
                  <a:prstClr val="white"/>
                </a:solidFill>
                <a:latin typeface="Montserrat Alternates Black" panose="00000A00000000000000" pitchFamily="50" charset="0"/>
              </a:rPr>
              <a:t>Ông Táo bà Táo,</a:t>
            </a:r>
            <a:endParaRPr lang="en-US" sz="3200" dirty="0">
              <a:solidFill>
                <a:prstClr val="white"/>
              </a:solidFill>
              <a:latin typeface="Montserrat Alternates Black" panose="00000A00000000000000" pitchFamily="50" charset="0"/>
            </a:endParaRPr>
          </a:p>
          <a:p>
            <a:pPr lvl="0" algn="ctr"/>
            <a:r>
              <a:rPr lang="vi-VN" sz="3200" dirty="0">
                <a:solidFill>
                  <a:prstClr val="white"/>
                </a:solidFill>
                <a:latin typeface="Montserrat Alternates Black" panose="00000A00000000000000" pitchFamily="50" charset="0"/>
              </a:rPr>
              <a:t>Không áo không quần,</a:t>
            </a:r>
            <a:endParaRPr lang="en-US" sz="3200" dirty="0">
              <a:solidFill>
                <a:prstClr val="white"/>
              </a:solidFill>
              <a:latin typeface="Montserrat Alternates Black" panose="00000A00000000000000" pitchFamily="50" charset="0"/>
            </a:endParaRPr>
          </a:p>
          <a:p>
            <a:pPr lvl="0" algn="ctr"/>
            <a:r>
              <a:rPr lang="vi-VN" sz="3200" dirty="0">
                <a:solidFill>
                  <a:prstClr val="white"/>
                </a:solidFill>
                <a:latin typeface="Montserrat Alternates Black" panose="00000A00000000000000" pitchFamily="50" charset="0"/>
              </a:rPr>
              <a:t>Đốt cháy khí thần, Nước sôi lục bục</a:t>
            </a:r>
            <a:endParaRPr lang="en-US" sz="3200" dirty="0">
              <a:solidFill>
                <a:prstClr val="white"/>
              </a:solidFill>
              <a:latin typeface="Montserrat Alternates Black" panose="00000A00000000000000" pitchFamily="50" charset="0"/>
            </a:endParaRPr>
          </a:p>
          <a:p>
            <a:pPr lvl="0" algn="ctr"/>
            <a:r>
              <a:rPr lang="vi-VN" sz="3200" dirty="0">
                <a:solidFill>
                  <a:prstClr val="white"/>
                </a:solidFill>
                <a:latin typeface="Montserrat Alternates Black" panose="00000A00000000000000" pitchFamily="50" charset="0"/>
              </a:rPr>
              <a:t>- Là cái gì?</a:t>
            </a:r>
            <a:endParaRPr kumimoji="0" lang="en-US" sz="32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endParaRPr>
          </a:p>
        </p:txBody>
      </p:sp>
      <p:pic>
        <p:nvPicPr>
          <p:cNvPr id="17" name="Picture 2" descr="Káº¿t quáº£ hÃ¬nh áº£nh cho home icon">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5750098"/>
            <a:ext cx="1143000" cy="114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03646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14"/>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14"/>
                                        </p:tgtEl>
                                      </p:cBhvr>
                                    </p:animEffect>
                                    <p:set>
                                      <p:cBhvr>
                                        <p:cTn id="1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14"/>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14"/>
                                        </p:tgtEl>
                                      </p:cBhvr>
                                    </p:animEffect>
                                    <p:set>
                                      <p:cBhvr>
                                        <p:cTn id="25"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6" restart="whenNotActive" fill="hold" evtFilter="cancelBubble" nodeType="interactiveSeq">
                <p:stCondLst>
                  <p:cond evt="onClick" delay="0">
                    <p:tgtEl>
                      <p:spTgt spid="7"/>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14"/>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14"/>
                                        </p:tgtEl>
                                      </p:cBhvr>
                                    </p:animEffect>
                                    <p:set>
                                      <p:cBhvr>
                                        <p:cTn id="37"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38" restart="whenNotActive" fill="hold" evtFilter="cancelBubble" nodeType="interactiveSeq">
                <p:stCondLst>
                  <p:cond evt="onClick" delay="0">
                    <p:tgtEl>
                      <p:spTgt spid="5"/>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par>
                                <p:cTn id="43" presetID="10" presetClass="entr" presetSubtype="0" fill="hold"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500"/>
                                        <p:tgtEl>
                                          <p:spTgt spid="17"/>
                                        </p:tgtEl>
                                      </p:cBhvr>
                                    </p:animEffect>
                                  </p:childTnLst>
                                </p:cTn>
                              </p:par>
                            </p:childTnLst>
                          </p:cTn>
                        </p:par>
                      </p:childTnLst>
                    </p:cTn>
                  </p:par>
                </p:childTnLst>
              </p:cTn>
              <p:nextCondLst>
                <p:cond evt="onClick" delay="0">
                  <p:tgtEl>
                    <p:spTgt spid="5"/>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rotWithShape="1">
          <a:blip r:embed="rId3" cstate="screen"/>
          <a:srcRect r="1773"/>
          <a:stretch>
            <a:fillRect/>
          </a:stretch>
        </p:blipFill>
        <p:spPr>
          <a:xfrm>
            <a:off x="-11511" y="3927336"/>
            <a:ext cx="12203511" cy="3004447"/>
          </a:xfrm>
          <a:prstGeom prst="rect">
            <a:avLst/>
          </a:prstGeom>
        </p:spPr>
      </p:pic>
      <p:pic>
        <p:nvPicPr>
          <p:cNvPr id="20" name="图片 19"/>
          <p:cNvPicPr>
            <a:picLocks noChangeAspect="1"/>
          </p:cNvPicPr>
          <p:nvPr/>
        </p:nvPicPr>
        <p:blipFill rotWithShape="1">
          <a:blip r:embed="rId4" cstate="screen"/>
          <a:srcRect l="1020" b="5828"/>
          <a:stretch>
            <a:fillRect/>
          </a:stretch>
        </p:blipFill>
        <p:spPr>
          <a:xfrm>
            <a:off x="28241" y="4782626"/>
            <a:ext cx="12188826" cy="2149157"/>
          </a:xfrm>
          <a:prstGeom prst="rect">
            <a:avLst/>
          </a:prstGeom>
        </p:spPr>
      </p:pic>
      <p:pic>
        <p:nvPicPr>
          <p:cNvPr id="21" name="图片 20"/>
          <p:cNvPicPr>
            <a:picLocks noChangeAspect="1"/>
          </p:cNvPicPr>
          <p:nvPr/>
        </p:nvPicPr>
        <p:blipFill rotWithShape="1">
          <a:blip r:embed="rId5" cstate="screen"/>
          <a:srcRect/>
          <a:stretch>
            <a:fillRect/>
          </a:stretch>
        </p:blipFill>
        <p:spPr>
          <a:xfrm>
            <a:off x="344495" y="4204133"/>
            <a:ext cx="11936455" cy="2786205"/>
          </a:xfrm>
          <a:prstGeom prst="rect">
            <a:avLst/>
          </a:prstGeom>
        </p:spPr>
      </p:pic>
      <p:pic>
        <p:nvPicPr>
          <p:cNvPr id="15" name="图片 14"/>
          <p:cNvPicPr>
            <a:picLocks noChangeAspect="1"/>
          </p:cNvPicPr>
          <p:nvPr/>
        </p:nvPicPr>
        <p:blipFill>
          <a:blip r:embed="rId6" cstate="screen"/>
          <a:stretch>
            <a:fillRect/>
          </a:stretch>
        </p:blipFill>
        <p:spPr>
          <a:xfrm>
            <a:off x="28241" y="2844921"/>
            <a:ext cx="810409" cy="956924"/>
          </a:xfrm>
          <a:prstGeom prst="rect">
            <a:avLst/>
          </a:prstGeom>
        </p:spPr>
      </p:pic>
      <p:pic>
        <p:nvPicPr>
          <p:cNvPr id="16" name="图片 15"/>
          <p:cNvPicPr>
            <a:picLocks noChangeAspect="1"/>
          </p:cNvPicPr>
          <p:nvPr/>
        </p:nvPicPr>
        <p:blipFill>
          <a:blip r:embed="rId7"/>
          <a:stretch>
            <a:fillRect/>
          </a:stretch>
        </p:blipFill>
        <p:spPr>
          <a:xfrm>
            <a:off x="1118804" y="295458"/>
            <a:ext cx="1525010" cy="2729768"/>
          </a:xfrm>
          <a:prstGeom prst="rect">
            <a:avLst/>
          </a:prstGeom>
        </p:spPr>
      </p:pic>
      <p:sp>
        <p:nvSpPr>
          <p:cNvPr id="8" name="TextBox 7"/>
          <p:cNvSpPr txBox="1"/>
          <p:nvPr/>
        </p:nvSpPr>
        <p:spPr>
          <a:xfrm>
            <a:off x="2415841" y="945067"/>
            <a:ext cx="7937199" cy="1753235"/>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5400" dirty="0" err="1">
                <a:solidFill>
                  <a:srgbClr val="FF0000"/>
                </a:solidFill>
                <a:effectLst>
                  <a:reflection blurRad="6350" stA="55000" endA="300" endPos="45500" dir="5400000" sy="-100000" algn="bl" rotWithShape="0"/>
                </a:effectLst>
                <a:latin typeface="iCiel Mijas" panose="02000506000000020004" pitchFamily="50" charset="0"/>
              </a:rPr>
              <a:t>Bài</a:t>
            </a:r>
            <a:r>
              <a:rPr lang="en-US" sz="5400" dirty="0">
                <a:solidFill>
                  <a:srgbClr val="FF0000"/>
                </a:solidFill>
                <a:effectLst>
                  <a:reflection blurRad="6350" stA="55000" endA="300" endPos="45500" dir="5400000" sy="-100000" algn="bl" rotWithShape="0"/>
                </a:effectLst>
                <a:latin typeface="iCiel Mijas" panose="02000506000000020004" pitchFamily="50" charset="0"/>
              </a:rPr>
              <a:t> 11: Hoạt động mua bán hàng hóa</a:t>
            </a:r>
          </a:p>
        </p:txBody>
      </p:sp>
      <p:sp>
        <p:nvSpPr>
          <p:cNvPr id="2" name="Rounded Rectangle 1"/>
          <p:cNvSpPr/>
          <p:nvPr/>
        </p:nvSpPr>
        <p:spPr>
          <a:xfrm>
            <a:off x="3691255" y="60960"/>
            <a:ext cx="5455920" cy="63944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Chủ đề 3: Cộng đồng địa phương</a:t>
            </a:r>
          </a:p>
        </p:txBody>
      </p:sp>
      <p:pic>
        <p:nvPicPr>
          <p:cNvPr id="6" name="Picture 5" descr="logohtchuan"/>
          <p:cNvPicPr>
            <a:picLocks noChangeAspect="1"/>
          </p:cNvPicPr>
          <p:nvPr/>
        </p:nvPicPr>
        <p:blipFill>
          <a:blip r:embed="rId8"/>
          <a:stretch>
            <a:fillRect/>
          </a:stretch>
        </p:blipFill>
        <p:spPr>
          <a:xfrm>
            <a:off x="10333990" y="-91440"/>
            <a:ext cx="1971675" cy="1971675"/>
          </a:xfrm>
          <a:prstGeom prst="rect">
            <a:avLst/>
          </a:prstGeom>
        </p:spPr>
      </p:pic>
      <p:sp>
        <p:nvSpPr>
          <p:cNvPr id="10" name="TextBox 9">
            <a:extLst>
              <a:ext uri="{FF2B5EF4-FFF2-40B4-BE49-F238E27FC236}">
                <a16:creationId xmlns:a16="http://schemas.microsoft.com/office/drawing/2014/main" id="{F203EC4F-6518-4390-B407-F3FF7CC73DE0}"/>
              </a:ext>
            </a:extLst>
          </p:cNvPr>
          <p:cNvSpPr txBox="1"/>
          <p:nvPr/>
        </p:nvSpPr>
        <p:spPr>
          <a:xfrm>
            <a:off x="857532" y="6463016"/>
            <a:ext cx="948674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err="1">
                <a:ln w="0"/>
                <a:effectLst>
                  <a:outerShdw blurRad="38100" dist="25400" dir="5400000" algn="ctr" rotWithShape="0">
                    <a:srgbClr val="6E747A">
                      <a:alpha val="43000"/>
                    </a:srgbClr>
                  </a:outerShdw>
                </a:effectLst>
                <a:uLnTx/>
                <a:uFillTx/>
                <a:latin typeface="Calibri" panose="020F0502020204030204"/>
                <a:ea typeface="+mn-ea"/>
                <a:cs typeface="+mn-cs"/>
              </a:rPr>
              <a:t>Bản</a:t>
            </a:r>
            <a:r>
              <a:rPr kumimoji="0" lang="en-US" sz="1800" b="0" i="0" u="none" strike="noStrike" kern="1200" cap="none" spc="0" normalizeH="0" baseline="0" noProof="0" dirty="0">
                <a:ln w="0"/>
                <a:effectLst>
                  <a:outerShdw blurRad="38100" dist="25400" dir="5400000" algn="ctr" rotWithShape="0">
                    <a:srgbClr val="6E747A">
                      <a:alpha val="43000"/>
                    </a:srgbClr>
                  </a:outerShdw>
                </a:effectLst>
                <a:uLnTx/>
                <a:uFillTx/>
                <a:latin typeface="Calibri" panose="020F0502020204030204"/>
                <a:ea typeface="+mn-ea"/>
                <a:cs typeface="+mn-cs"/>
              </a:rPr>
              <a:t> </a:t>
            </a:r>
            <a:r>
              <a:rPr kumimoji="0" lang="en-US" sz="1800" b="0" i="0" u="none" strike="noStrike" kern="1200" cap="none" spc="0" normalizeH="0" baseline="0" noProof="0" dirty="0" err="1">
                <a:ln w="0"/>
                <a:effectLst>
                  <a:outerShdw blurRad="38100" dist="25400" dir="5400000" algn="ctr" rotWithShape="0">
                    <a:srgbClr val="6E747A">
                      <a:alpha val="43000"/>
                    </a:srgbClr>
                  </a:outerShdw>
                </a:effectLst>
                <a:uLnTx/>
                <a:uFillTx/>
                <a:latin typeface="Calibri" panose="020F0502020204030204"/>
                <a:ea typeface="+mn-ea"/>
                <a:cs typeface="+mn-cs"/>
              </a:rPr>
              <a:t>quyền</a:t>
            </a:r>
            <a:r>
              <a:rPr kumimoji="0" lang="en-US" sz="1800" b="0" i="0" u="none" strike="noStrike" kern="1200" cap="none" spc="0" normalizeH="0" baseline="0" noProof="0" dirty="0">
                <a:ln w="0"/>
                <a:effectLst>
                  <a:outerShdw blurRad="38100" dist="25400" dir="5400000" algn="ctr" rotWithShape="0">
                    <a:srgbClr val="6E747A">
                      <a:alpha val="43000"/>
                    </a:srgbClr>
                  </a:outerShdw>
                </a:effectLst>
                <a:uLnTx/>
                <a:uFillTx/>
                <a:latin typeface="Calibri" panose="020F0502020204030204"/>
                <a:ea typeface="+mn-ea"/>
                <a:cs typeface="+mn-cs"/>
              </a:rPr>
              <a:t> </a:t>
            </a:r>
            <a:r>
              <a:rPr kumimoji="0" lang="en-US" sz="1800" b="0" i="0" u="none" strike="noStrike" kern="1200" cap="none" spc="0" normalizeH="0" baseline="0" noProof="0" dirty="0" err="1">
                <a:ln w="0"/>
                <a:effectLst>
                  <a:outerShdw blurRad="38100" dist="25400" dir="5400000" algn="ctr" rotWithShape="0">
                    <a:srgbClr val="6E747A">
                      <a:alpha val="43000"/>
                    </a:srgbClr>
                  </a:outerShdw>
                </a:effectLst>
                <a:uLnTx/>
                <a:uFillTx/>
                <a:latin typeface="Calibri" panose="020F0502020204030204"/>
                <a:ea typeface="+mn-ea"/>
                <a:cs typeface="+mn-cs"/>
              </a:rPr>
              <a:t>thuộc</a:t>
            </a:r>
            <a:r>
              <a:rPr kumimoji="0" lang="en-US" sz="1800" b="0" i="0" u="none" strike="noStrike" kern="1200" cap="none" spc="0" normalizeH="0" baseline="0" noProof="0" dirty="0">
                <a:ln w="0"/>
                <a:effectLst>
                  <a:outerShdw blurRad="38100" dist="25400" dir="5400000" algn="ctr" rotWithShape="0">
                    <a:srgbClr val="6E747A">
                      <a:alpha val="43000"/>
                    </a:srgbClr>
                  </a:outerShdw>
                </a:effectLst>
                <a:uLnTx/>
                <a:uFillTx/>
                <a:latin typeface="Calibri" panose="020F0502020204030204"/>
                <a:ea typeface="+mn-ea"/>
                <a:cs typeface="+mn-cs"/>
              </a:rPr>
              <a:t> </a:t>
            </a:r>
            <a:r>
              <a:rPr kumimoji="0" lang="en-US" sz="1800" b="0" i="0" u="none" strike="noStrike" kern="1200" cap="none" spc="0" normalizeH="0" baseline="0" noProof="0" dirty="0" err="1">
                <a:ln w="0"/>
                <a:effectLst>
                  <a:outerShdw blurRad="38100" dist="25400" dir="5400000" algn="ctr" rotWithShape="0">
                    <a:srgbClr val="6E747A">
                      <a:alpha val="43000"/>
                    </a:srgbClr>
                  </a:outerShdw>
                </a:effectLst>
                <a:uLnTx/>
                <a:uFillTx/>
                <a:latin typeface="Calibri" panose="020F0502020204030204"/>
                <a:ea typeface="+mn-ea"/>
                <a:cs typeface="+mn-cs"/>
              </a:rPr>
              <a:t>về</a:t>
            </a:r>
            <a:r>
              <a:rPr kumimoji="0" lang="en-US" sz="1800" b="0" i="0" u="none" strike="noStrike" kern="1200" cap="none" spc="0" normalizeH="0" baseline="0" noProof="0" dirty="0">
                <a:ln w="0"/>
                <a:effectLst>
                  <a:outerShdw blurRad="38100" dist="25400" dir="5400000" algn="ctr" rotWithShape="0">
                    <a:srgbClr val="6E747A">
                      <a:alpha val="43000"/>
                    </a:srgbClr>
                  </a:outerShdw>
                </a:effectLst>
                <a:uLnTx/>
                <a:uFillTx/>
                <a:latin typeface="Calibri" panose="020F0502020204030204"/>
                <a:ea typeface="+mn-ea"/>
                <a:cs typeface="+mn-cs"/>
              </a:rPr>
              <a:t>: FB </a:t>
            </a:r>
            <a:r>
              <a:rPr kumimoji="0" lang="en-US" sz="1800" b="0" i="0" u="none" strike="noStrike" kern="1200" cap="none" spc="0" normalizeH="0" baseline="0" noProof="0" dirty="0" err="1">
                <a:ln w="0"/>
                <a:effectLst>
                  <a:outerShdw blurRad="38100" dist="25400" dir="5400000" algn="ctr" rotWithShape="0">
                    <a:srgbClr val="6E747A">
                      <a:alpha val="43000"/>
                    </a:srgbClr>
                  </a:outerShdw>
                </a:effectLst>
                <a:uLnTx/>
                <a:uFillTx/>
                <a:latin typeface="Calibri" panose="020F0502020204030204"/>
                <a:ea typeface="+mn-ea"/>
                <a:cs typeface="+mn-cs"/>
              </a:rPr>
              <a:t>Hương</a:t>
            </a:r>
            <a:r>
              <a:rPr kumimoji="0" lang="en-US" sz="1800" b="0" i="0" u="none" strike="noStrike" kern="1200" cap="none" spc="0" normalizeH="0" baseline="0" noProof="0" dirty="0">
                <a:ln w="0"/>
                <a:effectLst>
                  <a:outerShdw blurRad="38100" dist="25400" dir="5400000" algn="ctr" rotWithShape="0">
                    <a:srgbClr val="6E747A">
                      <a:alpha val="43000"/>
                    </a:srgbClr>
                  </a:outerShdw>
                </a:effectLst>
                <a:uLnTx/>
                <a:uFillTx/>
                <a:latin typeface="Calibri" panose="020F0502020204030204"/>
                <a:ea typeface="+mn-ea"/>
                <a:cs typeface="+mn-cs"/>
              </a:rPr>
              <a:t> </a:t>
            </a:r>
            <a:r>
              <a:rPr kumimoji="0" lang="en-US" sz="1800" b="0" i="0" u="none" strike="noStrike" kern="1200" cap="none" spc="0" normalizeH="0" baseline="0" noProof="0" dirty="0" err="1">
                <a:ln w="0"/>
                <a:effectLst>
                  <a:outerShdw blurRad="38100" dist="25400" dir="5400000" algn="ctr" rotWithShape="0">
                    <a:srgbClr val="6E747A">
                      <a:alpha val="43000"/>
                    </a:srgbClr>
                  </a:outerShdw>
                </a:effectLst>
                <a:uLnTx/>
                <a:uFillTx/>
                <a:latin typeface="Calibri" panose="020F0502020204030204"/>
                <a:ea typeface="+mn-ea"/>
                <a:cs typeface="+mn-cs"/>
              </a:rPr>
              <a:t>Thảo</a:t>
            </a:r>
            <a:r>
              <a:rPr kumimoji="0" lang="en-US" sz="1800" b="0" i="0" u="none" strike="noStrike" kern="1200" cap="none" spc="0" normalizeH="0" baseline="0" noProof="0" dirty="0">
                <a:ln w="0"/>
                <a:effectLst>
                  <a:outerShdw blurRad="38100" dist="25400" dir="5400000" algn="ctr" rotWithShape="0">
                    <a:srgbClr val="6E747A">
                      <a:alpha val="43000"/>
                    </a:srgbClr>
                  </a:outerShdw>
                </a:effectLst>
                <a:uLnTx/>
                <a:uFillTx/>
                <a:latin typeface="Calibri" panose="020F0502020204030204"/>
                <a:ea typeface="+mn-ea"/>
                <a:cs typeface="+mn-cs"/>
              </a:rPr>
              <a:t> - https://www.facebook.com/huongthaoGADT/</a:t>
            </a:r>
          </a:p>
        </p:txBody>
      </p:sp>
    </p:spTree>
  </p:cSld>
  <p:clrMapOvr>
    <a:masterClrMapping/>
  </p:clrMapOvr>
  <mc:AlternateContent xmlns:mc="http://schemas.openxmlformats.org/markup-compatibility/2006" xmlns:p14="http://schemas.microsoft.com/office/powerpoint/2010/main">
    <mc:Choice Requires="p14">
      <p:transition spd="slow" p14:dur="14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1000"/>
                                        <p:tgtEl>
                                          <p:spTgt spid="21"/>
                                        </p:tgtEl>
                                      </p:cBhvr>
                                    </p:animEffect>
                                    <p:anim calcmode="lin" valueType="num">
                                      <p:cBhvr>
                                        <p:cTn id="19" dur="1000" fill="hold"/>
                                        <p:tgtEl>
                                          <p:spTgt spid="21"/>
                                        </p:tgtEl>
                                        <p:attrNameLst>
                                          <p:attrName>ppt_x</p:attrName>
                                        </p:attrNameLst>
                                      </p:cBhvr>
                                      <p:tavLst>
                                        <p:tav tm="0">
                                          <p:val>
                                            <p:strVal val="#ppt_x"/>
                                          </p:val>
                                        </p:tav>
                                        <p:tav tm="100000">
                                          <p:val>
                                            <p:strVal val="#ppt_x"/>
                                          </p:val>
                                        </p:tav>
                                      </p:tavLst>
                                    </p:anim>
                                    <p:anim calcmode="lin" valueType="num">
                                      <p:cBhvr>
                                        <p:cTn id="20" dur="1000" fill="hold"/>
                                        <p:tgtEl>
                                          <p:spTgt spid="21"/>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22" presetClass="entr" presetSubtype="4" fill="hold"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down)">
                                      <p:cBhvr>
                                        <p:cTn id="24" dur="750"/>
                                        <p:tgtEl>
                                          <p:spTgt spid="16"/>
                                        </p:tgtEl>
                                      </p:cBhvr>
                                    </p:animEffect>
                                  </p:childTnLst>
                                </p:cTn>
                              </p:par>
                            </p:childTnLst>
                          </p:cTn>
                        </p:par>
                        <p:par>
                          <p:cTn id="25" fill="hold">
                            <p:stCondLst>
                              <p:cond delay="3000"/>
                            </p:stCondLst>
                            <p:childTnLst>
                              <p:par>
                                <p:cTn id="26" presetID="42" presetClass="entr" presetSubtype="0"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750"/>
                                        <p:tgtEl>
                                          <p:spTgt spid="15"/>
                                        </p:tgtEl>
                                      </p:cBhvr>
                                    </p:animEffect>
                                    <p:anim calcmode="lin" valueType="num">
                                      <p:cBhvr>
                                        <p:cTn id="29" dur="750" fill="hold"/>
                                        <p:tgtEl>
                                          <p:spTgt spid="15"/>
                                        </p:tgtEl>
                                        <p:attrNameLst>
                                          <p:attrName>ppt_x</p:attrName>
                                        </p:attrNameLst>
                                      </p:cBhvr>
                                      <p:tavLst>
                                        <p:tav tm="0">
                                          <p:val>
                                            <p:strVal val="#ppt_x"/>
                                          </p:val>
                                        </p:tav>
                                        <p:tav tm="100000">
                                          <p:val>
                                            <p:strVal val="#ppt_x"/>
                                          </p:val>
                                        </p:tav>
                                      </p:tavLst>
                                    </p:anim>
                                    <p:anim calcmode="lin" valueType="num">
                                      <p:cBhvr>
                                        <p:cTn id="30" dur="75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barn(inVertical)">
                                      <p:cBhvr>
                                        <p:cTn id="35" dur="500"/>
                                        <p:tgtEl>
                                          <p:spTgt spid="2"/>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barn(inVertical)">
                                      <p:cBhvr>
                                        <p:cTn id="4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2" grpId="0" bldLvl="0" animBg="1"/>
      <p:bldP spid="2" grpId="1"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四色华丽色系">
      <a:dk1>
        <a:sysClr val="windowText" lastClr="000000"/>
      </a:dk1>
      <a:lt1>
        <a:sysClr val="window" lastClr="FFFFFF"/>
      </a:lt1>
      <a:dk2>
        <a:srgbClr val="2F2F2F"/>
      </a:dk2>
      <a:lt2>
        <a:srgbClr val="FFFFF4"/>
      </a:lt2>
      <a:accent1>
        <a:srgbClr val="FC6E5B"/>
      </a:accent1>
      <a:accent2>
        <a:srgbClr val="FBC75D"/>
      </a:accent2>
      <a:accent3>
        <a:srgbClr val="66BFBC"/>
      </a:accent3>
      <a:accent4>
        <a:srgbClr val="8CC066"/>
      </a:accent4>
      <a:accent5>
        <a:srgbClr val="3F3F3F"/>
      </a:accent5>
      <a:accent6>
        <a:srgbClr val="262626"/>
      </a:accent6>
      <a:hlink>
        <a:srgbClr val="00D5D5"/>
      </a:hlink>
      <a:folHlink>
        <a:srgbClr val="DD00D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TotalTime>
  <Words>875</Words>
  <Application>Microsoft Office PowerPoint</Application>
  <PresentationFormat>Widescreen</PresentationFormat>
  <Paragraphs>120</Paragraphs>
  <Slides>33</Slides>
  <Notes>8</Notes>
  <HiddenSlides>0</HiddenSlides>
  <MMClips>0</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33</vt:i4>
      </vt:variant>
    </vt:vector>
  </HeadingPairs>
  <TitlesOfParts>
    <vt:vector size="50" baseType="lpstr">
      <vt:lpstr>等线</vt:lpstr>
      <vt:lpstr>Microsoft YaHei</vt:lpstr>
      <vt:lpstr>Alex Brush</vt:lpstr>
      <vt:lpstr>Arial</vt:lpstr>
      <vt:lpstr>Bungee Inline</vt:lpstr>
      <vt:lpstr>Calibri</vt:lpstr>
      <vt:lpstr>Calibri Light</vt:lpstr>
      <vt:lpstr>iCiel Mijas</vt:lpstr>
      <vt:lpstr>Montserrat Alternates Black</vt:lpstr>
      <vt:lpstr>Montserrat Alternates ExtraBold</vt:lpstr>
      <vt:lpstr>Times New Roman</vt:lpstr>
      <vt:lpstr>字魂59号-创粗黑</vt:lpstr>
      <vt:lpstr>方正卡通简体</vt:lpstr>
      <vt:lpstr>1_Office Theme</vt:lpstr>
      <vt:lpstr>2_Office Theme</vt:lpstr>
      <vt:lpstr>Office 主题​​</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Abc</vt:lpstr>
      <vt:lpstr>PowerPoint Presentation</vt:lpstr>
      <vt:lpstr>PowerPoint Presentation</vt:lpstr>
      <vt:lpstr>- Chia lớp thành 2 đội. Lần lượt lên bảng ghi: Hàng thực phẩm, Đồ dùng học tập - Các đội chơi lần lượt viết lên bảng tên hàng hóa vào phần bảng của đội mình - Đội nào viết được nhiều hơn là đội chiến thắng - Thời gian: 10 phút</vt:lpstr>
      <vt:lpstr>PowerPoint Presentation</vt:lpstr>
      <vt:lpstr>PowerPoint Presentation</vt:lpstr>
      <vt:lpstr>PowerPoint Presentation</vt:lpstr>
      <vt:lpstr>PowerPoint Presentation</vt:lpstr>
      <vt:lpstr>PowerPoint Presentation</vt:lpstr>
      <vt:lpstr>3. Vì sao cần lựa chọn hàng hóa trước khi mua</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WPS Presentation</dc:title>
  <dc:creator>user</dc:creator>
  <cp:lastModifiedBy>tran thao</cp:lastModifiedBy>
  <cp:revision>15</cp:revision>
  <dcterms:created xsi:type="dcterms:W3CDTF">2021-06-04T09:28:00Z</dcterms:created>
  <dcterms:modified xsi:type="dcterms:W3CDTF">2021-06-26T15:07:11Z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1033-11.2.0.10132</vt:lpwstr>
  </property>
</Properties>
</file>