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  <p:sldMasterId id="2147483686" r:id="rId3"/>
  </p:sldMasterIdLst>
  <p:notesMasterIdLst>
    <p:notesMasterId r:id="rId18"/>
  </p:notesMasterIdLst>
  <p:sldIdLst>
    <p:sldId id="282" r:id="rId4"/>
    <p:sldId id="283" r:id="rId5"/>
    <p:sldId id="284" r:id="rId6"/>
    <p:sldId id="279" r:id="rId7"/>
    <p:sldId id="319" r:id="rId8"/>
    <p:sldId id="317" r:id="rId9"/>
    <p:sldId id="318" r:id="rId10"/>
    <p:sldId id="288" r:id="rId11"/>
    <p:sldId id="289" r:id="rId12"/>
    <p:sldId id="290" r:id="rId13"/>
    <p:sldId id="291" r:id="rId14"/>
    <p:sldId id="295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94" y="27888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6914" y="2716398"/>
            <a:ext cx="318643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方正卡通简体" panose="03000509000000000000" pitchFamily="65" charset="-122"/>
              </a:rPr>
              <a:t>Tiết 2</a:t>
            </a:r>
            <a:endParaRPr lang="zh-CN" altLang="en-US" sz="96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方正卡通简体" panose="03000509000000000000" pitchFamily="65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45310" y="993775"/>
            <a:ext cx="8571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Lên kế hoạch mua đồ dùng học tập cho năm học mới</a:t>
            </a:r>
          </a:p>
        </p:txBody>
      </p:sp>
      <p:graphicFrame>
        <p:nvGraphicFramePr>
          <p:cNvPr id="3" name="Table 2"/>
          <p:cNvGraphicFramePr/>
          <p:nvPr/>
        </p:nvGraphicFramePr>
        <p:xfrm>
          <a:off x="1127760" y="2421255"/>
          <a:ext cx="9984740" cy="314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Tên đồ dùng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Số lượng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Nơi mua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0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69795" y="405765"/>
            <a:ext cx="8489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Để xuất cách lựa chọn khi mua một loạt hàng hóa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174365" y="1653540"/>
            <a:ext cx="5071110" cy="1105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Về chất lượng hàng hóa, giá cả hàng hóa....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-na-di-sieu-thi-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7770" y="274320"/>
            <a:ext cx="7560310" cy="52463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5000" y="5649595"/>
            <a:ext cx="6166485" cy="821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Trò chơi đi siêu thị mua sắm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1755457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Chia lớp thành 2 đội. Lần lượt lên bảng ghi: Hàng thực phẩm, Đồ dùng học tập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Các đội chơi lần lượt viết lên bảng tên hàng hóa vào phần bảng của đội mình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Đội nào viết được nhiều hơn là đội chiến thắng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Thời gian: 10 phút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65345" y="0"/>
            <a:ext cx="2494915" cy="699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Luật chơi</a:t>
            </a:r>
          </a:p>
        </p:txBody>
      </p:sp>
      <p:graphicFrame>
        <p:nvGraphicFramePr>
          <p:cNvPr id="6" name="Table 5"/>
          <p:cNvGraphicFramePr/>
          <p:nvPr/>
        </p:nvGraphicFramePr>
        <p:xfrm>
          <a:off x="1960880" y="4095115"/>
          <a:ext cx="853249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Hàng thực phẩm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Đồ dùng học tập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khám 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CEFA230-3BF5-4DB0-A7EF-35D5ED2D9CC0}"/>
              </a:ext>
            </a:extLst>
          </p:cNvPr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AC3EC18C-726F-44D8-B99A-FA75DEBE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2333772" y="229870"/>
            <a:ext cx="86123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ra ở </a:t>
            </a:r>
            <a:r>
              <a:rPr lang="en-US" sz="3200" dirty="0" err="1"/>
              <a:t>đâu</a:t>
            </a:r>
            <a:endParaRPr lang="en-US" sz="320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80CEA70-044D-44AC-B759-758C3A0B0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913130"/>
            <a:ext cx="4991100" cy="2720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3E1CC7-1BDD-495B-97FE-BF0B5122A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970" y="1054100"/>
            <a:ext cx="4709160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762889-DAB4-4DEF-BC2B-42B8E3C1D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" y="3825875"/>
            <a:ext cx="4854575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870B5-12D5-4020-84EB-7CE8D9C2C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970" y="3973830"/>
            <a:ext cx="4591050" cy="21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DE9F-7742-4350-879E-0D347F9E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0AC56-A061-4E53-AC84-FBA707481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3CCC8D8C-C41C-40A4-AF5A-AC21441D0EC9}"/>
              </a:ext>
            </a:extLst>
          </p:cNvPr>
          <p:cNvSpPr txBox="1"/>
          <p:nvPr/>
        </p:nvSpPr>
        <p:spPr>
          <a:xfrm>
            <a:off x="1699895" y="436245"/>
            <a:ext cx="92360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trưng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ở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endParaRPr lang="en-US" sz="32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E070F32-CCEF-4131-B366-8D467D95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95" y="1677670"/>
            <a:ext cx="6390005" cy="4596765"/>
          </a:xfrm>
          <a:prstGeom prst="rect">
            <a:avLst/>
          </a:prstGeom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383AD5D2-26BB-4B16-B8D0-143108B8E5AB}"/>
              </a:ext>
            </a:extLst>
          </p:cNvPr>
          <p:cNvSpPr/>
          <p:nvPr/>
        </p:nvSpPr>
        <p:spPr>
          <a:xfrm>
            <a:off x="587375" y="2139315"/>
            <a:ext cx="2636520" cy="244475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Hàng</a:t>
            </a:r>
            <a:r>
              <a:rPr lang="en-US" sz="2200" dirty="0"/>
              <a:t> </a:t>
            </a:r>
            <a:r>
              <a:rPr lang="en-US" sz="2200" dirty="0" err="1"/>
              <a:t>hóa</a:t>
            </a:r>
            <a:r>
              <a:rPr lang="en-US" sz="2200" dirty="0"/>
              <a:t> ở </a:t>
            </a:r>
            <a:r>
              <a:rPr lang="en-US" sz="2200" dirty="0" err="1"/>
              <a:t>siêu</a:t>
            </a:r>
            <a:r>
              <a:rPr lang="en-US" sz="2200" dirty="0"/>
              <a:t> </a:t>
            </a:r>
            <a:r>
              <a:rPr lang="en-US" sz="2200" dirty="0" err="1"/>
              <a:t>thị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trưng</a:t>
            </a:r>
            <a:r>
              <a:rPr lang="en-US" sz="2200" dirty="0"/>
              <a:t> </a:t>
            </a:r>
            <a:r>
              <a:rPr lang="en-US" sz="2200" dirty="0" err="1"/>
              <a:t>bày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khoa </a:t>
            </a:r>
            <a:r>
              <a:rPr lang="en-US" sz="2200" dirty="0" err="1"/>
              <a:t>học</a:t>
            </a:r>
            <a:r>
              <a:rPr lang="en-US" sz="2200" dirty="0"/>
              <a:t>, </a:t>
            </a:r>
            <a:r>
              <a:rPr lang="en-US" sz="2200" dirty="0" err="1"/>
              <a:t>gọn</a:t>
            </a:r>
            <a:r>
              <a:rPr lang="en-US" sz="2200" dirty="0"/>
              <a:t> </a:t>
            </a:r>
            <a:r>
              <a:rPr lang="en-US" sz="2200" dirty="0" err="1"/>
              <a:t>gàng</a:t>
            </a:r>
            <a:r>
              <a:rPr lang="en-US" sz="2200" dirty="0"/>
              <a:t>, </a:t>
            </a:r>
            <a:r>
              <a:rPr lang="en-US" sz="2200" dirty="0" err="1"/>
              <a:t>ngăn</a:t>
            </a:r>
            <a:r>
              <a:rPr lang="en-US" sz="2200" dirty="0"/>
              <a:t> </a:t>
            </a:r>
            <a:r>
              <a:rPr lang="en-US" sz="2200" dirty="0" err="1"/>
              <a:t>nắp</a:t>
            </a:r>
            <a:r>
              <a:rPr lang="en-US" sz="2200" dirty="0"/>
              <a:t>, chia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từng</a:t>
            </a:r>
            <a:r>
              <a:rPr lang="en-US" sz="2200" dirty="0"/>
              <a:t> </a:t>
            </a:r>
            <a:r>
              <a:rPr lang="en-US" sz="2200" dirty="0" err="1"/>
              <a:t>quầy</a:t>
            </a:r>
            <a:r>
              <a:rPr lang="en-US" sz="2200" dirty="0"/>
              <a:t> </a:t>
            </a:r>
            <a:r>
              <a:rPr lang="en-US" sz="2200" dirty="0" err="1"/>
              <a:t>riêng</a:t>
            </a:r>
            <a:r>
              <a:rPr lang="en-US" sz="2200" dirty="0"/>
              <a:t> </a:t>
            </a:r>
            <a:r>
              <a:rPr lang="en-US" sz="2200" dirty="0" err="1"/>
              <a:t>biệt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9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3859-20E9-4D74-8369-96103227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110E-B9A0-4368-8E37-B526431E2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2BF453-A743-48E5-8C79-55A946B83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440690"/>
            <a:ext cx="7046595" cy="460438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18EF57-00F6-47D6-9755-3EF480C30389}"/>
              </a:ext>
            </a:extLst>
          </p:cNvPr>
          <p:cNvSpPr/>
          <p:nvPr/>
        </p:nvSpPr>
        <p:spPr>
          <a:xfrm>
            <a:off x="3214370" y="5182870"/>
            <a:ext cx="5730875" cy="116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Ở chợ hàng hóa được bày bán rất đa dạng các loại mặt hàng thịt cá, rau củ... Khi mua có thể trả giá.</a:t>
            </a:r>
          </a:p>
        </p:txBody>
      </p:sp>
    </p:spTree>
    <p:extLst>
      <p:ext uri="{BB962C8B-B14F-4D97-AF65-F5344CB8AC3E}">
        <p14:creationId xmlns:p14="http://schemas.microsoft.com/office/powerpoint/2010/main" val="16900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0320" y="253365"/>
            <a:ext cx="7211060" cy="46964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14370" y="5182870"/>
            <a:ext cx="5730875" cy="11664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Ở chợ nổi, hàng hóa được sắp xếp trên các thuyền, ghe... mọi người mua bán với nhau ngay trên sông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1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Vì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sao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lựa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hàng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hóa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trước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khi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mua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3231418" y="2446948"/>
            <a:ext cx="6339205" cy="345884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Lựa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trước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đảm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, </a:t>
            </a:r>
            <a:r>
              <a:rPr lang="en-US" sz="3600" dirty="0" err="1"/>
              <a:t>phù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, </a:t>
            </a:r>
            <a:r>
              <a:rPr lang="en-US" sz="3600" dirty="0" err="1"/>
              <a:t>sở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269</Words>
  <Application>Microsoft Office PowerPoint</Application>
  <PresentationFormat>Widescreen</PresentationFormat>
  <Paragraphs>29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Microsoft YaHei</vt:lpstr>
      <vt:lpstr>宋体</vt:lpstr>
      <vt:lpstr>Arial</vt:lpstr>
      <vt:lpstr>Calibri</vt:lpstr>
      <vt:lpstr>Calibri Light</vt:lpstr>
      <vt:lpstr>等线</vt:lpstr>
      <vt:lpstr>黑体</vt:lpstr>
      <vt:lpstr>Times New Roman</vt:lpstr>
      <vt:lpstr>字魂59号-创粗黑</vt:lpstr>
      <vt:lpstr>方正卡通简体</vt:lpstr>
      <vt:lpstr>2_Office Theme</vt:lpstr>
      <vt:lpstr>Office 主题​​</vt:lpstr>
      <vt:lpstr>Office 主题</vt:lpstr>
      <vt:lpstr>PowerPoint Presentation</vt:lpstr>
      <vt:lpstr>PowerPoint Presentation</vt:lpstr>
      <vt:lpstr>- Chia lớp thành 2 đội. Lần lượt lên bảng ghi: Hàng thực phẩm, Đồ dùng học tập - Các đội chơi lần lượt viết lên bảng tên hàng hóa vào phần bảng của đội mình - Đội nào viết được nhiều hơn là đội chiến thắng - Thời gian: 10 phút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Vì sao cần lựa chọn hàng hóa trước khi mua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DELL</cp:lastModifiedBy>
  <cp:revision>16</cp:revision>
  <dcterms:created xsi:type="dcterms:W3CDTF">2021-06-04T09:28:00Z</dcterms:created>
  <dcterms:modified xsi:type="dcterms:W3CDTF">2022-12-07T15:21:27Z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