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375" r:id="rId5"/>
    <p:sldId id="376" r:id="rId6"/>
    <p:sldId id="377" r:id="rId7"/>
    <p:sldId id="378" r:id="rId8"/>
    <p:sldId id="379" r:id="rId9"/>
    <p:sldId id="297" r:id="rId10"/>
    <p:sldId id="380" r:id="rId11"/>
    <p:sldId id="373" r:id="rId12"/>
    <p:sldId id="381" r:id="rId13"/>
    <p:sldId id="374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0BCA-C5CE-4F30-A3A5-D03ABD6588C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DC7B6-BCD2-4154-9C6B-CFFC9D43D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34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37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8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2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17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135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1534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208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005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0629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860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001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870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077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170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424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305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409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9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6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7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05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0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1586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4993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9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latin typeface="HP001 4 hàng" panose="020B0603050302020204" pitchFamily="34" charset="0"/>
              </a:rPr>
              <a:t>I, 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808235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46519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cũng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:a16="http://schemas.microsoft.com/office/drawing/2014/main" id="{17C1E0F1-975A-41DC-BE07-2D06488DE135}"/>
              </a:ext>
            </a:extLst>
          </p:cNvPr>
          <p:cNvSpPr txBox="1"/>
          <p:nvPr/>
        </p:nvSpPr>
        <p:spPr>
          <a:xfrm>
            <a:off x="6859586" y="751426"/>
            <a:ext cx="1162498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18" name="Text Box 833">
            <a:extLst>
              <a:ext uri="{FF2B5EF4-FFF2-40B4-BE49-F238E27FC236}">
                <a16:creationId xmlns:a16="http://schemas.microsoft.com/office/drawing/2014/main" id="{1B6C9C69-C7EB-4AC4-8DA3-1044ACDFA585}"/>
              </a:ext>
            </a:extLst>
          </p:cNvPr>
          <p:cNvSpPr txBox="1"/>
          <p:nvPr/>
        </p:nvSpPr>
        <p:spPr>
          <a:xfrm>
            <a:off x="6975643" y="4325939"/>
            <a:ext cx="62549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I, K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2993A-5594-4FC5-B692-A90E5A28A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16" r="-2767"/>
          <a:stretch/>
        </p:blipFill>
        <p:spPr>
          <a:xfrm>
            <a:off x="3541668" y="1810477"/>
            <a:ext cx="2485506" cy="254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6D525-393D-45C8-91B1-051B6883E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105"/>
          <a:stretch/>
        </p:blipFill>
        <p:spPr>
          <a:xfrm>
            <a:off x="6430727" y="1810477"/>
            <a:ext cx="2534682" cy="25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9CF53748-C8A8-45E8-AAFC-EAD6DDCE34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640.7954" end="498258.0543"/>
                </p14:media>
              </p:ext>
            </p:extLst>
          </p:nvPr>
        </p:nvPicPr>
        <p:blipFill rotWithShape="1">
          <a:blip r:embed="rId6"/>
          <a:srcRect l="3873" r="3963"/>
          <a:stretch/>
        </p:blipFill>
        <p:spPr>
          <a:xfrm>
            <a:off x="2518782" y="1801369"/>
            <a:ext cx="7090897" cy="43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I.mp4" descr="I.mp4">
            <a:hlinkClick r:id="" action="ppaction://media"/>
            <a:extLst>
              <a:ext uri="{FF2B5EF4-FFF2-40B4-BE49-F238E27FC236}">
                <a16:creationId xmlns:a16="http://schemas.microsoft.com/office/drawing/2014/main" id="{D691D018-22A5-4882-9338-168B45383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09" b="14655"/>
          <a:stretch/>
        </p:blipFill>
        <p:spPr>
          <a:xfrm>
            <a:off x="3529094" y="1283017"/>
            <a:ext cx="5653318" cy="50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B7B9E646-5E52-4B7E-B892-D972C47FAF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1443.7768" end="465116.7048"/>
                </p14:media>
              </p:ext>
            </p:extLst>
          </p:nvPr>
        </p:nvPicPr>
        <p:blipFill rotWithShape="1">
          <a:blip r:embed="rId6"/>
          <a:srcRect l="3524" t="624" r="2909" b="-624"/>
          <a:stretch>
            <a:fillRect/>
          </a:stretch>
        </p:blipFill>
        <p:spPr>
          <a:xfrm>
            <a:off x="2359837" y="1555294"/>
            <a:ext cx="7472325" cy="4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K.mp4" descr="K.mp4">
            <a:hlinkClick r:id="" action="ppaction://media"/>
            <a:extLst>
              <a:ext uri="{FF2B5EF4-FFF2-40B4-BE49-F238E27FC236}">
                <a16:creationId xmlns:a16="http://schemas.microsoft.com/office/drawing/2014/main" id="{BBCC3E4C-E498-4ABA-AAFB-0D4FCAA7D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22" b="13747"/>
          <a:stretch/>
        </p:blipFill>
        <p:spPr>
          <a:xfrm>
            <a:off x="3743470" y="1417320"/>
            <a:ext cx="5399022" cy="48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980C18-0D79-4075-B918-54CA458004BA}"/>
              </a:ext>
            </a:extLst>
          </p:cNvPr>
          <p:cNvSpPr txBox="1"/>
          <p:nvPr/>
        </p:nvSpPr>
        <p:spPr>
          <a:xfrm>
            <a:off x="1199965" y="2815657"/>
            <a:ext cx="10149840" cy="33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F81CE-73B7-4262-91CB-FB3F9BF5061B}"/>
              </a:ext>
            </a:extLst>
          </p:cNvPr>
          <p:cNvSpPr txBox="1"/>
          <p:nvPr/>
        </p:nvSpPr>
        <p:spPr>
          <a:xfrm>
            <a:off x="1199965" y="4599657"/>
            <a:ext cx="10853928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7ED51B-B233-4E0D-9C57-C004D35A4C09}"/>
              </a:ext>
            </a:extLst>
          </p:cNvPr>
          <p:cNvSpPr txBox="1"/>
          <p:nvPr/>
        </p:nvSpPr>
        <p:spPr>
          <a:xfrm>
            <a:off x="2603479" y="3429000"/>
            <a:ext cx="324045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88C656-1B8B-4B82-A866-EC90E1B287FB}"/>
              </a:ext>
            </a:extLst>
          </p:cNvPr>
          <p:cNvSpPr txBox="1"/>
          <p:nvPr/>
        </p:nvSpPr>
        <p:spPr>
          <a:xfrm>
            <a:off x="1179206" y="6138268"/>
            <a:ext cx="611982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K, h, l , g, y.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8882D-5119-4934-AF0E-43BC06742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6" y="1691639"/>
            <a:ext cx="7619048" cy="48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207</Words>
  <Application>Microsoft Office PowerPoint</Application>
  <PresentationFormat>Widescreen</PresentationFormat>
  <Paragraphs>42</Paragraphs>
  <Slides>12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Calibri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</cp:revision>
  <dcterms:created xsi:type="dcterms:W3CDTF">2021-08-03T05:49:34Z</dcterms:created>
  <dcterms:modified xsi:type="dcterms:W3CDTF">2022-11-15T01:40:19Z</dcterms:modified>
</cp:coreProperties>
</file>