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515" r:id="rId3"/>
    <p:sldId id="516" r:id="rId4"/>
    <p:sldId id="517" r:id="rId5"/>
    <p:sldId id="375" r:id="rId6"/>
    <p:sldId id="51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5" d="100"/>
          <a:sy n="85" d="100"/>
        </p:scale>
        <p:origin x="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165860" y="1475015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9713F0-EBB0-4136-BCFE-9BF7DF6250CC}"/>
              </a:ext>
            </a:extLst>
          </p:cNvPr>
          <p:cNvSpPr txBox="1"/>
          <p:nvPr/>
        </p:nvSpPr>
        <p:spPr>
          <a:xfrm>
            <a:off x="1548087" y="313084"/>
            <a:ext cx="10079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từ ngữ gọi tên các đồ chơi có trong bức tranh dưới đây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6FCA90-FF20-432D-9681-8810E11DB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4889" y="1761433"/>
            <a:ext cx="6196519" cy="314096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49B0992-0A3B-4EB7-8F96-DE59579C2CE8}"/>
              </a:ext>
            </a:extLst>
          </p:cNvPr>
          <p:cNvSpPr/>
          <p:nvPr/>
        </p:nvSpPr>
        <p:spPr>
          <a:xfrm>
            <a:off x="3427653" y="2015032"/>
            <a:ext cx="690663" cy="8754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9E47853-3058-44CA-A98F-D9B445813DB8}"/>
              </a:ext>
            </a:extLst>
          </p:cNvPr>
          <p:cNvSpPr/>
          <p:nvPr/>
        </p:nvSpPr>
        <p:spPr>
          <a:xfrm>
            <a:off x="3379014" y="2809458"/>
            <a:ext cx="690663" cy="8754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DB09E2-F795-42C5-B5EF-59783AC04105}"/>
              </a:ext>
            </a:extLst>
          </p:cNvPr>
          <p:cNvSpPr/>
          <p:nvPr/>
        </p:nvSpPr>
        <p:spPr>
          <a:xfrm>
            <a:off x="4259601" y="2074302"/>
            <a:ext cx="690663" cy="8754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3B2C501-1AA2-42E5-A086-A3DF43C25CA8}"/>
              </a:ext>
            </a:extLst>
          </p:cNvPr>
          <p:cNvSpPr/>
          <p:nvPr/>
        </p:nvSpPr>
        <p:spPr>
          <a:xfrm>
            <a:off x="5492700" y="2015031"/>
            <a:ext cx="690663" cy="8754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134F8ED-896D-4678-B407-DCBA61865F01}"/>
              </a:ext>
            </a:extLst>
          </p:cNvPr>
          <p:cNvSpPr/>
          <p:nvPr/>
        </p:nvSpPr>
        <p:spPr>
          <a:xfrm>
            <a:off x="6725799" y="2074302"/>
            <a:ext cx="690663" cy="8754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A44BF19-2B1E-4658-AF9A-B8CAE70E22C3}"/>
              </a:ext>
            </a:extLst>
          </p:cNvPr>
          <p:cNvSpPr/>
          <p:nvPr/>
        </p:nvSpPr>
        <p:spPr>
          <a:xfrm>
            <a:off x="7613566" y="2015030"/>
            <a:ext cx="690663" cy="8754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C7CF8A-12FD-47CB-AF4D-E1B4E49D0A74}"/>
              </a:ext>
            </a:extLst>
          </p:cNvPr>
          <p:cNvSpPr/>
          <p:nvPr/>
        </p:nvSpPr>
        <p:spPr>
          <a:xfrm>
            <a:off x="7592499" y="2845521"/>
            <a:ext cx="690663" cy="6577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F4E6F86-3D95-48DF-9181-A501E6CBA839}"/>
              </a:ext>
            </a:extLst>
          </p:cNvPr>
          <p:cNvSpPr/>
          <p:nvPr/>
        </p:nvSpPr>
        <p:spPr>
          <a:xfrm>
            <a:off x="6490031" y="3932944"/>
            <a:ext cx="1597170" cy="7538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F33748-8044-47E5-B785-CCCD704948E1}"/>
              </a:ext>
            </a:extLst>
          </p:cNvPr>
          <p:cNvSpPr txBox="1"/>
          <p:nvPr/>
        </p:nvSpPr>
        <p:spPr>
          <a:xfrm>
            <a:off x="1523538" y="4810135"/>
            <a:ext cx="5000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 bông,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4543F3-5FD7-4FB6-8F08-245F1B0DE267}"/>
              </a:ext>
            </a:extLst>
          </p:cNvPr>
          <p:cNvSpPr txBox="1"/>
          <p:nvPr/>
        </p:nvSpPr>
        <p:spPr>
          <a:xfrm>
            <a:off x="3343212" y="4843089"/>
            <a:ext cx="3894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2A66C9-2DE9-4BCB-9E56-C892AE8EF884}"/>
              </a:ext>
            </a:extLst>
          </p:cNvPr>
          <p:cNvSpPr txBox="1"/>
          <p:nvPr/>
        </p:nvSpPr>
        <p:spPr>
          <a:xfrm>
            <a:off x="4675878" y="4843089"/>
            <a:ext cx="4521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r>
              <a:rPr lang="en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3C6A47-75FA-4298-91FC-93F8004799ED}"/>
              </a:ext>
            </a:extLst>
          </p:cNvPr>
          <p:cNvSpPr txBox="1"/>
          <p:nvPr/>
        </p:nvSpPr>
        <p:spPr>
          <a:xfrm>
            <a:off x="6427532" y="4846799"/>
            <a:ext cx="3458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-bot</a:t>
            </a:r>
            <a:r>
              <a:rPr lang="en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781D5F-E375-4164-B17D-965673E9D8E0}"/>
              </a:ext>
            </a:extLst>
          </p:cNvPr>
          <p:cNvSpPr txBox="1"/>
          <p:nvPr/>
        </p:nvSpPr>
        <p:spPr>
          <a:xfrm>
            <a:off x="7639978" y="4839379"/>
            <a:ext cx="2481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33935-80EC-496F-89A4-9E54356B5422}"/>
              </a:ext>
            </a:extLst>
          </p:cNvPr>
          <p:cNvSpPr txBox="1"/>
          <p:nvPr/>
        </p:nvSpPr>
        <p:spPr>
          <a:xfrm>
            <a:off x="8514719" y="4816916"/>
            <a:ext cx="3353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952A63-62C3-45AD-B7AD-E433E8513866}"/>
              </a:ext>
            </a:extLst>
          </p:cNvPr>
          <p:cNvSpPr txBox="1"/>
          <p:nvPr/>
        </p:nvSpPr>
        <p:spPr>
          <a:xfrm>
            <a:off x="1548087" y="5262073"/>
            <a:ext cx="5806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E630F9-4DCE-46C7-BE01-44525EBD636B}"/>
              </a:ext>
            </a:extLst>
          </p:cNvPr>
          <p:cNvSpPr txBox="1"/>
          <p:nvPr/>
        </p:nvSpPr>
        <p:spPr>
          <a:xfrm>
            <a:off x="3799328" y="5269212"/>
            <a:ext cx="4813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r>
              <a:rPr lang="en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 </a:t>
            </a:r>
          </a:p>
        </p:txBody>
      </p:sp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BE51143-B3AD-426F-A283-2399E7C2695B}"/>
              </a:ext>
            </a:extLst>
          </p:cNvPr>
          <p:cNvSpPr txBox="1"/>
          <p:nvPr/>
        </p:nvSpPr>
        <p:spPr>
          <a:xfrm>
            <a:off x="1810871" y="1009497"/>
            <a:ext cx="96689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sz="36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Sắp xếp từ ngữ thành câu và viết vào vở.</a:t>
            </a:r>
            <a:endParaRPr lang="en-US" sz="3600" b="1" kern="0" dirty="0">
              <a:solidFill>
                <a:srgbClr val="BAE5E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B0C8A6-153E-47FD-BEC9-4EBB29745AD7}"/>
              </a:ext>
            </a:extLst>
          </p:cNvPr>
          <p:cNvSpPr txBox="1"/>
          <p:nvPr/>
        </p:nvSpPr>
        <p:spPr>
          <a:xfrm>
            <a:off x="2505837" y="1436462"/>
            <a:ext cx="8476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a) </a:t>
            </a:r>
            <a:r>
              <a:rPr lang="vi-VN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rất, mềm mại, chú gấu bông.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4C4B6E-AE62-4321-9885-D631153464CA}"/>
              </a:ext>
            </a:extLst>
          </p:cNvPr>
          <p:cNvSpPr txBox="1"/>
          <p:nvPr/>
        </p:nvSpPr>
        <p:spPr>
          <a:xfrm>
            <a:off x="2716726" y="2128151"/>
            <a:ext cx="8703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Chú gấu bông rất mềm mại.</a:t>
            </a:r>
            <a:endParaRPr lang="vi-VN" sz="3600" kern="0" dirty="0">
              <a:solidFill>
                <a:srgbClr val="FC7D7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502947-1C93-4992-B862-451954597015}"/>
              </a:ext>
            </a:extLst>
          </p:cNvPr>
          <p:cNvSpPr txBox="1"/>
          <p:nvPr/>
        </p:nvSpPr>
        <p:spPr>
          <a:xfrm>
            <a:off x="2505837" y="2697617"/>
            <a:ext cx="8476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b) </a:t>
            </a:r>
            <a:r>
              <a:rPr lang="vi-VN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sặc sỡ, có nhiều màu sắc, đồ chơi lê-gô.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9F8CBD-76E6-4223-93F1-704CA8C91F33}"/>
              </a:ext>
            </a:extLst>
          </p:cNvPr>
          <p:cNvSpPr txBox="1"/>
          <p:nvPr/>
        </p:nvSpPr>
        <p:spPr>
          <a:xfrm>
            <a:off x="2720398" y="3363238"/>
            <a:ext cx="8703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Đồ chơi lê- gô có nhiều màu sắc sặc sỡ.</a:t>
            </a:r>
            <a:endParaRPr lang="vi-VN" sz="3600" kern="0" dirty="0">
              <a:solidFill>
                <a:srgbClr val="FC7D7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42930B-1B89-4F2B-910A-9D0E35DC3E97}"/>
              </a:ext>
            </a:extLst>
          </p:cNvPr>
          <p:cNvSpPr txBox="1"/>
          <p:nvPr/>
        </p:nvSpPr>
        <p:spPr>
          <a:xfrm>
            <a:off x="2505837" y="4069681"/>
            <a:ext cx="8476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c) </a:t>
            </a:r>
            <a:r>
              <a:rPr lang="vi-VN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xinh xắn, bạn búp bê, và dễ thương.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FE76D1-E799-49B9-AD82-F7BCC393263E}"/>
              </a:ext>
            </a:extLst>
          </p:cNvPr>
          <p:cNvSpPr txBox="1"/>
          <p:nvPr/>
        </p:nvSpPr>
        <p:spPr>
          <a:xfrm>
            <a:off x="2776251" y="4892044"/>
            <a:ext cx="8703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Bạn búp bê xinh xắn và dễ thương.</a:t>
            </a:r>
            <a:endParaRPr lang="vi-VN" sz="3600" kern="0" dirty="0">
              <a:solidFill>
                <a:srgbClr val="FC7D7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637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8BA0FD9-8569-4AB2-9EF2-830A2A987CF3}"/>
              </a:ext>
            </a:extLst>
          </p:cNvPr>
          <p:cNvSpPr txBox="1"/>
          <p:nvPr/>
        </p:nvSpPr>
        <p:spPr>
          <a:xfrm>
            <a:off x="7128310" y="2547569"/>
            <a:ext cx="41182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3. </a:t>
            </a:r>
            <a:r>
              <a:rPr lang="vi-VN" sz="40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Đặt một câu nêu đặc điểm của một đồ chơi .</a:t>
            </a:r>
            <a:endParaRPr lang="en-US" sz="4000" b="1" kern="0" dirty="0">
              <a:solidFill>
                <a:srgbClr val="BAE5E4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164</Words>
  <Application>Microsoft Office PowerPoint</Application>
  <PresentationFormat>Widescreen</PresentationFormat>
  <Paragraphs>23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Arial-Rounded</vt:lpstr>
      <vt:lpstr>Calibri</vt:lpstr>
      <vt:lpstr>等线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32</cp:revision>
  <dcterms:created xsi:type="dcterms:W3CDTF">2021-07-20T01:55:21Z</dcterms:created>
  <dcterms:modified xsi:type="dcterms:W3CDTF">2021-11-25T12:39:10Z</dcterms:modified>
</cp:coreProperties>
</file>