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5"/>
  </p:notesMasterIdLst>
  <p:sldIdLst>
    <p:sldId id="515" r:id="rId3"/>
    <p:sldId id="517" r:id="rId4"/>
    <p:sldId id="516" r:id="rId5"/>
    <p:sldId id="518" r:id="rId6"/>
    <p:sldId id="519" r:id="rId7"/>
    <p:sldId id="291" r:id="rId8"/>
    <p:sldId id="292" r:id="rId9"/>
    <p:sldId id="293" r:id="rId10"/>
    <p:sldId id="294" r:id="rId11"/>
    <p:sldId id="295" r:id="rId12"/>
    <p:sldId id="375" r:id="rId13"/>
    <p:sldId id="51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8" d="100"/>
          <a:sy n="88" d="100"/>
        </p:scale>
        <p:origin x="36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93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05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75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56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21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37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77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81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88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267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57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4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51.png"/><Relationship Id="rId15" Type="http://schemas.microsoft.com/office/2007/relationships/hdphoto" Target="../media/hdphoto9.wdp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Relationship Id="rId1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microsoft.com/office/2007/relationships/hdphoto" Target="../media/hdphoto7.wdp"/><Relationship Id="rId4" Type="http://schemas.openxmlformats.org/officeDocument/2006/relationships/image" Target="../media/image29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GIF"/><Relationship Id="rId18" Type="http://schemas.openxmlformats.org/officeDocument/2006/relationships/slide" Target="slide8.xml"/><Relationship Id="rId3" Type="http://schemas.openxmlformats.org/officeDocument/2006/relationships/audio" Target="../media/audio1.wav"/><Relationship Id="rId21" Type="http://schemas.openxmlformats.org/officeDocument/2006/relationships/image" Target="../media/image48.png"/><Relationship Id="rId7" Type="http://schemas.openxmlformats.org/officeDocument/2006/relationships/image" Target="../media/image37.png"/><Relationship Id="rId12" Type="http://schemas.openxmlformats.org/officeDocument/2006/relationships/image" Target="../media/image42.GIF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6" Type="http://schemas.openxmlformats.org/officeDocument/2006/relationships/slide" Target="slide7.xml"/><Relationship Id="rId20" Type="http://schemas.openxmlformats.org/officeDocument/2006/relationships/slide" Target="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11" Type="http://schemas.openxmlformats.org/officeDocument/2006/relationships/image" Target="../media/image41.GIF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49.png"/><Relationship Id="rId10" Type="http://schemas.openxmlformats.org/officeDocument/2006/relationships/image" Target="../media/image40.GIF"/><Relationship Id="rId19" Type="http://schemas.openxmlformats.org/officeDocument/2006/relationships/image" Target="../media/image47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4</a:t>
            </a:r>
          </a:p>
          <a:p>
            <a:pPr algn="ctr"/>
            <a:r>
              <a:rPr lang="en-US" sz="6000" dirty="0" err="1"/>
              <a:t>Nói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nghe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8285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Ếch ộp, sơn ca và nai vàng đã rút ra bài học gì?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1027874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án: Mỗi người thuộc về nơi khác nhau, có khả năng riêng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 làm những điều phù hợp với khả năng của mình.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13119" y="101200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42B29B2-E6E0-4CB7-816F-7E7B1251ABBD}"/>
              </a:ext>
            </a:extLst>
          </p:cNvPr>
          <p:cNvSpPr txBox="1"/>
          <p:nvPr/>
        </p:nvSpPr>
        <p:spPr>
          <a:xfrm>
            <a:off x="6604253" y="2533099"/>
            <a:ext cx="50362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Kể  cho người thân nghe câu chuyện: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600" b="1" dirty="0">
                <a:solidFill>
                  <a:srgbClr val="17479D"/>
                </a:solidFill>
                <a:latin typeface="+mj-lt"/>
              </a:rPr>
              <a:t>“Chúng mình là bạn”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D46C5C7-4199-4A52-905B-3B56F9F1687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r="90393" b="63395"/>
          <a:stretch/>
        </p:blipFill>
        <p:spPr>
          <a:xfrm>
            <a:off x="6888511" y="1302446"/>
            <a:ext cx="935281" cy="8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D27BBCD-1441-46C8-983B-8FC99B0B6908}"/>
              </a:ext>
            </a:extLst>
          </p:cNvPr>
          <p:cNvGrpSpPr/>
          <p:nvPr/>
        </p:nvGrpSpPr>
        <p:grpSpPr>
          <a:xfrm>
            <a:off x="499059" y="288541"/>
            <a:ext cx="2473593" cy="1959611"/>
            <a:chOff x="-1863471" y="1396452"/>
            <a:chExt cx="3056492" cy="31119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712959-621C-4417-BF3E-166F575D9D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500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</a:extLst>
            </a:blip>
            <a:srcRect l="23749" t="3824" r="5043"/>
            <a:stretch/>
          </p:blipFill>
          <p:spPr>
            <a:xfrm>
              <a:off x="-1863471" y="1396452"/>
              <a:ext cx="3056492" cy="3111931"/>
            </a:xfrm>
            <a:prstGeom prst="ellipse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BC32698-1B2D-45C3-B7B9-A28B330F05F8}"/>
                </a:ext>
              </a:extLst>
            </p:cNvPr>
            <p:cNvSpPr/>
            <p:nvPr/>
          </p:nvSpPr>
          <p:spPr>
            <a:xfrm>
              <a:off x="-1705813" y="2000965"/>
              <a:ext cx="1816905" cy="43542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+mj-l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E65EF21-3742-4CE9-B11D-AC2E4DDB279C}"/>
              </a:ext>
            </a:extLst>
          </p:cNvPr>
          <p:cNvSpPr txBox="1"/>
          <p:nvPr/>
        </p:nvSpPr>
        <p:spPr>
          <a:xfrm>
            <a:off x="3208592" y="256085"/>
            <a:ext cx="6224482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Nghe kể chuyện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DD36B7-D763-42C0-9828-642164393D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7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2855002" y="2036288"/>
            <a:ext cx="3690838" cy="2100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5E41FE-E835-47DF-B9F9-FB7DEBF8D1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9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000"/>
          <a:stretch/>
        </p:blipFill>
        <p:spPr>
          <a:xfrm>
            <a:off x="6847847" y="2010265"/>
            <a:ext cx="3905082" cy="21628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98B89C-C62C-4723-8C55-15194A7AE121}"/>
              </a:ext>
            </a:extLst>
          </p:cNvPr>
          <p:cNvSpPr txBox="1"/>
          <p:nvPr/>
        </p:nvSpPr>
        <p:spPr>
          <a:xfrm>
            <a:off x="3735574" y="1455208"/>
            <a:ext cx="5365827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Chúng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mình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là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bạn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AB75B2-B72A-48CF-AE19-71CC336087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3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49964"/>
          <a:stretch/>
        </p:blipFill>
        <p:spPr>
          <a:xfrm>
            <a:off x="2855002" y="4190778"/>
            <a:ext cx="3808487" cy="22588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DB9A7F-854C-4FB1-817A-071110E63EC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1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356"/>
          <a:stretch/>
        </p:blipFill>
        <p:spPr>
          <a:xfrm>
            <a:off x="6847847" y="4148505"/>
            <a:ext cx="3905082" cy="233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15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588E3919-F214-4A21-869C-6601D2E3F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7A78E5-3BD7-4877-B623-00B796A06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4463"/>
            <a:ext cx="12192000" cy="363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8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A43CC90-A44E-449F-8621-94F28D5F1C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1774155" y="830182"/>
            <a:ext cx="4659696" cy="2064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2C18E6-2A7A-42E0-9316-9042CE2187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9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000"/>
          <a:stretch/>
        </p:blipFill>
        <p:spPr>
          <a:xfrm>
            <a:off x="6433851" y="844012"/>
            <a:ext cx="4527933" cy="20369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A00CD0-E09E-4084-9768-C0083C8698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3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49964"/>
          <a:stretch/>
        </p:blipFill>
        <p:spPr>
          <a:xfrm>
            <a:off x="1774155" y="3216733"/>
            <a:ext cx="4659695" cy="20834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3A23E3-B8FC-45C3-A91D-AA41D36287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1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356"/>
          <a:stretch/>
        </p:blipFill>
        <p:spPr>
          <a:xfrm>
            <a:off x="6592063" y="3344292"/>
            <a:ext cx="4375150" cy="2071758"/>
          </a:xfrm>
          <a:prstGeom prst="rect">
            <a:avLst/>
          </a:prstGeom>
        </p:spPr>
      </p:pic>
      <p:sp>
        <p:nvSpPr>
          <p:cNvPr id="15" name="Rounded Rectangle 1">
            <a:extLst>
              <a:ext uri="{FF2B5EF4-FFF2-40B4-BE49-F238E27FC236}">
                <a16:creationId xmlns:a16="http://schemas.microsoft.com/office/drawing/2014/main" id="{C1CDA4BF-0801-4940-B397-4F665A6DB983}"/>
              </a:ext>
            </a:extLst>
          </p:cNvPr>
          <p:cNvSpPr/>
          <p:nvPr/>
        </p:nvSpPr>
        <p:spPr>
          <a:xfrm>
            <a:off x="1943958" y="2621414"/>
            <a:ext cx="4416887" cy="711261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 câu chuyện, những bạn nào chơi thân với nhau?</a:t>
            </a:r>
          </a:p>
        </p:txBody>
      </p:sp>
      <p:sp>
        <p:nvSpPr>
          <p:cNvPr id="16" name="Rounded Rectangle 34">
            <a:extLst>
              <a:ext uri="{FF2B5EF4-FFF2-40B4-BE49-F238E27FC236}">
                <a16:creationId xmlns:a16="http://schemas.microsoft.com/office/drawing/2014/main" id="{349D7654-5208-4CC0-94C2-864EBBB6F0EE}"/>
              </a:ext>
            </a:extLst>
          </p:cNvPr>
          <p:cNvSpPr/>
          <p:nvPr/>
        </p:nvSpPr>
        <p:spPr>
          <a:xfrm>
            <a:off x="6375095" y="2760336"/>
            <a:ext cx="4659695" cy="604648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 bạn thường kể cho nhau nghe những gì?</a:t>
            </a:r>
          </a:p>
        </p:txBody>
      </p:sp>
      <p:sp>
        <p:nvSpPr>
          <p:cNvPr id="17" name="Rounded Rectangle 35">
            <a:extLst>
              <a:ext uri="{FF2B5EF4-FFF2-40B4-BE49-F238E27FC236}">
                <a16:creationId xmlns:a16="http://schemas.microsoft.com/office/drawing/2014/main" id="{5DCC2906-CF88-4CC9-BBF5-CC60B9FFC0F4}"/>
              </a:ext>
            </a:extLst>
          </p:cNvPr>
          <p:cNvSpPr/>
          <p:nvPr/>
        </p:nvSpPr>
        <p:spPr>
          <a:xfrm>
            <a:off x="1956955" y="5464707"/>
            <a:ext cx="4294093" cy="604648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 bạn nghĩ ra cách gì để tận mắt thấy những điều đã nghe?</a:t>
            </a:r>
          </a:p>
        </p:txBody>
      </p:sp>
      <p:sp>
        <p:nvSpPr>
          <p:cNvPr id="18" name="Rounded Rectangle 36">
            <a:extLst>
              <a:ext uri="{FF2B5EF4-FFF2-40B4-BE49-F238E27FC236}">
                <a16:creationId xmlns:a16="http://schemas.microsoft.com/office/drawing/2014/main" id="{A79D1141-9877-4B6C-8825-B9CA204B1BF7}"/>
              </a:ext>
            </a:extLst>
          </p:cNvPr>
          <p:cNvSpPr/>
          <p:nvPr/>
        </p:nvSpPr>
        <p:spPr>
          <a:xfrm>
            <a:off x="6529192" y="5577089"/>
            <a:ext cx="4500891" cy="604648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Ếch ộp, sơn ca và nai vàng đã rút ra được bài học gì?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30A9B6-F2F6-4624-B5C8-2675F6D04512}"/>
              </a:ext>
            </a:extLst>
          </p:cNvPr>
          <p:cNvSpPr txBox="1"/>
          <p:nvPr/>
        </p:nvSpPr>
        <p:spPr>
          <a:xfrm>
            <a:off x="3079418" y="286565"/>
            <a:ext cx="5988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</a:t>
            </a:r>
            <a:r>
              <a:rPr lang="en-US" sz="2400" b="1" kern="0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2400" b="1" kern="0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kể</a:t>
            </a:r>
            <a:r>
              <a:rPr lang="en-US" sz="2400" b="1" kern="0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1 - 2 </a:t>
            </a:r>
            <a:r>
              <a:rPr lang="en-US" sz="2400" b="1" kern="0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sz="2400" b="1" kern="0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400" b="1" kern="0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400" b="1" kern="0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chuyện</a:t>
            </a:r>
            <a:r>
              <a:rPr lang="en-US" sz="2400" b="1" kern="0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3429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ô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cửa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bí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mật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021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>
            <a:fillRect/>
          </a:stretch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15"/>
          <a:stretch>
            <a:fillRect/>
          </a:stretch>
        </p:blipFill>
        <p:spPr>
          <a:xfrm>
            <a:off x="3995420" y="1160780"/>
            <a:ext cx="6462395" cy="4280535"/>
          </a:xfrm>
          <a:prstGeom prst="rect">
            <a:avLst/>
          </a:prstGeom>
        </p:spPr>
      </p:pic>
      <p:pic>
        <p:nvPicPr>
          <p:cNvPr id="8" name="1a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430" y="1133475"/>
            <a:ext cx="3324225" cy="2385060"/>
          </a:xfrm>
          <a:prstGeom prst="rect">
            <a:avLst/>
          </a:prstGeom>
        </p:spPr>
      </p:pic>
      <p:pic>
        <p:nvPicPr>
          <p:cNvPr id="10" name="2a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1133475"/>
            <a:ext cx="3205480" cy="2384425"/>
          </a:xfrm>
          <a:prstGeom prst="rect">
            <a:avLst/>
          </a:prstGeom>
        </p:spPr>
      </p:pic>
      <p:pic>
        <p:nvPicPr>
          <p:cNvPr id="12" name="3a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190" y="3384550"/>
            <a:ext cx="3302000" cy="2291080"/>
          </a:xfrm>
          <a:prstGeom prst="rect">
            <a:avLst/>
          </a:prstGeom>
        </p:spPr>
      </p:pic>
      <p:pic>
        <p:nvPicPr>
          <p:cNvPr id="14" name="4a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3334385"/>
            <a:ext cx="3173730" cy="2340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1354238"/>
            <a:ext cx="947737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Ếch ộp, sơn ca và nai vàng chơi với nhau như thế nào?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0066" y="3300714"/>
            <a:ext cx="61194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án: 3 bạn chơi với nhau rất thân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76777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Ba bạn thường kể cho nhau nghe những gì?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79775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án: kể về những điều thú vị ở khắp mọi nơi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0066" y="1354238"/>
            <a:ext cx="103231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Ba bạn nghĩ ra cách gì để thấy tận mắt những điều đã nghe?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0066" y="3300714"/>
            <a:ext cx="964120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án: 3 bạn quyết định đổi chỗ cho nhau: sơn ca xuống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nước, ếch ộp vào rừng, nai vàng tập bay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257</Words>
  <Application>Microsoft Office PowerPoint</Application>
  <PresentationFormat>Widescreen</PresentationFormat>
  <Paragraphs>25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Arial-Rounded</vt:lpstr>
      <vt:lpstr>Calibri</vt:lpstr>
      <vt:lpstr>Calibri Light</vt:lpstr>
      <vt:lpstr>等线</vt:lpstr>
      <vt:lpstr>Times New Roman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37</cp:revision>
  <dcterms:created xsi:type="dcterms:W3CDTF">2021-07-20T01:55:21Z</dcterms:created>
  <dcterms:modified xsi:type="dcterms:W3CDTF">2021-11-22T15:03:11Z</dcterms:modified>
</cp:coreProperties>
</file>