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</p:sldMasterIdLst>
  <p:notesMasterIdLst>
    <p:notesMasterId r:id="rId20"/>
  </p:notesMasterIdLst>
  <p:sldIdLst>
    <p:sldId id="3401" r:id="rId6"/>
    <p:sldId id="270" r:id="rId7"/>
    <p:sldId id="262" r:id="rId8"/>
    <p:sldId id="256" r:id="rId9"/>
    <p:sldId id="257" r:id="rId10"/>
    <p:sldId id="260" r:id="rId11"/>
    <p:sldId id="258" r:id="rId12"/>
    <p:sldId id="259" r:id="rId13"/>
    <p:sldId id="3399" r:id="rId14"/>
    <p:sldId id="2007577121" r:id="rId15"/>
    <p:sldId id="2007577113" r:id="rId16"/>
    <p:sldId id="2007577114" r:id="rId17"/>
    <p:sldId id="2007577115" r:id="rId18"/>
    <p:sldId id="51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85" d="100"/>
          <a:sy n="85" d="100"/>
        </p:scale>
        <p:origin x="883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497300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14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../media/media3.mp3"/><Relationship Id="rId7" Type="http://schemas.openxmlformats.org/officeDocument/2006/relationships/image" Target="../media/image52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28.png"/><Relationship Id="rId4" Type="http://schemas.openxmlformats.org/officeDocument/2006/relationships/audio" Target="../media/media3.mp3"/><Relationship Id="rId9" Type="http://schemas.openxmlformats.org/officeDocument/2006/relationships/image" Target="../media/image5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2.mp3"/><Relationship Id="rId7" Type="http://schemas.openxmlformats.org/officeDocument/2006/relationships/image" Target="../media/image56.png"/><Relationship Id="rId12" Type="http://schemas.openxmlformats.org/officeDocument/2006/relationships/image" Target="../media/image59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5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media" Target="../media/media2.mp3"/><Relationship Id="rId7" Type="http://schemas.openxmlformats.org/officeDocument/2006/relationships/image" Target="../media/image61.png"/><Relationship Id="rId12" Type="http://schemas.openxmlformats.org/officeDocument/2006/relationships/image" Target="../media/image59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0.png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5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media" Target="../media/media2.mp3"/><Relationship Id="rId7" Type="http://schemas.openxmlformats.org/officeDocument/2006/relationships/image" Target="../media/image64.png"/><Relationship Id="rId12" Type="http://schemas.openxmlformats.org/officeDocument/2006/relationships/image" Target="../media/image59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3.png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5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media" Target="../media/media2.mp3"/><Relationship Id="rId7" Type="http://schemas.openxmlformats.org/officeDocument/2006/relationships/image" Target="../media/image67.png"/><Relationship Id="rId12" Type="http://schemas.openxmlformats.org/officeDocument/2006/relationships/image" Target="../media/image59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6.png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5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gif"/><Relationship Id="rId3" Type="http://schemas.microsoft.com/office/2007/relationships/media" Target="../media/media5.mp3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72.gif"/><Relationship Id="rId17" Type="http://schemas.openxmlformats.org/officeDocument/2006/relationships/image" Target="../media/image59.gif"/><Relationship Id="rId2" Type="http://schemas.openxmlformats.org/officeDocument/2006/relationships/audio" Target="../media/media4.mp3"/><Relationship Id="rId16" Type="http://schemas.openxmlformats.org/officeDocument/2006/relationships/image" Target="../media/image58.png"/><Relationship Id="rId1" Type="http://schemas.microsoft.com/office/2007/relationships/media" Target="../media/media4.mp3"/><Relationship Id="rId6" Type="http://schemas.openxmlformats.org/officeDocument/2006/relationships/audio" Target="../media/media2.mp3"/><Relationship Id="rId11" Type="http://schemas.openxmlformats.org/officeDocument/2006/relationships/image" Target="../media/image54.gif"/><Relationship Id="rId5" Type="http://schemas.microsoft.com/office/2007/relationships/media" Target="../media/media2.mp3"/><Relationship Id="rId15" Type="http://schemas.openxmlformats.org/officeDocument/2006/relationships/image" Target="../media/image28.png"/><Relationship Id="rId10" Type="http://schemas.openxmlformats.org/officeDocument/2006/relationships/image" Target="../media/image71.png"/><Relationship Id="rId4" Type="http://schemas.openxmlformats.org/officeDocument/2006/relationships/audio" Target="../media/media5.mp3"/><Relationship Id="rId9" Type="http://schemas.openxmlformats.org/officeDocument/2006/relationships/image" Target="../media/image70.png"/><Relationship Id="rId14" Type="http://schemas.openxmlformats.org/officeDocument/2006/relationships/image" Target="../media/image7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AADA442-488D-421E-8DD4-1D1AB159A38D}"/>
              </a:ext>
            </a:extLst>
          </p:cNvPr>
          <p:cNvSpPr/>
          <p:nvPr/>
        </p:nvSpPr>
        <p:spPr>
          <a:xfrm>
            <a:off x="1048844" y="167764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3E1039-597C-41D7-8F69-A4AF410C7070}"/>
              </a:ext>
            </a:extLst>
          </p:cNvPr>
          <p:cNvSpPr txBox="1"/>
          <p:nvPr/>
        </p:nvSpPr>
        <p:spPr>
          <a:xfrm>
            <a:off x="1486166" y="1677648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27BC493-1B1C-49BA-9C7A-8661052D88FF}"/>
              </a:ext>
            </a:extLst>
          </p:cNvPr>
          <p:cNvGrpSpPr/>
          <p:nvPr/>
        </p:nvGrpSpPr>
        <p:grpSpPr>
          <a:xfrm>
            <a:off x="2231220" y="2555444"/>
            <a:ext cx="7625667" cy="658838"/>
            <a:chOff x="1824226" y="3918823"/>
            <a:chExt cx="7625667" cy="65883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5C30C9-FEA0-461F-8D1B-963B5279E12F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 + 43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8E5E0E-0240-49CB-910F-5BD1EA041935}"/>
                </a:ext>
              </a:extLst>
            </p:cNvPr>
            <p:cNvSpPr/>
            <p:nvPr/>
          </p:nvSpPr>
          <p:spPr>
            <a:xfrm>
              <a:off x="3901137" y="3918825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43 + 47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BFC05E-2F6C-4CA5-ADBC-4D5940CAFD41}"/>
                </a:ext>
              </a:extLst>
            </p:cNvPr>
            <p:cNvSpPr/>
            <p:nvPr/>
          </p:nvSpPr>
          <p:spPr>
            <a:xfrm>
              <a:off x="5978048" y="3918824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65 + 28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096A1DF-A43C-4254-BCA3-49BCB7560C6A}"/>
                </a:ext>
              </a:extLst>
            </p:cNvPr>
            <p:cNvSpPr/>
            <p:nvPr/>
          </p:nvSpPr>
          <p:spPr>
            <a:xfrm>
              <a:off x="8054959" y="3918823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28 + 65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2F45FAF-D482-487B-8F05-1B615AEC9E8C}"/>
              </a:ext>
            </a:extLst>
          </p:cNvPr>
          <p:cNvGrpSpPr/>
          <p:nvPr/>
        </p:nvGrpSpPr>
        <p:grpSpPr>
          <a:xfrm>
            <a:off x="2330767" y="3058087"/>
            <a:ext cx="837249" cy="1312215"/>
            <a:chOff x="1933616" y="4498692"/>
            <a:chExt cx="837249" cy="131221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52EFE4-312A-4D56-AA17-D99F9418A9C3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0C8C03-07F9-4AED-BB35-6ADD0374070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939F50A-3D23-4DEA-A0A2-91BF2845387A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01036A-946B-45BC-936B-71A99F5D12A5}"/>
              </a:ext>
            </a:extLst>
          </p:cNvPr>
          <p:cNvGrpSpPr/>
          <p:nvPr/>
        </p:nvGrpSpPr>
        <p:grpSpPr>
          <a:xfrm>
            <a:off x="4413608" y="3051037"/>
            <a:ext cx="837249" cy="1312215"/>
            <a:chOff x="1933616" y="4498692"/>
            <a:chExt cx="837249" cy="131221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C590F6-1689-425A-A44E-E756783A2AC1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A228A12-78F5-46BF-9A50-D03E851A5243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B785BCE-5BC8-46A2-9916-A5333C54C54B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A50FF4E-143C-450E-85F6-A9C3500C69B4}"/>
              </a:ext>
            </a:extLst>
          </p:cNvPr>
          <p:cNvGrpSpPr/>
          <p:nvPr/>
        </p:nvGrpSpPr>
        <p:grpSpPr>
          <a:xfrm>
            <a:off x="6496449" y="3058087"/>
            <a:ext cx="837249" cy="1312215"/>
            <a:chOff x="1933616" y="4498692"/>
            <a:chExt cx="837249" cy="131221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099375B-7909-4687-AB60-F8B2C3CA4AF4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28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D96880-2C22-4E4A-B005-CB29F0AB8FA2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83A8BA1-458C-45BA-A907-1D8D4B78DDD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B9942DE-9610-4D00-B365-41B654C689A1}"/>
              </a:ext>
            </a:extLst>
          </p:cNvPr>
          <p:cNvGrpSpPr/>
          <p:nvPr/>
        </p:nvGrpSpPr>
        <p:grpSpPr>
          <a:xfrm>
            <a:off x="8579290" y="3051037"/>
            <a:ext cx="837249" cy="1312215"/>
            <a:chOff x="1933616" y="4498692"/>
            <a:chExt cx="837249" cy="131221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5E4C2CE-D4F7-4372-9BED-257078727F06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3BF10FF-A9A1-4325-B94A-DD1B05E0689A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748DD6C-0FDA-4C39-95BF-6B43D0E53DF4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34F7ED2-4C87-4802-A175-6C17A4722643}"/>
              </a:ext>
            </a:extLst>
          </p:cNvPr>
          <p:cNvSpPr txBox="1"/>
          <p:nvPr/>
        </p:nvSpPr>
        <p:spPr>
          <a:xfrm>
            <a:off x="2528097" y="439917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4DB744-F575-4AE2-A542-81B03DB2DCF7}"/>
              </a:ext>
            </a:extLst>
          </p:cNvPr>
          <p:cNvSpPr txBox="1"/>
          <p:nvPr/>
        </p:nvSpPr>
        <p:spPr>
          <a:xfrm>
            <a:off x="4610938" y="4368301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7DCC0C-0659-416E-8631-2A2820253A7C}"/>
              </a:ext>
            </a:extLst>
          </p:cNvPr>
          <p:cNvSpPr txBox="1"/>
          <p:nvPr/>
        </p:nvSpPr>
        <p:spPr>
          <a:xfrm>
            <a:off x="6693779" y="439917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7F058B-465C-4EE0-A374-B9B4EA8B363B}"/>
              </a:ext>
            </a:extLst>
          </p:cNvPr>
          <p:cNvSpPr txBox="1"/>
          <p:nvPr/>
        </p:nvSpPr>
        <p:spPr>
          <a:xfrm>
            <a:off x="8776620" y="4399178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93</a:t>
            </a:r>
          </a:p>
        </p:txBody>
      </p:sp>
      <p:pic>
        <p:nvPicPr>
          <p:cNvPr id="29" name="Picture 28" descr="C:\Users\TUAN\Downloads\Luyện tập 1.png">
            <a:extLst>
              <a:ext uri="{FF2B5EF4-FFF2-40B4-BE49-F238E27FC236}">
                <a16:creationId xmlns:a16="http://schemas.microsoft.com/office/drawing/2014/main" id="{24D7A44B-6EE0-4B76-98C7-3976F541B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580" y="541463"/>
            <a:ext cx="2237784" cy="863493"/>
          </a:xfrm>
          <a:prstGeom prst="rect">
            <a:avLst/>
          </a:prstGeom>
          <a:noFill/>
        </p:spPr>
      </p:pic>
      <p:sp>
        <p:nvSpPr>
          <p:cNvPr id="30" name="Arrow: Right 29">
            <a:extLst>
              <a:ext uri="{FF2B5EF4-FFF2-40B4-BE49-F238E27FC236}">
                <a16:creationId xmlns:a16="http://schemas.microsoft.com/office/drawing/2014/main" id="{3B3435EF-126A-410E-92F8-3989B138E6E8}"/>
              </a:ext>
            </a:extLst>
          </p:cNvPr>
          <p:cNvSpPr/>
          <p:nvPr/>
        </p:nvSpPr>
        <p:spPr>
          <a:xfrm>
            <a:off x="1540587" y="5187010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F16F88-A7AE-48BD-9FB5-A10CFBF9D379}"/>
              </a:ext>
            </a:extLst>
          </p:cNvPr>
          <p:cNvSpPr txBox="1"/>
          <p:nvPr/>
        </p:nvSpPr>
        <p:spPr>
          <a:xfrm>
            <a:off x="2772042" y="5128600"/>
            <a:ext cx="7631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Trong một tổng, khi đổi chỗ các số hạng cho nhau thì kết quả không thay đổi.</a:t>
            </a:r>
          </a:p>
        </p:txBody>
      </p:sp>
    </p:spTree>
    <p:extLst>
      <p:ext uri="{BB962C8B-B14F-4D97-AF65-F5344CB8AC3E}">
        <p14:creationId xmlns:p14="http://schemas.microsoft.com/office/powerpoint/2010/main" val="31845862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5" grpId="0"/>
      <p:bldP spid="26" grpId="0"/>
      <p:bldP spid="27" grpId="0"/>
      <p:bldP spid="28" grpId="0"/>
      <p:bldP spid="30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3313064" y="678862"/>
            <a:ext cx="7874889" cy="830997"/>
            <a:chOff x="3313064" y="678862"/>
            <a:chExt cx="7874889" cy="83099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13B575E8-A301-448F-B04A-049F64C4B3BF}"/>
                </a:ext>
              </a:extLst>
            </p:cNvPr>
            <p:cNvSpPr/>
            <p:nvPr/>
          </p:nvSpPr>
          <p:spPr>
            <a:xfrm>
              <a:off x="3313064" y="813467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C6F1BC7-4B92-4D41-B5E5-00856E6425A0}"/>
                </a:ext>
              </a:extLst>
            </p:cNvPr>
            <p:cNvSpPr txBox="1"/>
            <p:nvPr/>
          </p:nvSpPr>
          <p:spPr>
            <a:xfrm>
              <a:off x="3809295" y="678862"/>
              <a:ext cx="73786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Nêu tên các tàu ngầm theo thứ tự kết quả của phép tính từ bé đến lớn.</a:t>
              </a:r>
            </a:p>
          </p:txBody>
        </p:sp>
      </p:grp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652200FC-AC0B-40D4-AA44-4502575B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4189" y="403240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B80AAE-43EC-4A9C-8687-A0E2B51B4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9062" y="1677079"/>
            <a:ext cx="6884139" cy="416151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AA71BCC-5649-4DF7-84FE-01DDA25E10B8}"/>
              </a:ext>
            </a:extLst>
          </p:cNvPr>
          <p:cNvGrpSpPr/>
          <p:nvPr/>
        </p:nvGrpSpPr>
        <p:grpSpPr>
          <a:xfrm>
            <a:off x="3418972" y="3172014"/>
            <a:ext cx="807151" cy="662828"/>
            <a:chOff x="1750173" y="2926500"/>
            <a:chExt cx="807151" cy="66282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C6D6EFF-2365-49B2-A332-0C8CE9CA919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12252E-CE4A-4F65-94F3-45CC8C926CD0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5E81ADF-8B72-48AB-AF85-A4F6EDC2D952}"/>
              </a:ext>
            </a:extLst>
          </p:cNvPr>
          <p:cNvGrpSpPr/>
          <p:nvPr/>
        </p:nvGrpSpPr>
        <p:grpSpPr>
          <a:xfrm>
            <a:off x="6358735" y="2302483"/>
            <a:ext cx="793899" cy="662828"/>
            <a:chOff x="1750173" y="2926500"/>
            <a:chExt cx="793899" cy="66282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B5F6951-9B88-4BFC-BEB2-AE74350FC62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0C2C24-009A-40DF-AB0A-2FA69A9C4BDB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366A65-F393-42EA-B5D5-55CE12AD895F}"/>
              </a:ext>
            </a:extLst>
          </p:cNvPr>
          <p:cNvGrpSpPr/>
          <p:nvPr/>
        </p:nvGrpSpPr>
        <p:grpSpPr>
          <a:xfrm>
            <a:off x="7849605" y="4416205"/>
            <a:ext cx="793899" cy="662828"/>
            <a:chOff x="1750173" y="2926500"/>
            <a:chExt cx="793899" cy="66282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5D46119-B6D4-40B7-B76A-C01D816B90F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8EA726-5375-48A6-8C04-61C8C68E525D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B35EAEB-CE47-40DD-9E33-776D06ACB0C4}"/>
              </a:ext>
            </a:extLst>
          </p:cNvPr>
          <p:cNvGrpSpPr/>
          <p:nvPr/>
        </p:nvGrpSpPr>
        <p:grpSpPr>
          <a:xfrm>
            <a:off x="3853869" y="4474547"/>
            <a:ext cx="793899" cy="662828"/>
            <a:chOff x="1750173" y="2926500"/>
            <a:chExt cx="793899" cy="66282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C305484-5D25-440B-95D8-45D265E89F3A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BA8A8B9-1277-48FC-AC68-9BAF1C72B8E8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B8AB7B7-7165-400A-9B8A-2333BC3B84B6}"/>
              </a:ext>
            </a:extLst>
          </p:cNvPr>
          <p:cNvSpPr/>
          <p:nvPr/>
        </p:nvSpPr>
        <p:spPr>
          <a:xfrm>
            <a:off x="2725444" y="5682529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A87C3E-9D8B-436B-A5CF-9A037302208B}"/>
              </a:ext>
            </a:extLst>
          </p:cNvPr>
          <p:cNvGrpSpPr/>
          <p:nvPr/>
        </p:nvGrpSpPr>
        <p:grpSpPr>
          <a:xfrm>
            <a:off x="4177838" y="5606966"/>
            <a:ext cx="780648" cy="662828"/>
            <a:chOff x="1710416" y="2926500"/>
            <a:chExt cx="780648" cy="66282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614F934-4CC9-4246-BA9C-C599045752E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321762-3909-406C-86D7-C9DB528D8466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F9D481-DC15-4AE9-93F0-6DA0843941A9}"/>
              </a:ext>
            </a:extLst>
          </p:cNvPr>
          <p:cNvGrpSpPr/>
          <p:nvPr/>
        </p:nvGrpSpPr>
        <p:grpSpPr>
          <a:xfrm>
            <a:off x="5370808" y="5606966"/>
            <a:ext cx="780648" cy="662828"/>
            <a:chOff x="1710416" y="2926500"/>
            <a:chExt cx="780648" cy="662828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DE73373-7640-4562-8754-AF347663494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rgbClr val="F35757"/>
            </a:solidFill>
            <a:ln w="28575">
              <a:solidFill>
                <a:srgbClr val="F357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35757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D1C39D2-CCA3-4D0A-900E-99B83728FFE5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C9C2266-61CF-4867-8B65-289CED9959AB}"/>
              </a:ext>
            </a:extLst>
          </p:cNvPr>
          <p:cNvGrpSpPr/>
          <p:nvPr/>
        </p:nvGrpSpPr>
        <p:grpSpPr>
          <a:xfrm>
            <a:off x="6571035" y="5606966"/>
            <a:ext cx="780648" cy="662828"/>
            <a:chOff x="1710416" y="2926500"/>
            <a:chExt cx="780648" cy="66282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58A5CA3-03F7-47F4-8C5B-BDF63B3960F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95AB707-F964-4229-98F5-73628C88A9CA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24B618-A0FC-401D-A0EF-88D29CFC0078}"/>
              </a:ext>
            </a:extLst>
          </p:cNvPr>
          <p:cNvGrpSpPr/>
          <p:nvPr/>
        </p:nvGrpSpPr>
        <p:grpSpPr>
          <a:xfrm>
            <a:off x="7889082" y="5606966"/>
            <a:ext cx="780648" cy="662828"/>
            <a:chOff x="1710416" y="2926500"/>
            <a:chExt cx="780648" cy="66282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DE5B111-C989-4BBF-8B28-76EDA5D08043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D2EF8FC-BBEE-4575-9862-229A59741C19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761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834684" y="756062"/>
            <a:ext cx="8366125" cy="830997"/>
            <a:chOff x="2834684" y="756062"/>
            <a:chExt cx="8366125" cy="83099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FCA70ED9-1CB0-4F7A-A248-00980D31BA55}"/>
                </a:ext>
              </a:extLst>
            </p:cNvPr>
            <p:cNvSpPr/>
            <p:nvPr/>
          </p:nvSpPr>
          <p:spPr>
            <a:xfrm>
              <a:off x="2834684" y="756062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1D97E1A-3B4D-4ADF-ACC4-7402D87260DD}"/>
                </a:ext>
              </a:extLst>
            </p:cNvPr>
            <p:cNvSpPr txBox="1"/>
            <p:nvPr/>
          </p:nvSpPr>
          <p:spPr>
            <a:xfrm>
              <a:off x="3272005" y="756062"/>
              <a:ext cx="79288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Chọn câu trả lời đúng.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Con đường nào ngắn nhất để kiến vàng bò đến hạt gạo?</a:t>
              </a:r>
            </a:p>
          </p:txBody>
        </p:sp>
      </p:grp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7979B442-1FFC-4A73-BE7E-DBF7F0636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561" y="456403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6DB80A-B010-402F-9C47-AB19FF7882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407"/>
          <a:stretch/>
        </p:blipFill>
        <p:spPr>
          <a:xfrm>
            <a:off x="593562" y="1349817"/>
            <a:ext cx="6826349" cy="46296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5263A5-6EE4-411C-85FD-702E2F53D404}"/>
              </a:ext>
            </a:extLst>
          </p:cNvPr>
          <p:cNvGrpSpPr/>
          <p:nvPr/>
        </p:nvGrpSpPr>
        <p:grpSpPr>
          <a:xfrm>
            <a:off x="6844267" y="3790660"/>
            <a:ext cx="3810000" cy="2362644"/>
            <a:chOff x="7175500" y="3771090"/>
            <a:chExt cx="3810000" cy="236264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3837168-19BA-4076-B6AD-56320B4FB420}"/>
                </a:ext>
              </a:extLst>
            </p:cNvPr>
            <p:cNvSpPr/>
            <p:nvPr/>
          </p:nvSpPr>
          <p:spPr>
            <a:xfrm>
              <a:off x="7175500" y="3771090"/>
              <a:ext cx="3810000" cy="609600"/>
            </a:xfrm>
            <a:prstGeom prst="rect">
              <a:avLst/>
            </a:prstGeom>
            <a:solidFill>
              <a:srgbClr val="EF4136"/>
            </a:solidFill>
            <a:ln>
              <a:solidFill>
                <a:srgbClr val="EF41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A. Đường màu đỏ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44B5BB-294C-4D55-B0F8-817C2A2F041E}"/>
                </a:ext>
              </a:extLst>
            </p:cNvPr>
            <p:cNvSpPr/>
            <p:nvPr/>
          </p:nvSpPr>
          <p:spPr>
            <a:xfrm>
              <a:off x="7175500" y="4647612"/>
              <a:ext cx="3810000" cy="609600"/>
            </a:xfrm>
            <a:prstGeom prst="rect">
              <a:avLst/>
            </a:prstGeom>
            <a:solidFill>
              <a:srgbClr val="007DC9"/>
            </a:solidFill>
            <a:ln>
              <a:solidFill>
                <a:srgbClr val="007D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B. Đường màu xanh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B5F5E1-778C-4C93-B7DE-92D01027BE7C}"/>
                </a:ext>
              </a:extLst>
            </p:cNvPr>
            <p:cNvSpPr/>
            <p:nvPr/>
          </p:nvSpPr>
          <p:spPr>
            <a:xfrm>
              <a:off x="7175500" y="5524134"/>
              <a:ext cx="3810000" cy="609600"/>
            </a:xfrm>
            <a:prstGeom prst="rect">
              <a:avLst/>
            </a:prstGeom>
            <a:solidFill>
              <a:srgbClr val="6D6E72"/>
            </a:solidFill>
            <a:ln>
              <a:solidFill>
                <a:srgbClr val="6D6E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C. Đường màu đen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DF0334C-45F0-4527-B90D-1656B2F627D3}"/>
              </a:ext>
            </a:extLst>
          </p:cNvPr>
          <p:cNvSpPr/>
          <p:nvPr/>
        </p:nvSpPr>
        <p:spPr>
          <a:xfrm>
            <a:off x="7499566" y="1523679"/>
            <a:ext cx="2499402" cy="658835"/>
          </a:xfrm>
          <a:prstGeom prst="rect">
            <a:avLst/>
          </a:prstGeom>
          <a:solidFill>
            <a:srgbClr val="FFFF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48 + 32=   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B269B-B8C0-474C-9D65-6532146AC27E}"/>
              </a:ext>
            </a:extLst>
          </p:cNvPr>
          <p:cNvSpPr txBox="1"/>
          <p:nvPr/>
        </p:nvSpPr>
        <p:spPr>
          <a:xfrm>
            <a:off x="9194806" y="159773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08EE62-8151-4125-A143-D73D7BE6F1B2}"/>
              </a:ext>
            </a:extLst>
          </p:cNvPr>
          <p:cNvSpPr/>
          <p:nvPr/>
        </p:nvSpPr>
        <p:spPr>
          <a:xfrm>
            <a:off x="7499566" y="2145710"/>
            <a:ext cx="2499402" cy="658835"/>
          </a:xfrm>
          <a:prstGeom prst="rect">
            <a:avLst/>
          </a:prstGeom>
          <a:solidFill>
            <a:srgbClr val="FFFF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34 + 34=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CB9983-AA9B-43D3-B90E-1A6FD7E2F020}"/>
              </a:ext>
            </a:extLst>
          </p:cNvPr>
          <p:cNvSpPr txBox="1"/>
          <p:nvPr/>
        </p:nvSpPr>
        <p:spPr>
          <a:xfrm>
            <a:off x="9194806" y="221977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F9641C-C2EE-4BC8-9C83-A5506A7B95AC}"/>
              </a:ext>
            </a:extLst>
          </p:cNvPr>
          <p:cNvSpPr/>
          <p:nvPr/>
        </p:nvSpPr>
        <p:spPr>
          <a:xfrm>
            <a:off x="7499566" y="2782285"/>
            <a:ext cx="2499402" cy="658835"/>
          </a:xfrm>
          <a:prstGeom prst="rect">
            <a:avLst/>
          </a:prstGeom>
          <a:solidFill>
            <a:srgbClr val="FFFF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32 + 48=    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D0BBEF-5F2C-443F-B4C6-03771D7CBD48}"/>
              </a:ext>
            </a:extLst>
          </p:cNvPr>
          <p:cNvSpPr txBox="1"/>
          <p:nvPr/>
        </p:nvSpPr>
        <p:spPr>
          <a:xfrm>
            <a:off x="9194806" y="285634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80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992BBB7-CA9C-4B73-9CA9-AA802A772EBC}"/>
              </a:ext>
            </a:extLst>
          </p:cNvPr>
          <p:cNvSpPr/>
          <p:nvPr/>
        </p:nvSpPr>
        <p:spPr>
          <a:xfrm>
            <a:off x="6729591" y="4579246"/>
            <a:ext cx="660400" cy="8309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9455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382D0D4-AAA5-4C6B-886C-5E8987FD7014}"/>
              </a:ext>
            </a:extLst>
          </p:cNvPr>
          <p:cNvSpPr/>
          <p:nvPr/>
        </p:nvSpPr>
        <p:spPr>
          <a:xfrm>
            <a:off x="1362334" y="1502218"/>
            <a:ext cx="596485" cy="54807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6ACE32-D4A4-400F-94C8-0C2590ED9978}"/>
              </a:ext>
            </a:extLst>
          </p:cNvPr>
          <p:cNvSpPr txBox="1"/>
          <p:nvPr/>
        </p:nvSpPr>
        <p:spPr>
          <a:xfrm>
            <a:off x="1958820" y="1502218"/>
            <a:ext cx="1117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495984-3495-4EFE-A315-2D1C4BA63C9D}"/>
              </a:ext>
            </a:extLst>
          </p:cNvPr>
          <p:cNvGrpSpPr/>
          <p:nvPr/>
        </p:nvGrpSpPr>
        <p:grpSpPr>
          <a:xfrm>
            <a:off x="3832085" y="1794606"/>
            <a:ext cx="5293374" cy="670480"/>
            <a:chOff x="1824226" y="3918826"/>
            <a:chExt cx="4122727" cy="67048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C77C75E-4C23-4FD3-A747-71F8DEFAAA34}"/>
                </a:ext>
              </a:extLst>
            </p:cNvPr>
            <p:cNvSpPr/>
            <p:nvPr/>
          </p:nvSpPr>
          <p:spPr>
            <a:xfrm>
              <a:off x="1824226" y="3918826"/>
              <a:ext cx="1560867" cy="6588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23 + 27 + 1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C58CF54-4A76-4D59-B641-57F281926E1E}"/>
                </a:ext>
              </a:extLst>
            </p:cNvPr>
            <p:cNvSpPr/>
            <p:nvPr/>
          </p:nvSpPr>
          <p:spPr>
            <a:xfrm>
              <a:off x="4386086" y="3930471"/>
              <a:ext cx="1560867" cy="6588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45 + 45 + 2</a:t>
              </a:r>
            </a:p>
          </p:txBody>
        </p:sp>
      </p:grpSp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id="{E5007226-082F-4516-BC23-16C13ED36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8735" y="573289"/>
            <a:ext cx="2237784" cy="863493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D5B6CE1-5207-4A72-BFB0-C5B56A610236}"/>
              </a:ext>
            </a:extLst>
          </p:cNvPr>
          <p:cNvGrpSpPr/>
          <p:nvPr/>
        </p:nvGrpSpPr>
        <p:grpSpPr>
          <a:xfrm>
            <a:off x="3912470" y="4016221"/>
            <a:ext cx="5212989" cy="658836"/>
            <a:chOff x="2472315" y="3683932"/>
            <a:chExt cx="5212989" cy="6588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7CA155A-B239-4D46-A41F-755268E73113}"/>
                </a:ext>
              </a:extLst>
            </p:cNvPr>
            <p:cNvSpPr/>
            <p:nvPr/>
          </p:nvSpPr>
          <p:spPr>
            <a:xfrm>
              <a:off x="2472315" y="3683933"/>
              <a:ext cx="2004075" cy="6588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58 + 12 + 3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B67C7A7-22E3-47CF-BF3D-00BCC6520355}"/>
                </a:ext>
              </a:extLst>
            </p:cNvPr>
            <p:cNvSpPr/>
            <p:nvPr/>
          </p:nvSpPr>
          <p:spPr>
            <a:xfrm>
              <a:off x="5707903" y="3683932"/>
              <a:ext cx="1977401" cy="6588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69 + 11 + 4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446DC91-83DA-4C99-8A28-A2C4839AA372}"/>
              </a:ext>
            </a:extLst>
          </p:cNvPr>
          <p:cNvSpPr txBox="1"/>
          <p:nvPr/>
        </p:nvSpPr>
        <p:spPr>
          <a:xfrm>
            <a:off x="3636519" y="2465086"/>
            <a:ext cx="2199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50    + 1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4B5D02-3CD7-4C79-9B0D-E53E0194CF0E}"/>
              </a:ext>
            </a:extLst>
          </p:cNvPr>
          <p:cNvSpPr txBox="1"/>
          <p:nvPr/>
        </p:nvSpPr>
        <p:spPr>
          <a:xfrm>
            <a:off x="3636519" y="3135178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      51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B1577E-ABEA-49A6-85F2-87FE47544397}"/>
              </a:ext>
            </a:extLst>
          </p:cNvPr>
          <p:cNvSpPr txBox="1"/>
          <p:nvPr/>
        </p:nvSpPr>
        <p:spPr>
          <a:xfrm>
            <a:off x="6925819" y="2465086"/>
            <a:ext cx="2199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90    + 2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F29826-351E-4386-8138-E46D3AA3B705}"/>
              </a:ext>
            </a:extLst>
          </p:cNvPr>
          <p:cNvSpPr txBox="1"/>
          <p:nvPr/>
        </p:nvSpPr>
        <p:spPr>
          <a:xfrm>
            <a:off x="6925819" y="3135178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      92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95A564-F6F4-4580-9FC0-F99B481A8331}"/>
              </a:ext>
            </a:extLst>
          </p:cNvPr>
          <p:cNvSpPr txBox="1"/>
          <p:nvPr/>
        </p:nvSpPr>
        <p:spPr>
          <a:xfrm>
            <a:off x="3636519" y="4771271"/>
            <a:ext cx="2199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70    + 3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F05BBF-8844-4EFB-B429-62742A95D750}"/>
              </a:ext>
            </a:extLst>
          </p:cNvPr>
          <p:cNvSpPr txBox="1"/>
          <p:nvPr/>
        </p:nvSpPr>
        <p:spPr>
          <a:xfrm>
            <a:off x="3636519" y="5441363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      73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96C4E2-F31D-44E5-A159-A91FAF40D1E0}"/>
              </a:ext>
            </a:extLst>
          </p:cNvPr>
          <p:cNvSpPr txBox="1"/>
          <p:nvPr/>
        </p:nvSpPr>
        <p:spPr>
          <a:xfrm>
            <a:off x="6925819" y="4771269"/>
            <a:ext cx="2199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80    + 4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9BC130-7BCB-4104-A037-9FC10C8887B4}"/>
              </a:ext>
            </a:extLst>
          </p:cNvPr>
          <p:cNvSpPr txBox="1"/>
          <p:nvPr/>
        </p:nvSpPr>
        <p:spPr>
          <a:xfrm>
            <a:off x="6925819" y="5441361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      84</a:t>
            </a:r>
          </a:p>
        </p:txBody>
      </p:sp>
    </p:spTree>
    <p:extLst>
      <p:ext uri="{BB962C8B-B14F-4D97-AF65-F5344CB8AC3E}">
        <p14:creationId xmlns:p14="http://schemas.microsoft.com/office/powerpoint/2010/main" val="4899055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1984745" y="3258964"/>
            <a:ext cx="8371368" cy="1642843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vi-VN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20: PHÉP CỘNG ( CÓ NHỚ) SỐ CÓ HAI CHỮ SỐ VỚI SỐ CÓ HAI CHỮ SỐ</a:t>
            </a:r>
            <a:endParaRPr lang="vi-VN" sz="4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DF9D99-C955-498F-8AAF-A669D903CB30}"/>
              </a:ext>
            </a:extLst>
          </p:cNvPr>
          <p:cNvGrpSpPr/>
          <p:nvPr/>
        </p:nvGrpSpPr>
        <p:grpSpPr>
          <a:xfrm>
            <a:off x="1314892" y="894087"/>
            <a:ext cx="2163960" cy="1200329"/>
            <a:chOff x="1523997" y="0"/>
            <a:chExt cx="2190752" cy="98066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14FDA3-4E02-4AA4-8C6B-1DDD0E991AFB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9" name="Rectangle: Top Corners Rounded 8">
                <a:extLst>
                  <a:ext uri="{FF2B5EF4-FFF2-40B4-BE49-F238E27FC236}">
                    <a16:creationId xmlns:a16="http://schemas.microsoft.com/office/drawing/2014/main" id="{FD7A34B8-1F06-497A-967C-820C2E1CD040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10" name="Rectangle: Top Corners Rounded 9">
                <a:extLst>
                  <a:ext uri="{FF2B5EF4-FFF2-40B4-BE49-F238E27FC236}">
                    <a16:creationId xmlns:a16="http://schemas.microsoft.com/office/drawing/2014/main" id="{71F67A10-B23F-478E-87AB-4489E1CBB294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F7A295F-FE06-4A8A-A236-091F136CCC67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C166BB3-1349-4599-B995-ABF4D8FB70DC}"/>
              </a:ext>
            </a:extLst>
          </p:cNvPr>
          <p:cNvSpPr txBox="1"/>
          <p:nvPr/>
        </p:nvSpPr>
        <p:spPr>
          <a:xfrm>
            <a:off x="3147238" y="1059621"/>
            <a:ext cx="7942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(CÓ NHỚ) TRONG PHẠM VI 100</a:t>
            </a:r>
            <a:endParaRPr lang="vi-VN" sz="3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846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667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26297" y="986135"/>
            <a:ext cx="56316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69" y="1"/>
            <a:ext cx="1077816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+ 9 = 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7030A0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6286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17" y="1"/>
            <a:ext cx="1074511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+ 7 =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7030A0"/>
                </a:solidFill>
              </a:rPr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1449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48" y="5506523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9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+ 36 =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7030A0"/>
                </a:solidFill>
              </a:rPr>
              <a:t>82</a:t>
            </a:r>
          </a:p>
        </p:txBody>
      </p:sp>
    </p:spTree>
    <p:extLst>
      <p:ext uri="{BB962C8B-B14F-4D97-AF65-F5344CB8AC3E}">
        <p14:creationId xmlns:p14="http://schemas.microsoft.com/office/powerpoint/2010/main" val="30038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50" y="5558909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75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 + 19 =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7030A0"/>
                </a:solidFill>
              </a:rPr>
              <a:t>86</a:t>
            </a:r>
          </a:p>
        </p:txBody>
      </p:sp>
    </p:spTree>
    <p:extLst>
      <p:ext uri="{BB962C8B-B14F-4D97-AF65-F5344CB8AC3E}">
        <p14:creationId xmlns:p14="http://schemas.microsoft.com/office/powerpoint/2010/main" val="18967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71" y="5579500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9817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15" y="5440873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2572872" y="2767012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37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80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+ 39 = 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7030A0"/>
                </a:solidFill>
              </a:rPr>
              <a:t>67</a:t>
            </a:r>
          </a:p>
        </p:txBody>
      </p:sp>
    </p:spTree>
    <p:extLst>
      <p:ext uri="{BB962C8B-B14F-4D97-AF65-F5344CB8AC3E}">
        <p14:creationId xmlns:p14="http://schemas.microsoft.com/office/powerpoint/2010/main" val="37324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52459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3: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349</Words>
  <Application>Microsoft Office PowerPoint</Application>
  <PresentationFormat>Widescreen</PresentationFormat>
  <Paragraphs>96</Paragraphs>
  <Slides>14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微软雅黑</vt:lpstr>
      <vt:lpstr>Arial</vt:lpstr>
      <vt:lpstr>Arial-Rounded</vt:lpstr>
      <vt:lpstr>Calibri</vt:lpstr>
      <vt:lpstr>等线</vt:lpstr>
      <vt:lpstr>Times New Roman</vt:lpstr>
      <vt:lpstr>方正静蕾简体</vt:lpstr>
      <vt:lpstr>Office Theme</vt:lpstr>
      <vt:lpstr>2_Office 主题</vt:lpstr>
      <vt:lpstr>https://www.freeppt7.com</vt:lpstr>
      <vt:lpstr>3_Office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49</cp:revision>
  <dcterms:created xsi:type="dcterms:W3CDTF">2021-07-20T01:55:21Z</dcterms:created>
  <dcterms:modified xsi:type="dcterms:W3CDTF">2021-11-15T16:03:46Z</dcterms:modified>
</cp:coreProperties>
</file>