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7" r:id="rId3"/>
  </p:sldMasterIdLst>
  <p:notesMasterIdLst>
    <p:notesMasterId r:id="rId13"/>
  </p:notesMasterIdLst>
  <p:sldIdLst>
    <p:sldId id="256" r:id="rId4"/>
    <p:sldId id="515" r:id="rId5"/>
    <p:sldId id="517" r:id="rId6"/>
    <p:sldId id="281" r:id="rId7"/>
    <p:sldId id="335" r:id="rId8"/>
    <p:sldId id="375" r:id="rId9"/>
    <p:sldId id="516" r:id="rId10"/>
    <p:sldId id="518" r:id="rId11"/>
    <p:sldId id="51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80993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6121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1119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242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7353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1807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053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55258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86709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1512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671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262308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2325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59767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7778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4680883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18622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21511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0603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42676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24688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238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91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A3DE91-E92F-0843-A6D4-D6270C3FE34B}"/>
              </a:ext>
            </a:extLst>
          </p:cNvPr>
          <p:cNvSpPr/>
          <p:nvPr userDrawn="1"/>
        </p:nvSpPr>
        <p:spPr>
          <a:xfrm>
            <a:off x="8639426" y="6570742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en-VN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69360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9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3</a:t>
            </a:r>
          </a:p>
          <a:p>
            <a:pPr algn="ctr"/>
            <a:r>
              <a:rPr lang="en-US" sz="6000" dirty="0" err="1"/>
              <a:t>Viết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8E02CAB-4AAC-49CB-934A-AFF6A1A93392}"/>
              </a:ext>
            </a:extLst>
          </p:cNvPr>
          <p:cNvSpPr txBox="1"/>
          <p:nvPr/>
        </p:nvSpPr>
        <p:spPr>
          <a:xfrm>
            <a:off x="3835936" y="1312408"/>
            <a:ext cx="45201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NGHE- VIẾT</a:t>
            </a:r>
            <a:endParaRPr lang="en-US" sz="44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E6D30A-7EB0-4BF1-ADD8-4F6B135F4A9B}"/>
              </a:ext>
            </a:extLst>
          </p:cNvPr>
          <p:cNvSpPr txBox="1"/>
          <p:nvPr/>
        </p:nvSpPr>
        <p:spPr>
          <a:xfrm>
            <a:off x="3843226" y="2118922"/>
            <a:ext cx="548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4000" b="1" kern="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NHÍM NÂU KẾT BẠN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153D12-31C1-41B7-BEB0-98D7C0B2671D}"/>
              </a:ext>
            </a:extLst>
          </p:cNvPr>
          <p:cNvSpPr txBox="1"/>
          <p:nvPr/>
        </p:nvSpPr>
        <p:spPr>
          <a:xfrm>
            <a:off x="3843226" y="2762788"/>
            <a:ext cx="5214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 - viết.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9CE343-85F5-407F-B51C-AB81DF267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220" y="3000462"/>
            <a:ext cx="521205" cy="4925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D0F712-B36D-44B4-B526-E61736EC2E7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99" y="3671315"/>
            <a:ext cx="492526" cy="4925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27F03-8C3E-4DBC-8999-3109589DA4D5}"/>
              </a:ext>
            </a:extLst>
          </p:cNvPr>
          <p:cNvSpPr txBox="1"/>
          <p:nvPr/>
        </p:nvSpPr>
        <p:spPr>
          <a:xfrm>
            <a:off x="3843226" y="3429000"/>
            <a:ext cx="5214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tập chính tả: g/ gh.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A6D41C-B540-4774-8A9D-892AB42F00F6}"/>
              </a:ext>
            </a:extLst>
          </p:cNvPr>
          <p:cNvSpPr txBox="1"/>
          <p:nvPr/>
        </p:nvSpPr>
        <p:spPr>
          <a:xfrm>
            <a:off x="3843226" y="4031192"/>
            <a:ext cx="5214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tập lựa chọn.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8BAB6A-F838-41D9-9F81-1A4AA2BF9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601" y="4268878"/>
            <a:ext cx="492526" cy="4925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EDC799-F203-475F-B651-C4042BBD52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39" t="2903" r="24457" b="3018"/>
          <a:stretch/>
        </p:blipFill>
        <p:spPr>
          <a:xfrm>
            <a:off x="446567" y="297712"/>
            <a:ext cx="2530549" cy="19670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154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2056130"/>
            <a:ext cx="12077700" cy="3232785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14300" y="2401570"/>
            <a:ext cx="134816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Thấy nhím trắng tốt bụng, nhím nâu đã nhận lời kết bạn. Cả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5110" y="365125"/>
            <a:ext cx="2442845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Nghe - viết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17695" y="937895"/>
            <a:ext cx="4633595" cy="7531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Nhím nâu kết bạn</a:t>
            </a:r>
          </a:p>
        </p:txBody>
      </p:sp>
      <p:sp>
        <p:nvSpPr>
          <p:cNvPr id="6" name="TextBox 8"/>
          <p:cNvSpPr txBox="1"/>
          <p:nvPr/>
        </p:nvSpPr>
        <p:spPr>
          <a:xfrm>
            <a:off x="114300" y="3136900"/>
            <a:ext cx="134816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hai cùng trang trí chỗ ở cho đẹp. Chúng trải qua những ngày vui </a:t>
            </a:r>
          </a:p>
        </p:txBody>
      </p:sp>
      <p:sp>
        <p:nvSpPr>
          <p:cNvPr id="7" name="TextBox 8"/>
          <p:cNvSpPr txBox="1"/>
          <p:nvPr/>
        </p:nvSpPr>
        <p:spPr>
          <a:xfrm>
            <a:off x="114300" y="3821430"/>
            <a:ext cx="134816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vẻ, ấm áp vì không phải sống một mình giữa mùa đông lạnh giá.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8CAF63-012E-4FB9-AFA1-528DB8253ACA}"/>
              </a:ext>
            </a:extLst>
          </p:cNvPr>
          <p:cNvSpPr/>
          <p:nvPr/>
        </p:nvSpPr>
        <p:spPr>
          <a:xfrm>
            <a:off x="3133817" y="5717219"/>
            <a:ext cx="7483876" cy="82518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 thơ có những chữ nào viết hoa?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E04BFB-897D-447A-963F-458477F9D6C9}"/>
              </a:ext>
            </a:extLst>
          </p:cNvPr>
          <p:cNvCxnSpPr/>
          <p:nvPr/>
        </p:nvCxnSpPr>
        <p:spPr>
          <a:xfrm>
            <a:off x="245110" y="2788920"/>
            <a:ext cx="3126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42AF3A0-9C2C-4E92-A388-E59030E64C1D}"/>
              </a:ext>
            </a:extLst>
          </p:cNvPr>
          <p:cNvCxnSpPr/>
          <p:nvPr/>
        </p:nvCxnSpPr>
        <p:spPr>
          <a:xfrm>
            <a:off x="11159998" y="2770632"/>
            <a:ext cx="3126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2075379-884C-41A7-9E55-5F1095ED21F8}"/>
              </a:ext>
            </a:extLst>
          </p:cNvPr>
          <p:cNvCxnSpPr/>
          <p:nvPr/>
        </p:nvCxnSpPr>
        <p:spPr>
          <a:xfrm>
            <a:off x="6021070" y="3511296"/>
            <a:ext cx="3126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4" grpId="0" animBg="1"/>
      <p:bldP spid="4" grpId="1" animBg="1"/>
      <p:bldP spid="6" grpId="0"/>
      <p:bldP spid="6" grpId="1"/>
      <p:bldP spid="7" grpId="0"/>
      <p:bldP spid="7" grpId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2501905" y="858913"/>
            <a:ext cx="7154436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 từ dễ viết sai</a:t>
            </a:r>
            <a:endParaRPr lang="en-US" sz="4000" b="1" kern="0" dirty="0">
              <a:solidFill>
                <a:srgbClr val="FFAB40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638757" y="1752072"/>
            <a:ext cx="799568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trang trí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2765463" y="2076995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2638757" y="2536664"/>
            <a:ext cx="799568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giữa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2765463" y="2861587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207175-DBBC-5B47-9626-791F4B16E07A}"/>
              </a:ext>
            </a:extLst>
          </p:cNvPr>
          <p:cNvSpPr/>
          <p:nvPr/>
        </p:nvSpPr>
        <p:spPr>
          <a:xfrm>
            <a:off x="2638757" y="3345592"/>
            <a:ext cx="799568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lạnh giá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A6FFE91-FD4E-EE41-A780-5D30A5D67AE4}"/>
              </a:ext>
            </a:extLst>
          </p:cNvPr>
          <p:cNvSpPr/>
          <p:nvPr/>
        </p:nvSpPr>
        <p:spPr>
          <a:xfrm>
            <a:off x="2765463" y="3670515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BA035F-593B-C142-9C33-C62AA1085987}"/>
              </a:ext>
            </a:extLst>
          </p:cNvPr>
          <p:cNvSpPr/>
          <p:nvPr/>
        </p:nvSpPr>
        <p:spPr>
          <a:xfrm>
            <a:off x="2638757" y="4154520"/>
            <a:ext cx="799568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trắng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029D925-C717-EA4B-B96D-2F26F3BADD22}"/>
              </a:ext>
            </a:extLst>
          </p:cNvPr>
          <p:cNvSpPr/>
          <p:nvPr/>
        </p:nvSpPr>
        <p:spPr>
          <a:xfrm>
            <a:off x="2765463" y="4479443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BAE5E4"/>
              </a:solidFill>
              <a:latin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92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13" grpId="0"/>
      <p:bldP spid="14" grpId="0" animBg="1"/>
      <p:bldP spid="15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7114303" y="2600980"/>
            <a:ext cx="41462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bài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vào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vở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ô li</a:t>
            </a:r>
            <a:endParaRPr lang="vi-VN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5012326-8B59-4FCE-8899-0A4A65DC0B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06" y="488074"/>
            <a:ext cx="582291" cy="5822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7A3048C-F4D9-4A62-BBA8-093E72628535}"/>
              </a:ext>
            </a:extLst>
          </p:cNvPr>
          <p:cNvSpPr txBox="1"/>
          <p:nvPr/>
        </p:nvSpPr>
        <p:spPr>
          <a:xfrm>
            <a:off x="2817928" y="453971"/>
            <a:ext cx="7518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 </a:t>
            </a: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 </a:t>
            </a:r>
            <a:r>
              <a:rPr lang="vi-VN" sz="2800" b="1" kern="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hoặc </a:t>
            </a: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gh</a:t>
            </a:r>
            <a:r>
              <a:rPr lang="vi-VN" sz="2800" b="1" kern="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thay cho ô vuông.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D995666-0594-4148-A17C-CC7AFC5C0A30}"/>
              </a:ext>
            </a:extLst>
          </p:cNvPr>
          <p:cNvGrpSpPr/>
          <p:nvPr/>
        </p:nvGrpSpPr>
        <p:grpSpPr>
          <a:xfrm>
            <a:off x="874203" y="1557886"/>
            <a:ext cx="5026883" cy="3416320"/>
            <a:chOff x="167952" y="716488"/>
            <a:chExt cx="3551126" cy="3416320"/>
          </a:xfrm>
        </p:grpSpPr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id="{36FE06AB-F2FE-4E7C-80C1-2CE633C89ABE}"/>
                </a:ext>
              </a:extLst>
            </p:cNvPr>
            <p:cNvSpPr/>
            <p:nvPr/>
          </p:nvSpPr>
          <p:spPr>
            <a:xfrm>
              <a:off x="167952" y="716488"/>
              <a:ext cx="3551126" cy="3416320"/>
            </a:xfrm>
            <a:custGeom>
              <a:avLst/>
              <a:gdLst>
                <a:gd name="connsiteX0" fmla="*/ 0 w 3551126"/>
                <a:gd name="connsiteY0" fmla="*/ 0 h 2398349"/>
                <a:gd name="connsiteX1" fmla="*/ 3551126 w 3551126"/>
                <a:gd name="connsiteY1" fmla="*/ 0 h 2398349"/>
                <a:gd name="connsiteX2" fmla="*/ 3551126 w 3551126"/>
                <a:gd name="connsiteY2" fmla="*/ 2398349 h 2398349"/>
                <a:gd name="connsiteX3" fmla="*/ 0 w 3551126"/>
                <a:gd name="connsiteY3" fmla="*/ 2398349 h 2398349"/>
                <a:gd name="connsiteX4" fmla="*/ 0 w 3551126"/>
                <a:gd name="connsiteY4" fmla="*/ 0 h 239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1126" h="2398349" fill="none" extrusionOk="0">
                  <a:moveTo>
                    <a:pt x="0" y="0"/>
                  </a:moveTo>
                  <a:cubicBezTo>
                    <a:pt x="447019" y="106216"/>
                    <a:pt x="2667521" y="-142119"/>
                    <a:pt x="3551126" y="0"/>
                  </a:cubicBezTo>
                  <a:cubicBezTo>
                    <a:pt x="3550615" y="931146"/>
                    <a:pt x="3550356" y="1761542"/>
                    <a:pt x="3551126" y="2398349"/>
                  </a:cubicBezTo>
                  <a:cubicBezTo>
                    <a:pt x="2369408" y="2369121"/>
                    <a:pt x="820374" y="2382655"/>
                    <a:pt x="0" y="2398349"/>
                  </a:cubicBezTo>
                  <a:cubicBezTo>
                    <a:pt x="-56229" y="1650234"/>
                    <a:pt x="-65128" y="1177510"/>
                    <a:pt x="0" y="0"/>
                  </a:cubicBezTo>
                  <a:close/>
                </a:path>
                <a:path w="3551126" h="2398349" stroke="0" extrusionOk="0">
                  <a:moveTo>
                    <a:pt x="0" y="0"/>
                  </a:moveTo>
                  <a:cubicBezTo>
                    <a:pt x="1490653" y="-71603"/>
                    <a:pt x="2648211" y="126493"/>
                    <a:pt x="3551126" y="0"/>
                  </a:cubicBezTo>
                  <a:cubicBezTo>
                    <a:pt x="3461936" y="607785"/>
                    <a:pt x="3706910" y="2146542"/>
                    <a:pt x="3551126" y="2398349"/>
                  </a:cubicBezTo>
                  <a:cubicBezTo>
                    <a:pt x="1946772" y="2443193"/>
                    <a:pt x="1461798" y="2241462"/>
                    <a:pt x="0" y="2398349"/>
                  </a:cubicBezTo>
                  <a:cubicBezTo>
                    <a:pt x="-31925" y="2074116"/>
                    <a:pt x="67210" y="1013302"/>
                    <a:pt x="0" y="0"/>
                  </a:cubicBezTo>
                  <a:close/>
                </a:path>
              </a:pathLst>
            </a:custGeom>
            <a:solidFill>
              <a:srgbClr val="A889CC">
                <a:lumMod val="40000"/>
                <a:lumOff val="60000"/>
              </a:srgbClr>
            </a:solidFill>
            <a:ln w="19050">
              <a:solidFill>
                <a:srgbClr val="213054"/>
              </a:solidFill>
            </a:ln>
          </p:spPr>
          <p:txBody>
            <a:bodyPr wrap="square" anchor="ctr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Suối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ặp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rồi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	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óp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sông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lớn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 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Sông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ra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biển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Biển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mênh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mông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       (Theo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Nguyễn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Bao)</a:t>
              </a:r>
            </a:p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014749F-42D2-4695-B5BC-04EEE09A0640}"/>
                </a:ext>
              </a:extLst>
            </p:cNvPr>
            <p:cNvSpPr/>
            <p:nvPr/>
          </p:nvSpPr>
          <p:spPr>
            <a:xfrm>
              <a:off x="796670" y="976757"/>
              <a:ext cx="392638" cy="36389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AFCB764-518F-4A26-A63B-2A17454B638D}"/>
                </a:ext>
              </a:extLst>
            </p:cNvPr>
            <p:cNvSpPr/>
            <p:nvPr/>
          </p:nvSpPr>
          <p:spPr>
            <a:xfrm>
              <a:off x="174458" y="1498801"/>
              <a:ext cx="392638" cy="340685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A26D596-8C94-4455-AB8F-1E04850D4BED}"/>
              </a:ext>
            </a:extLst>
          </p:cNvPr>
          <p:cNvGrpSpPr/>
          <p:nvPr/>
        </p:nvGrpSpPr>
        <p:grpSpPr>
          <a:xfrm>
            <a:off x="6375459" y="1318686"/>
            <a:ext cx="5173749" cy="2308324"/>
            <a:chOff x="2958196" y="778545"/>
            <a:chExt cx="3654876" cy="2308324"/>
          </a:xfrm>
        </p:grpSpPr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F1D7C1F2-D753-421D-B860-5870E287B52D}"/>
                </a:ext>
              </a:extLst>
            </p:cNvPr>
            <p:cNvSpPr/>
            <p:nvPr/>
          </p:nvSpPr>
          <p:spPr>
            <a:xfrm>
              <a:off x="2958196" y="778545"/>
              <a:ext cx="3654876" cy="2308324"/>
            </a:xfrm>
            <a:custGeom>
              <a:avLst/>
              <a:gdLst>
                <a:gd name="connsiteX0" fmla="*/ 0 w 3654876"/>
                <a:gd name="connsiteY0" fmla="*/ 0 h 1573701"/>
                <a:gd name="connsiteX1" fmla="*/ 645695 w 3654876"/>
                <a:gd name="connsiteY1" fmla="*/ 0 h 1573701"/>
                <a:gd name="connsiteX2" fmla="*/ 1254841 w 3654876"/>
                <a:gd name="connsiteY2" fmla="*/ 0 h 1573701"/>
                <a:gd name="connsiteX3" fmla="*/ 1863987 w 3654876"/>
                <a:gd name="connsiteY3" fmla="*/ 0 h 1573701"/>
                <a:gd name="connsiteX4" fmla="*/ 2546230 w 3654876"/>
                <a:gd name="connsiteY4" fmla="*/ 0 h 1573701"/>
                <a:gd name="connsiteX5" fmla="*/ 3654876 w 3654876"/>
                <a:gd name="connsiteY5" fmla="*/ 0 h 1573701"/>
                <a:gd name="connsiteX6" fmla="*/ 3654876 w 3654876"/>
                <a:gd name="connsiteY6" fmla="*/ 508830 h 1573701"/>
                <a:gd name="connsiteX7" fmla="*/ 3654876 w 3654876"/>
                <a:gd name="connsiteY7" fmla="*/ 1033397 h 1573701"/>
                <a:gd name="connsiteX8" fmla="*/ 3654876 w 3654876"/>
                <a:gd name="connsiteY8" fmla="*/ 1573701 h 1573701"/>
                <a:gd name="connsiteX9" fmla="*/ 3009181 w 3654876"/>
                <a:gd name="connsiteY9" fmla="*/ 1573701 h 1573701"/>
                <a:gd name="connsiteX10" fmla="*/ 2363486 w 3654876"/>
                <a:gd name="connsiteY10" fmla="*/ 1573701 h 1573701"/>
                <a:gd name="connsiteX11" fmla="*/ 1790889 w 3654876"/>
                <a:gd name="connsiteY11" fmla="*/ 1573701 h 1573701"/>
                <a:gd name="connsiteX12" fmla="*/ 1254841 w 3654876"/>
                <a:gd name="connsiteY12" fmla="*/ 1573701 h 1573701"/>
                <a:gd name="connsiteX13" fmla="*/ 755341 w 3654876"/>
                <a:gd name="connsiteY13" fmla="*/ 1573701 h 1573701"/>
                <a:gd name="connsiteX14" fmla="*/ 0 w 3654876"/>
                <a:gd name="connsiteY14" fmla="*/ 1573701 h 1573701"/>
                <a:gd name="connsiteX15" fmla="*/ 0 w 3654876"/>
                <a:gd name="connsiteY15" fmla="*/ 1049134 h 1573701"/>
                <a:gd name="connsiteX16" fmla="*/ 0 w 3654876"/>
                <a:gd name="connsiteY16" fmla="*/ 540304 h 1573701"/>
                <a:gd name="connsiteX17" fmla="*/ 0 w 3654876"/>
                <a:gd name="connsiteY17" fmla="*/ 0 h 157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54876" h="1573701" fill="none" extrusionOk="0">
                  <a:moveTo>
                    <a:pt x="0" y="0"/>
                  </a:moveTo>
                  <a:cubicBezTo>
                    <a:pt x="235830" y="-997"/>
                    <a:pt x="504485" y="8478"/>
                    <a:pt x="645695" y="0"/>
                  </a:cubicBezTo>
                  <a:cubicBezTo>
                    <a:pt x="786906" y="-8478"/>
                    <a:pt x="1065083" y="17661"/>
                    <a:pt x="1254841" y="0"/>
                  </a:cubicBezTo>
                  <a:cubicBezTo>
                    <a:pt x="1444599" y="-17661"/>
                    <a:pt x="1595964" y="-5825"/>
                    <a:pt x="1863987" y="0"/>
                  </a:cubicBezTo>
                  <a:cubicBezTo>
                    <a:pt x="2132010" y="5825"/>
                    <a:pt x="2346017" y="-7209"/>
                    <a:pt x="2546230" y="0"/>
                  </a:cubicBezTo>
                  <a:cubicBezTo>
                    <a:pt x="2746443" y="7209"/>
                    <a:pt x="3120832" y="-30188"/>
                    <a:pt x="3654876" y="0"/>
                  </a:cubicBezTo>
                  <a:cubicBezTo>
                    <a:pt x="3647562" y="133155"/>
                    <a:pt x="3659291" y="303731"/>
                    <a:pt x="3654876" y="508830"/>
                  </a:cubicBezTo>
                  <a:cubicBezTo>
                    <a:pt x="3650462" y="713929"/>
                    <a:pt x="3673633" y="790837"/>
                    <a:pt x="3654876" y="1033397"/>
                  </a:cubicBezTo>
                  <a:cubicBezTo>
                    <a:pt x="3636119" y="1275957"/>
                    <a:pt x="3635949" y="1422874"/>
                    <a:pt x="3654876" y="1573701"/>
                  </a:cubicBezTo>
                  <a:cubicBezTo>
                    <a:pt x="3365759" y="1552654"/>
                    <a:pt x="3202240" y="1593596"/>
                    <a:pt x="3009181" y="1573701"/>
                  </a:cubicBezTo>
                  <a:cubicBezTo>
                    <a:pt x="2816123" y="1553806"/>
                    <a:pt x="2654159" y="1567543"/>
                    <a:pt x="2363486" y="1573701"/>
                  </a:cubicBezTo>
                  <a:cubicBezTo>
                    <a:pt x="2072814" y="1579859"/>
                    <a:pt x="1932973" y="1600759"/>
                    <a:pt x="1790889" y="1573701"/>
                  </a:cubicBezTo>
                  <a:cubicBezTo>
                    <a:pt x="1648805" y="1546643"/>
                    <a:pt x="1508451" y="1562114"/>
                    <a:pt x="1254841" y="1573701"/>
                  </a:cubicBezTo>
                  <a:cubicBezTo>
                    <a:pt x="1001231" y="1585288"/>
                    <a:pt x="889511" y="1586746"/>
                    <a:pt x="755341" y="1573701"/>
                  </a:cubicBezTo>
                  <a:cubicBezTo>
                    <a:pt x="621171" y="1560656"/>
                    <a:pt x="167993" y="1609217"/>
                    <a:pt x="0" y="1573701"/>
                  </a:cubicBezTo>
                  <a:cubicBezTo>
                    <a:pt x="1967" y="1317696"/>
                    <a:pt x="13263" y="1215968"/>
                    <a:pt x="0" y="1049134"/>
                  </a:cubicBezTo>
                  <a:cubicBezTo>
                    <a:pt x="-13263" y="882300"/>
                    <a:pt x="-14609" y="654926"/>
                    <a:pt x="0" y="540304"/>
                  </a:cubicBezTo>
                  <a:cubicBezTo>
                    <a:pt x="14609" y="425682"/>
                    <a:pt x="-20140" y="194995"/>
                    <a:pt x="0" y="0"/>
                  </a:cubicBezTo>
                  <a:close/>
                </a:path>
                <a:path w="3654876" h="1573701" stroke="0" extrusionOk="0">
                  <a:moveTo>
                    <a:pt x="0" y="0"/>
                  </a:moveTo>
                  <a:cubicBezTo>
                    <a:pt x="176289" y="8138"/>
                    <a:pt x="346156" y="6443"/>
                    <a:pt x="609146" y="0"/>
                  </a:cubicBezTo>
                  <a:cubicBezTo>
                    <a:pt x="872136" y="-6443"/>
                    <a:pt x="1107402" y="-31909"/>
                    <a:pt x="1254841" y="0"/>
                  </a:cubicBezTo>
                  <a:cubicBezTo>
                    <a:pt x="1402280" y="31909"/>
                    <a:pt x="1683147" y="-19221"/>
                    <a:pt x="1827438" y="0"/>
                  </a:cubicBezTo>
                  <a:cubicBezTo>
                    <a:pt x="1971729" y="19221"/>
                    <a:pt x="2181129" y="14049"/>
                    <a:pt x="2509682" y="0"/>
                  </a:cubicBezTo>
                  <a:cubicBezTo>
                    <a:pt x="2838235" y="-14049"/>
                    <a:pt x="2876400" y="-26962"/>
                    <a:pt x="3118828" y="0"/>
                  </a:cubicBezTo>
                  <a:cubicBezTo>
                    <a:pt x="3361256" y="26962"/>
                    <a:pt x="3538467" y="5020"/>
                    <a:pt x="3654876" y="0"/>
                  </a:cubicBezTo>
                  <a:cubicBezTo>
                    <a:pt x="3658211" y="105117"/>
                    <a:pt x="3634502" y="284317"/>
                    <a:pt x="3654876" y="493093"/>
                  </a:cubicBezTo>
                  <a:cubicBezTo>
                    <a:pt x="3675250" y="701869"/>
                    <a:pt x="3672186" y="755636"/>
                    <a:pt x="3654876" y="1017660"/>
                  </a:cubicBezTo>
                  <a:cubicBezTo>
                    <a:pt x="3637566" y="1279684"/>
                    <a:pt x="3673332" y="1361665"/>
                    <a:pt x="3654876" y="1573701"/>
                  </a:cubicBezTo>
                  <a:cubicBezTo>
                    <a:pt x="3492297" y="1569572"/>
                    <a:pt x="3159377" y="1566665"/>
                    <a:pt x="3009181" y="1573701"/>
                  </a:cubicBezTo>
                  <a:cubicBezTo>
                    <a:pt x="2858986" y="1580737"/>
                    <a:pt x="2620885" y="1598953"/>
                    <a:pt x="2473133" y="1573701"/>
                  </a:cubicBezTo>
                  <a:cubicBezTo>
                    <a:pt x="2325381" y="1548449"/>
                    <a:pt x="2074088" y="1584958"/>
                    <a:pt x="1973633" y="1573701"/>
                  </a:cubicBezTo>
                  <a:cubicBezTo>
                    <a:pt x="1873178" y="1562444"/>
                    <a:pt x="1531251" y="1574258"/>
                    <a:pt x="1401036" y="1573701"/>
                  </a:cubicBezTo>
                  <a:cubicBezTo>
                    <a:pt x="1270821" y="1573144"/>
                    <a:pt x="1047181" y="1594566"/>
                    <a:pt x="864987" y="1573701"/>
                  </a:cubicBezTo>
                  <a:cubicBezTo>
                    <a:pt x="682793" y="1552836"/>
                    <a:pt x="175395" y="1572253"/>
                    <a:pt x="0" y="1573701"/>
                  </a:cubicBezTo>
                  <a:cubicBezTo>
                    <a:pt x="-15033" y="1455717"/>
                    <a:pt x="-19032" y="1185664"/>
                    <a:pt x="0" y="1064871"/>
                  </a:cubicBezTo>
                  <a:cubicBezTo>
                    <a:pt x="19032" y="944078"/>
                    <a:pt x="-7059" y="709510"/>
                    <a:pt x="0" y="571778"/>
                  </a:cubicBezTo>
                  <a:cubicBezTo>
                    <a:pt x="7059" y="434046"/>
                    <a:pt x="5305" y="134869"/>
                    <a:pt x="0" y="0"/>
                  </a:cubicBezTo>
                  <a:close/>
                </a:path>
              </a:pathLst>
            </a:custGeom>
            <a:solidFill>
              <a:srgbClr val="FFAB40">
                <a:lumMod val="40000"/>
                <a:lumOff val="60000"/>
              </a:srgbClr>
            </a:solidFill>
            <a:ln w="19050">
              <a:solidFill>
                <a:srgbClr val="FFAB40">
                  <a:lumMod val="50000"/>
                </a:srgb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ấc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chín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Cũng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ặp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mặt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trời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(Theo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Nguyễn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Đức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Quang)</a:t>
              </a:r>
              <a:endPara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482CC60-87BA-4F63-BE31-498871C71EBA}"/>
                </a:ext>
              </a:extLst>
            </p:cNvPr>
            <p:cNvSpPr/>
            <p:nvPr/>
          </p:nvSpPr>
          <p:spPr>
            <a:xfrm>
              <a:off x="3682414" y="1075105"/>
              <a:ext cx="392638" cy="36389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65560CC-2D21-4E02-A82A-3F01E2B7B691}"/>
                </a:ext>
              </a:extLst>
            </p:cNvPr>
            <p:cNvSpPr/>
            <p:nvPr/>
          </p:nvSpPr>
          <p:spPr>
            <a:xfrm>
              <a:off x="3682414" y="1795321"/>
              <a:ext cx="392638" cy="36389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5090ED-49F1-4098-BEBE-55340E4AE74D}"/>
              </a:ext>
            </a:extLst>
          </p:cNvPr>
          <p:cNvGrpSpPr/>
          <p:nvPr/>
        </p:nvGrpSpPr>
        <p:grpSpPr>
          <a:xfrm>
            <a:off x="3669572" y="4351574"/>
            <a:ext cx="4804520" cy="2308324"/>
            <a:chOff x="2299244" y="3239801"/>
            <a:chExt cx="3394043" cy="2308324"/>
          </a:xfrm>
        </p:grpSpPr>
        <p:sp>
          <p:nvSpPr>
            <p:cNvPr id="31" name="Rectangle 6">
              <a:extLst>
                <a:ext uri="{FF2B5EF4-FFF2-40B4-BE49-F238E27FC236}">
                  <a16:creationId xmlns:a16="http://schemas.microsoft.com/office/drawing/2014/main" id="{37AE10F7-F656-4DE8-9497-DB98E3220E24}"/>
                </a:ext>
              </a:extLst>
            </p:cNvPr>
            <p:cNvSpPr/>
            <p:nvPr/>
          </p:nvSpPr>
          <p:spPr>
            <a:xfrm>
              <a:off x="2299244" y="3239801"/>
              <a:ext cx="3394043" cy="2308324"/>
            </a:xfrm>
            <a:custGeom>
              <a:avLst/>
              <a:gdLst>
                <a:gd name="connsiteX0" fmla="*/ 0 w 4033476"/>
                <a:gd name="connsiteY0" fmla="*/ 0 h 1573701"/>
                <a:gd name="connsiteX1" fmla="*/ 4033476 w 4033476"/>
                <a:gd name="connsiteY1" fmla="*/ 0 h 1573701"/>
                <a:gd name="connsiteX2" fmla="*/ 4033476 w 4033476"/>
                <a:gd name="connsiteY2" fmla="*/ 1573701 h 1573701"/>
                <a:gd name="connsiteX3" fmla="*/ 0 w 4033476"/>
                <a:gd name="connsiteY3" fmla="*/ 1573701 h 1573701"/>
                <a:gd name="connsiteX4" fmla="*/ 0 w 4033476"/>
                <a:gd name="connsiteY4" fmla="*/ 0 h 157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3476" h="1573701" fill="none" extrusionOk="0">
                  <a:moveTo>
                    <a:pt x="0" y="0"/>
                  </a:moveTo>
                  <a:cubicBezTo>
                    <a:pt x="838292" y="106216"/>
                    <a:pt x="2085341" y="-142119"/>
                    <a:pt x="4033476" y="0"/>
                  </a:cubicBezTo>
                  <a:cubicBezTo>
                    <a:pt x="4107877" y="436141"/>
                    <a:pt x="4000960" y="1310592"/>
                    <a:pt x="4033476" y="1573701"/>
                  </a:cubicBezTo>
                  <a:cubicBezTo>
                    <a:pt x="2638353" y="1544473"/>
                    <a:pt x="1004376" y="1558007"/>
                    <a:pt x="0" y="1573701"/>
                  </a:cubicBezTo>
                  <a:cubicBezTo>
                    <a:pt x="-12839" y="1320479"/>
                    <a:pt x="-43820" y="523480"/>
                    <a:pt x="0" y="0"/>
                  </a:cubicBezTo>
                  <a:close/>
                </a:path>
                <a:path w="4033476" h="1573701" stroke="0" extrusionOk="0">
                  <a:moveTo>
                    <a:pt x="0" y="0"/>
                  </a:moveTo>
                  <a:cubicBezTo>
                    <a:pt x="1104618" y="-71603"/>
                    <a:pt x="2513060" y="126493"/>
                    <a:pt x="4033476" y="0"/>
                  </a:cubicBezTo>
                  <a:cubicBezTo>
                    <a:pt x="4152213" y="434530"/>
                    <a:pt x="4152679" y="1374077"/>
                    <a:pt x="4033476" y="1573701"/>
                  </a:cubicBezTo>
                  <a:cubicBezTo>
                    <a:pt x="2929534" y="1618545"/>
                    <a:pt x="1094751" y="1416814"/>
                    <a:pt x="0" y="1573701"/>
                  </a:cubicBezTo>
                  <a:cubicBezTo>
                    <a:pt x="11103" y="1092919"/>
                    <a:pt x="-95096" y="425119"/>
                    <a:pt x="0" y="0"/>
                  </a:cubicBezTo>
                  <a:close/>
                </a:path>
              </a:pathLst>
            </a:custGeom>
            <a:solidFill>
              <a:srgbClr val="BAE5E4"/>
            </a:solidFill>
            <a:ln w="28575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Nắng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é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cửa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lớp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Xem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chúng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bài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               (Theo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Nguyễn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Đức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Quang)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D9F0FB-1751-4F01-BA11-93AB3097076E}"/>
                </a:ext>
              </a:extLst>
            </p:cNvPr>
            <p:cNvSpPr/>
            <p:nvPr/>
          </p:nvSpPr>
          <p:spPr>
            <a:xfrm>
              <a:off x="3191886" y="3465899"/>
              <a:ext cx="324852" cy="461665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CCE028C3-19B5-4484-80D2-27297046BE79}"/>
              </a:ext>
            </a:extLst>
          </p:cNvPr>
          <p:cNvSpPr/>
          <p:nvPr/>
        </p:nvSpPr>
        <p:spPr>
          <a:xfrm>
            <a:off x="2002739" y="1619388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</a:t>
            </a:r>
            <a:endParaRPr lang="en-VN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576EE4-1721-462D-94EB-92AB2BF23F54}"/>
              </a:ext>
            </a:extLst>
          </p:cNvPr>
          <p:cNvSpPr/>
          <p:nvPr/>
        </p:nvSpPr>
        <p:spPr>
          <a:xfrm>
            <a:off x="972102" y="2212783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561111-99B8-4E66-8E8E-09D4B0405B19}"/>
              </a:ext>
            </a:extLst>
          </p:cNvPr>
          <p:cNvSpPr/>
          <p:nvPr/>
        </p:nvSpPr>
        <p:spPr>
          <a:xfrm>
            <a:off x="7675590" y="1460792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091B79-64E6-4877-ACCD-68318569D354}"/>
              </a:ext>
            </a:extLst>
          </p:cNvPr>
          <p:cNvSpPr/>
          <p:nvPr/>
        </p:nvSpPr>
        <p:spPr>
          <a:xfrm>
            <a:off x="7652401" y="2210588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06C18E6-19A6-4116-9ADE-640C7DE7086B}"/>
              </a:ext>
            </a:extLst>
          </p:cNvPr>
          <p:cNvSpPr/>
          <p:nvPr/>
        </p:nvSpPr>
        <p:spPr>
          <a:xfrm>
            <a:off x="4933173" y="4545773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gh</a:t>
            </a:r>
          </a:p>
        </p:txBody>
      </p: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3" grpId="0"/>
      <p:bldP spid="34" grpId="0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48362E-2A57-4479-8667-CF9B01AC0DC6}"/>
              </a:ext>
            </a:extLst>
          </p:cNvPr>
          <p:cNvSpPr txBox="1"/>
          <p:nvPr/>
        </p:nvSpPr>
        <p:spPr>
          <a:xfrm>
            <a:off x="3302621" y="414915"/>
            <a:ext cx="7229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a hoặc b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A0CF93-2089-4D1A-A356-9A080B0AA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54" y="578258"/>
            <a:ext cx="481467" cy="549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19D7F6-02AB-4923-B9C0-76CE73C0F62F}"/>
              </a:ext>
            </a:extLst>
          </p:cNvPr>
          <p:cNvSpPr txBox="1"/>
          <p:nvPr/>
        </p:nvSpPr>
        <p:spPr>
          <a:xfrm>
            <a:off x="2703558" y="960025"/>
            <a:ext cx="8613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từ ngữ có tiếng chứa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hoặc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833B76-D13E-4419-99FD-8A385ADA00E1}"/>
              </a:ext>
            </a:extLst>
          </p:cNvPr>
          <p:cNvSpPr txBox="1"/>
          <p:nvPr/>
        </p:nvSpPr>
        <p:spPr>
          <a:xfrm>
            <a:off x="2703558" y="3314146"/>
            <a:ext cx="8613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từ ngữ có tiếng chứa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hoặc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E81300A-2144-4F3B-B1ED-CF9615E29B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79101"/>
              </p:ext>
            </p:extLst>
          </p:nvPr>
        </p:nvGraphicFramePr>
        <p:xfrm>
          <a:off x="2703558" y="1805421"/>
          <a:ext cx="7343825" cy="1623579"/>
        </p:xfrm>
        <a:graphic>
          <a:graphicData uri="http://schemas.openxmlformats.org/drawingml/2006/table">
            <a:tbl>
              <a:tblPr firstRow="1" firstCol="1" bandRow="1"/>
              <a:tblGrid>
                <a:gridCol w="1432683">
                  <a:extLst>
                    <a:ext uri="{9D8B030D-6E8A-4147-A177-3AD203B41FA5}">
                      <a16:colId xmlns:a16="http://schemas.microsoft.com/office/drawing/2014/main" val="1162369807"/>
                    </a:ext>
                  </a:extLst>
                </a:gridCol>
                <a:gridCol w="5911142">
                  <a:extLst>
                    <a:ext uri="{9D8B030D-6E8A-4147-A177-3AD203B41FA5}">
                      <a16:colId xmlns:a16="http://schemas.microsoft.com/office/drawing/2014/main" val="1509586747"/>
                    </a:ext>
                  </a:extLst>
                </a:gridCol>
              </a:tblGrid>
              <a:tr h="793922">
                <a:tc>
                  <a:txBody>
                    <a:bodyPr/>
                    <a:lstStyle/>
                    <a:p>
                      <a:pPr marL="7938" indent="0" algn="ctr">
                        <a:lnSpc>
                          <a:spcPct val="107000"/>
                        </a:lnSpc>
                        <a:tabLst/>
                      </a:pPr>
                      <a:r>
                        <a:rPr lang="en-US" sz="40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iu</a:t>
                      </a:r>
                      <a:endParaRPr lang="en-VN" sz="4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9213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/>
                      </a:pPr>
                      <a:endParaRPr lang="en-VN" sz="4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857809"/>
                  </a:ext>
                </a:extLst>
              </a:tr>
              <a:tr h="829657">
                <a:tc>
                  <a:txBody>
                    <a:bodyPr/>
                    <a:lstStyle/>
                    <a:p>
                      <a:pPr marL="7938" indent="0" algn="ctr">
                        <a:lnSpc>
                          <a:spcPct val="107000"/>
                        </a:lnSpc>
                        <a:tabLst/>
                      </a:pPr>
                      <a:r>
                        <a:rPr lang="en-US" sz="40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ưu</a:t>
                      </a:r>
                      <a:endParaRPr lang="en-VN" sz="4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938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/>
                      </a:pPr>
                      <a:endParaRPr lang="en-VN" sz="4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544010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9685830-53CE-4BF6-B577-E369C9B1D4B6}"/>
              </a:ext>
            </a:extLst>
          </p:cNvPr>
          <p:cNvSpPr/>
          <p:nvPr/>
        </p:nvSpPr>
        <p:spPr>
          <a:xfrm>
            <a:off x="4193617" y="1899683"/>
            <a:ext cx="213702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VN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5C442B-1A48-426E-A850-431613E930FA}"/>
              </a:ext>
            </a:extLst>
          </p:cNvPr>
          <p:cNvSpPr/>
          <p:nvPr/>
        </p:nvSpPr>
        <p:spPr>
          <a:xfrm>
            <a:off x="5503896" y="1887252"/>
            <a:ext cx="29919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6F2FD2-BFD4-461A-8F7E-D52B13984288}"/>
              </a:ext>
            </a:extLst>
          </p:cNvPr>
          <p:cNvSpPr/>
          <p:nvPr/>
        </p:nvSpPr>
        <p:spPr>
          <a:xfrm>
            <a:off x="4383885" y="2685216"/>
            <a:ext cx="19467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765094-5082-49EB-9E7B-40FA17D299EB}"/>
              </a:ext>
            </a:extLst>
          </p:cNvPr>
          <p:cNvSpPr/>
          <p:nvPr/>
        </p:nvSpPr>
        <p:spPr>
          <a:xfrm>
            <a:off x="5765196" y="2649076"/>
            <a:ext cx="2697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endParaRPr lang="en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C3DF318-7DD6-40E9-9FA0-5485894919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535439"/>
              </p:ext>
            </p:extLst>
          </p:nvPr>
        </p:nvGraphicFramePr>
        <p:xfrm>
          <a:off x="2703558" y="4222301"/>
          <a:ext cx="7343825" cy="2012538"/>
        </p:xfrm>
        <a:graphic>
          <a:graphicData uri="http://schemas.openxmlformats.org/drawingml/2006/table">
            <a:tbl>
              <a:tblPr firstRow="1" firstCol="1" bandRow="1"/>
              <a:tblGrid>
                <a:gridCol w="1432683">
                  <a:extLst>
                    <a:ext uri="{9D8B030D-6E8A-4147-A177-3AD203B41FA5}">
                      <a16:colId xmlns:a16="http://schemas.microsoft.com/office/drawing/2014/main" val="1162369807"/>
                    </a:ext>
                  </a:extLst>
                </a:gridCol>
                <a:gridCol w="5911142">
                  <a:extLst>
                    <a:ext uri="{9D8B030D-6E8A-4147-A177-3AD203B41FA5}">
                      <a16:colId xmlns:a16="http://schemas.microsoft.com/office/drawing/2014/main" val="1509586747"/>
                    </a:ext>
                  </a:extLst>
                </a:gridCol>
              </a:tblGrid>
              <a:tr h="984121">
                <a:tc>
                  <a:txBody>
                    <a:bodyPr/>
                    <a:lstStyle/>
                    <a:p>
                      <a:pPr marL="7938" indent="0" algn="ctr">
                        <a:lnSpc>
                          <a:spcPct val="107000"/>
                        </a:lnSpc>
                        <a:tabLst/>
                      </a:pPr>
                      <a:r>
                        <a:rPr lang="en-US" sz="36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iên</a:t>
                      </a:r>
                      <a:endParaRPr lang="en-VN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9213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/>
                      </a:pPr>
                      <a:endParaRPr lang="en-VN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857809"/>
                  </a:ext>
                </a:extLst>
              </a:tr>
              <a:tr h="1028417">
                <a:tc>
                  <a:txBody>
                    <a:bodyPr/>
                    <a:lstStyle/>
                    <a:p>
                      <a:pPr marL="7938" indent="0" algn="ctr">
                        <a:lnSpc>
                          <a:spcPct val="107000"/>
                        </a:lnSpc>
                        <a:tabLst/>
                      </a:pPr>
                      <a:r>
                        <a:rPr lang="en-US" sz="36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iêng</a:t>
                      </a:r>
                      <a:endParaRPr lang="en-VN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938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/>
                      </a:pPr>
                      <a:endParaRPr lang="en-VN" sz="3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5440108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5A5F3C2-3F07-43EE-8918-E2076FBF6BBA}"/>
              </a:ext>
            </a:extLst>
          </p:cNvPr>
          <p:cNvSpPr/>
          <p:nvPr/>
        </p:nvSpPr>
        <p:spPr>
          <a:xfrm>
            <a:off x="4469612" y="4402726"/>
            <a:ext cx="2108656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 lvl="0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VN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33D528-C31E-4F36-9198-113C62A64FAC}"/>
              </a:ext>
            </a:extLst>
          </p:cNvPr>
          <p:cNvSpPr/>
          <p:nvPr/>
        </p:nvSpPr>
        <p:spPr>
          <a:xfrm>
            <a:off x="5765196" y="4402726"/>
            <a:ext cx="339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63A22C-500F-4F40-8481-B19250548C74}"/>
              </a:ext>
            </a:extLst>
          </p:cNvPr>
          <p:cNvSpPr/>
          <p:nvPr/>
        </p:nvSpPr>
        <p:spPr>
          <a:xfrm>
            <a:off x="4565741" y="5362490"/>
            <a:ext cx="3031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B3077B-CEF5-41A1-B3DF-2E9622B343DE}"/>
              </a:ext>
            </a:extLst>
          </p:cNvPr>
          <p:cNvSpPr/>
          <p:nvPr/>
        </p:nvSpPr>
        <p:spPr>
          <a:xfrm>
            <a:off x="6763517" y="5375827"/>
            <a:ext cx="3504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endParaRPr lang="en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5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 build="p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250</Words>
  <Application>Microsoft Office PowerPoint</Application>
  <PresentationFormat>Widescreen</PresentationFormat>
  <Paragraphs>56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等线</vt:lpstr>
      <vt:lpstr>HP001 4 hàng</vt:lpstr>
      <vt:lpstr>Kalam</vt:lpstr>
      <vt:lpstr>Montserrat</vt:lpstr>
      <vt:lpstr>Times New Roman</vt:lpstr>
      <vt:lpstr>Office Theme</vt:lpstr>
      <vt:lpstr>5_Office Theme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35</cp:revision>
  <dcterms:created xsi:type="dcterms:W3CDTF">2021-07-20T01:55:21Z</dcterms:created>
  <dcterms:modified xsi:type="dcterms:W3CDTF">2021-11-16T14:35:15Z</dcterms:modified>
</cp:coreProperties>
</file>