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73" r:id="rId5"/>
    <p:sldMasterId id="2147483895" r:id="rId6"/>
    <p:sldMasterId id="2147483911" r:id="rId7"/>
    <p:sldMasterId id="2147483924" r:id="rId8"/>
  </p:sldMasterIdLst>
  <p:notesMasterIdLst>
    <p:notesMasterId r:id="rId25"/>
  </p:notesMasterIdLst>
  <p:sldIdLst>
    <p:sldId id="3401" r:id="rId9"/>
    <p:sldId id="2007577095" r:id="rId10"/>
    <p:sldId id="263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3399" r:id="rId19"/>
    <p:sldId id="2007577120" r:id="rId20"/>
    <p:sldId id="300" r:id="rId21"/>
    <p:sldId id="2007577118" r:id="rId22"/>
    <p:sldId id="2007577119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gi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01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36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5" Type="http://schemas.openxmlformats.org/officeDocument/2006/relationships/image" Target="../media/image4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3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6" Type="http://schemas.openxmlformats.org/officeDocument/2006/relationships/image" Target="../media/image116.png"/><Relationship Id="rId5" Type="http://schemas.microsoft.com/office/2007/relationships/hdphoto" Target="../media/hdphoto28.wdp"/><Relationship Id="rId4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18.png"/><Relationship Id="rId4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3.xml"/><Relationship Id="rId4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3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image" Target="../media/image76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88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102.png"/><Relationship Id="rId50" Type="http://schemas.openxmlformats.org/officeDocument/2006/relationships/image" Target="../media/image103.png"/><Relationship Id="rId55" Type="http://schemas.openxmlformats.org/officeDocument/2006/relationships/slide" Target="slide9.xml"/><Relationship Id="rId7" Type="http://schemas.microsoft.com/office/2007/relationships/hdphoto" Target="../media/hdphoto5.wdp"/><Relationship Id="rId2" Type="http://schemas.openxmlformats.org/officeDocument/2006/relationships/image" Target="../media/image80.png"/><Relationship Id="rId16" Type="http://schemas.openxmlformats.org/officeDocument/2006/relationships/image" Target="../media/image87.png"/><Relationship Id="rId29" Type="http://schemas.openxmlformats.org/officeDocument/2006/relationships/image" Target="../media/image94.png"/><Relationship Id="rId11" Type="http://schemas.microsoft.com/office/2007/relationships/hdphoto" Target="../media/hdphoto7.wdp"/><Relationship Id="rId24" Type="http://schemas.openxmlformats.org/officeDocument/2006/relationships/image" Target="../media/image91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10.xml"/><Relationship Id="rId45" Type="http://schemas.microsoft.com/office/2007/relationships/hdphoto" Target="../media/hdphoto22.wdp"/><Relationship Id="rId53" Type="http://schemas.openxmlformats.org/officeDocument/2006/relationships/image" Target="../media/image104.png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81.png"/><Relationship Id="rId9" Type="http://schemas.microsoft.com/office/2007/relationships/hdphoto" Target="../media/hdphoto6.wdp"/><Relationship Id="rId14" Type="http://schemas.openxmlformats.org/officeDocument/2006/relationships/image" Target="../media/image86.png"/><Relationship Id="rId22" Type="http://schemas.openxmlformats.org/officeDocument/2006/relationships/image" Target="../media/image90.png"/><Relationship Id="rId27" Type="http://schemas.openxmlformats.org/officeDocument/2006/relationships/image" Target="../media/image93.png"/><Relationship Id="rId30" Type="http://schemas.microsoft.com/office/2007/relationships/hdphoto" Target="../media/hdphoto16.wdp"/><Relationship Id="rId35" Type="http://schemas.openxmlformats.org/officeDocument/2006/relationships/image" Target="../media/image97.png"/><Relationship Id="rId43" Type="http://schemas.openxmlformats.org/officeDocument/2006/relationships/slide" Target="slide5.xml"/><Relationship Id="rId48" Type="http://schemas.microsoft.com/office/2007/relationships/hdphoto" Target="../media/hdphoto23.wdp"/><Relationship Id="rId56" Type="http://schemas.openxmlformats.org/officeDocument/2006/relationships/image" Target="../media/image105.png"/><Relationship Id="rId8" Type="http://schemas.openxmlformats.org/officeDocument/2006/relationships/image" Target="../media/image83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85.png"/><Relationship Id="rId17" Type="http://schemas.microsoft.com/office/2007/relationships/hdphoto" Target="../media/hdphoto10.wdp"/><Relationship Id="rId25" Type="http://schemas.openxmlformats.org/officeDocument/2006/relationships/image" Target="../media/image92.png"/><Relationship Id="rId33" Type="http://schemas.openxmlformats.org/officeDocument/2006/relationships/image" Target="../media/image96.png"/><Relationship Id="rId38" Type="http://schemas.openxmlformats.org/officeDocument/2006/relationships/image" Target="../media/image99.png"/><Relationship Id="rId46" Type="http://schemas.openxmlformats.org/officeDocument/2006/relationships/slide" Target="slide6.xml"/><Relationship Id="rId20" Type="http://schemas.openxmlformats.org/officeDocument/2006/relationships/image" Target="../media/image89.png"/><Relationship Id="rId41" Type="http://schemas.openxmlformats.org/officeDocument/2006/relationships/image" Target="../media/image100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2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98.png"/><Relationship Id="rId49" Type="http://schemas.openxmlformats.org/officeDocument/2006/relationships/slide" Target="slide7.xml"/><Relationship Id="rId57" Type="http://schemas.microsoft.com/office/2007/relationships/hdphoto" Target="../media/hdphoto26.wdp"/><Relationship Id="rId10" Type="http://schemas.openxmlformats.org/officeDocument/2006/relationships/image" Target="../media/image84.png"/><Relationship Id="rId31" Type="http://schemas.openxmlformats.org/officeDocument/2006/relationships/image" Target="../media/image95.png"/><Relationship Id="rId44" Type="http://schemas.openxmlformats.org/officeDocument/2006/relationships/image" Target="../media/image101.png"/><Relationship Id="rId5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4075" y="1600200"/>
            <a:ext cx="2429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1" y="3414355"/>
            <a:ext cx="220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4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4000" b="1" dirty="0">
                <a:solidFill>
                  <a:srgbClr val="0000FF"/>
                </a:solidFill>
                <a:latin typeface="Calibri"/>
              </a:rPr>
              <a:t>: 4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1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7DE868E-A14E-478F-9E24-5F709162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26" y="467668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181340-E6BC-43FA-8F25-621A1489552F}"/>
              </a:ext>
            </a:extLst>
          </p:cNvPr>
          <p:cNvSpPr/>
          <p:nvPr/>
        </p:nvSpPr>
        <p:spPr>
          <a:xfrm>
            <a:off x="1917007" y="158248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B723B-543B-4457-A385-2F41815499C7}"/>
              </a:ext>
            </a:extLst>
          </p:cNvPr>
          <p:cNvSpPr txBox="1"/>
          <p:nvPr/>
        </p:nvSpPr>
        <p:spPr>
          <a:xfrm>
            <a:off x="2413459" y="156431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6C64F1-B57E-4ED8-BD8D-CBE9A6312510}"/>
              </a:ext>
            </a:extLst>
          </p:cNvPr>
          <p:cNvGrpSpPr/>
          <p:nvPr/>
        </p:nvGrpSpPr>
        <p:grpSpPr>
          <a:xfrm>
            <a:off x="1561890" y="2671011"/>
            <a:ext cx="7415673" cy="658838"/>
            <a:chOff x="1824226" y="3918823"/>
            <a:chExt cx="7415673" cy="6588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30DFEC-8575-4D9A-BD88-0E3B49361EB4}"/>
                </a:ext>
              </a:extLst>
            </p:cNvPr>
            <p:cNvSpPr/>
            <p:nvPr/>
          </p:nvSpPr>
          <p:spPr>
            <a:xfrm>
              <a:off x="1824226" y="3918826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 – 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FAC2A0-857F-4409-825A-3078067B2F6E}"/>
                </a:ext>
              </a:extLst>
            </p:cNvPr>
            <p:cNvSpPr/>
            <p:nvPr/>
          </p:nvSpPr>
          <p:spPr>
            <a:xfrm>
              <a:off x="3901137" y="3918825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 – 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3E1636-C5AA-4FD3-96B8-31D07F3FCC57}"/>
                </a:ext>
              </a:extLst>
            </p:cNvPr>
            <p:cNvSpPr/>
            <p:nvPr/>
          </p:nvSpPr>
          <p:spPr>
            <a:xfrm>
              <a:off x="5978048" y="3918824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FDE08-F466-4BB2-B192-5E8636661961}"/>
                </a:ext>
              </a:extLst>
            </p:cNvPr>
            <p:cNvSpPr/>
            <p:nvPr/>
          </p:nvSpPr>
          <p:spPr>
            <a:xfrm>
              <a:off x="8054959" y="3918823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 – 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BBC930-4542-42B6-886B-A62AA9670B6A}"/>
              </a:ext>
            </a:extLst>
          </p:cNvPr>
          <p:cNvGrpSpPr/>
          <p:nvPr/>
        </p:nvGrpSpPr>
        <p:grpSpPr>
          <a:xfrm>
            <a:off x="1661437" y="3173654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2A6D7-0566-4D09-BF35-9E71E6B2AE5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DDAF18-93F2-4189-B9A0-0C5ABBA3F5B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32E36E-537D-40D7-B59E-5D7BB3F340B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D4A20C-99A0-4E7D-9815-AF4511D17D87}"/>
              </a:ext>
            </a:extLst>
          </p:cNvPr>
          <p:cNvGrpSpPr/>
          <p:nvPr/>
        </p:nvGrpSpPr>
        <p:grpSpPr>
          <a:xfrm>
            <a:off x="3744278" y="3166604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3C1B4A-C57A-4774-B230-E99CE00FF5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A230B8-C8EB-4448-A0F0-24917D5E27B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2EC30C-5544-469F-B10C-04AD272F5F9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F2B908-C277-42DA-89DF-A7F172467EC4}"/>
              </a:ext>
            </a:extLst>
          </p:cNvPr>
          <p:cNvGrpSpPr/>
          <p:nvPr/>
        </p:nvGrpSpPr>
        <p:grpSpPr>
          <a:xfrm>
            <a:off x="5827119" y="3173654"/>
            <a:ext cx="837249" cy="1312215"/>
            <a:chOff x="1933616" y="4498692"/>
            <a:chExt cx="837249" cy="13122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3AD577-E37B-4F91-AEFA-46EF506C87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2E1121-7105-4F87-B346-A656FD2FC81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6AE788-B785-48C4-9C9F-B88DEAA1E79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EFCF93-39BD-4B34-9E35-5DE55128B1EE}"/>
              </a:ext>
            </a:extLst>
          </p:cNvPr>
          <p:cNvGrpSpPr/>
          <p:nvPr/>
        </p:nvGrpSpPr>
        <p:grpSpPr>
          <a:xfrm>
            <a:off x="7909960" y="3166604"/>
            <a:ext cx="837249" cy="1312215"/>
            <a:chOff x="1933616" y="4498692"/>
            <a:chExt cx="837249" cy="13122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D9A360-991B-4116-9308-C031D88E972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605C23-5366-4D97-940D-A2CC4AAAC33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B28AD0-41C7-4A01-A2BD-E5898836AE2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D1B5122-38E7-400A-999C-5DD710E8387E}"/>
              </a:ext>
            </a:extLst>
          </p:cNvPr>
          <p:cNvSpPr txBox="1"/>
          <p:nvPr/>
        </p:nvSpPr>
        <p:spPr>
          <a:xfrm>
            <a:off x="1858767" y="451474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371EB3-AA62-4AD5-BC56-91E7A30BC33C}"/>
              </a:ext>
            </a:extLst>
          </p:cNvPr>
          <p:cNvSpPr txBox="1"/>
          <p:nvPr/>
        </p:nvSpPr>
        <p:spPr>
          <a:xfrm>
            <a:off x="3941608" y="448386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55A635-3621-4162-9743-B5DC8F9FA031}"/>
              </a:ext>
            </a:extLst>
          </p:cNvPr>
          <p:cNvSpPr txBox="1"/>
          <p:nvPr/>
        </p:nvSpPr>
        <p:spPr>
          <a:xfrm>
            <a:off x="6050953" y="451474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B68A59-57F7-4E7E-9923-1DB70692D7CD}"/>
              </a:ext>
            </a:extLst>
          </p:cNvPr>
          <p:cNvSpPr txBox="1"/>
          <p:nvPr/>
        </p:nvSpPr>
        <p:spPr>
          <a:xfrm>
            <a:off x="8107290" y="45147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78</a:t>
            </a:r>
          </a:p>
        </p:txBody>
      </p:sp>
      <p:pic>
        <p:nvPicPr>
          <p:cNvPr id="46" name="图片 5">
            <a:extLst>
              <a:ext uri="{FF2B5EF4-FFF2-40B4-BE49-F238E27FC236}">
                <a16:creationId xmlns:a16="http://schemas.microsoft.com/office/drawing/2014/main" id="{F0DE1CC0-A843-447E-BCE3-7B46ECCA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5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E901D8-25C6-41DC-AA3A-939382A6F288}"/>
              </a:ext>
            </a:extLst>
          </p:cNvPr>
          <p:cNvSpPr/>
          <p:nvPr/>
        </p:nvSpPr>
        <p:spPr>
          <a:xfrm>
            <a:off x="1267172" y="201252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0304B-A804-4D25-A8D1-2B5976A27860}"/>
              </a:ext>
            </a:extLst>
          </p:cNvPr>
          <p:cNvSpPr txBox="1"/>
          <p:nvPr/>
        </p:nvSpPr>
        <p:spPr>
          <a:xfrm>
            <a:off x="1763624" y="1994360"/>
            <a:ext cx="380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Cắm hoa vào lọ thích hợp.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3610F-6D78-491D-8FE3-59FBA2BCCF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5208" y="1831995"/>
            <a:ext cx="5252885" cy="31786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ADEDE5-FD0D-4DCA-BBF8-D964EF8C6BD9}"/>
              </a:ext>
            </a:extLst>
          </p:cNvPr>
          <p:cNvGrpSpPr/>
          <p:nvPr/>
        </p:nvGrpSpPr>
        <p:grpSpPr>
          <a:xfrm>
            <a:off x="7271976" y="2550638"/>
            <a:ext cx="677631" cy="639019"/>
            <a:chOff x="7027427" y="3635968"/>
            <a:chExt cx="677631" cy="6390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A2EA69-EBED-4503-9B17-29D5F82C1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 flipH="1">
              <a:off x="7027427" y="3635968"/>
              <a:ext cx="677631" cy="639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E84F46-C024-4C2B-9546-7C3F7888A05B}"/>
                </a:ext>
              </a:extLst>
            </p:cNvPr>
            <p:cNvSpPr txBox="1"/>
            <p:nvPr/>
          </p:nvSpPr>
          <p:spPr>
            <a:xfrm>
              <a:off x="7102387" y="381332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FC0AC6-1A59-4021-9E5B-55516CB8AF88}"/>
              </a:ext>
            </a:extLst>
          </p:cNvPr>
          <p:cNvGrpSpPr/>
          <p:nvPr/>
        </p:nvGrpSpPr>
        <p:grpSpPr>
          <a:xfrm>
            <a:off x="6371451" y="2666677"/>
            <a:ext cx="685028" cy="665135"/>
            <a:chOff x="6126902" y="3752007"/>
            <a:chExt cx="685028" cy="6651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80CE7C-F9DA-4CB0-BA6A-8F5256658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>
              <a:off x="6126902" y="3752007"/>
              <a:ext cx="685028" cy="6459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E0D003-8776-4931-BD8F-C6FBFC849FAC}"/>
                </a:ext>
              </a:extLst>
            </p:cNvPr>
            <p:cNvSpPr txBox="1"/>
            <p:nvPr/>
          </p:nvSpPr>
          <p:spPr>
            <a:xfrm>
              <a:off x="6190610" y="395547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39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65495-1A41-4D2A-B59D-812B96EEB6E3}"/>
              </a:ext>
            </a:extLst>
          </p:cNvPr>
          <p:cNvSpPr/>
          <p:nvPr/>
        </p:nvSpPr>
        <p:spPr>
          <a:xfrm>
            <a:off x="1763624" y="2653836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46 – 7 =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61893-9111-4E0C-B259-C924661C9C57}"/>
              </a:ext>
            </a:extLst>
          </p:cNvPr>
          <p:cNvSpPr txBox="1"/>
          <p:nvPr/>
        </p:nvSpPr>
        <p:spPr>
          <a:xfrm>
            <a:off x="3226713" y="276135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3DC533-EF5D-4E59-936F-085C36619D0A}"/>
              </a:ext>
            </a:extLst>
          </p:cNvPr>
          <p:cNvSpPr/>
          <p:nvPr/>
        </p:nvSpPr>
        <p:spPr>
          <a:xfrm>
            <a:off x="1715417" y="3606892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2 =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5D0AD-DD1B-48A6-93A1-8B5D61107376}"/>
              </a:ext>
            </a:extLst>
          </p:cNvPr>
          <p:cNvSpPr txBox="1"/>
          <p:nvPr/>
        </p:nvSpPr>
        <p:spPr>
          <a:xfrm>
            <a:off x="3178506" y="371440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48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339BBBC-E29E-4E5F-9619-8E205C2D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FE38949A-7B2E-4710-B869-33EF7337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83" y="435906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33F1A-F1EC-4971-894C-FF3702E00BE7}"/>
              </a:ext>
            </a:extLst>
          </p:cNvPr>
          <p:cNvSpPr/>
          <p:nvPr/>
        </p:nvSpPr>
        <p:spPr>
          <a:xfrm>
            <a:off x="3011967" y="707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68068-CE37-40CD-9790-C761D24C9475}"/>
              </a:ext>
            </a:extLst>
          </p:cNvPr>
          <p:cNvSpPr txBox="1"/>
          <p:nvPr/>
        </p:nvSpPr>
        <p:spPr>
          <a:xfrm>
            <a:off x="3449289" y="707327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về nhà sóc đi qua ba phép tính có kết quả bằng nhau. Tìm nhà cho sóc.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5B29A0-3785-4085-A682-79D07F897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775" y="1538325"/>
            <a:ext cx="7236255" cy="4607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6D0912-B04B-45A7-A5DA-4487A94C2B01}"/>
              </a:ext>
            </a:extLst>
          </p:cNvPr>
          <p:cNvSpPr/>
          <p:nvPr/>
        </p:nvSpPr>
        <p:spPr>
          <a:xfrm>
            <a:off x="1072032" y="141607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 – 8 =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87795-F1A2-4635-830E-3918CFE5C3D0}"/>
              </a:ext>
            </a:extLst>
          </p:cNvPr>
          <p:cNvSpPr txBox="1"/>
          <p:nvPr/>
        </p:nvSpPr>
        <p:spPr>
          <a:xfrm>
            <a:off x="2535121" y="15235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D4604-9B0B-4AF1-873C-85A7EDE9D7A2}"/>
              </a:ext>
            </a:extLst>
          </p:cNvPr>
          <p:cNvSpPr/>
          <p:nvPr/>
        </p:nvSpPr>
        <p:spPr>
          <a:xfrm>
            <a:off x="1072032" y="217910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22 + 24 =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800CF-A524-4E34-BFAF-CB19E6E22245}"/>
              </a:ext>
            </a:extLst>
          </p:cNvPr>
          <p:cNvSpPr txBox="1"/>
          <p:nvPr/>
        </p:nvSpPr>
        <p:spPr>
          <a:xfrm>
            <a:off x="2692007" y="22866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74B86-74B6-486D-BF0C-0DFAB34619D1}"/>
              </a:ext>
            </a:extLst>
          </p:cNvPr>
          <p:cNvSpPr/>
          <p:nvPr/>
        </p:nvSpPr>
        <p:spPr>
          <a:xfrm>
            <a:off x="1072032" y="290869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9 =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9A1B32-F36A-4DD5-ADF9-EDB1FAA0F119}"/>
              </a:ext>
            </a:extLst>
          </p:cNvPr>
          <p:cNvSpPr txBox="1"/>
          <p:nvPr/>
        </p:nvSpPr>
        <p:spPr>
          <a:xfrm>
            <a:off x="2535121" y="30162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6F4BF-8689-4D80-AC2A-F12DDBE27323}"/>
              </a:ext>
            </a:extLst>
          </p:cNvPr>
          <p:cNvSpPr/>
          <p:nvPr/>
        </p:nvSpPr>
        <p:spPr>
          <a:xfrm>
            <a:off x="1072032" y="3638273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+ 16 =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0D393E-0814-43CF-A831-1C4923D354A2}"/>
              </a:ext>
            </a:extLst>
          </p:cNvPr>
          <p:cNvSpPr txBox="1"/>
          <p:nvPr/>
        </p:nvSpPr>
        <p:spPr>
          <a:xfrm>
            <a:off x="2702800" y="37457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2358E9-2260-4F90-BE39-0198C7EE0A1C}"/>
              </a:ext>
            </a:extLst>
          </p:cNvPr>
          <p:cNvSpPr/>
          <p:nvPr/>
        </p:nvSpPr>
        <p:spPr>
          <a:xfrm>
            <a:off x="1072032" y="436785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4 = 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7B6D7-74C9-4EDE-9A25-4395B62C5984}"/>
              </a:ext>
            </a:extLst>
          </p:cNvPr>
          <p:cNvSpPr txBox="1"/>
          <p:nvPr/>
        </p:nvSpPr>
        <p:spPr>
          <a:xfrm>
            <a:off x="2535121" y="44753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4289C1-E593-4DE4-BD95-AFCA7A0C3077}"/>
              </a:ext>
            </a:extLst>
          </p:cNvPr>
          <p:cNvSpPr/>
          <p:nvPr/>
        </p:nvSpPr>
        <p:spPr>
          <a:xfrm>
            <a:off x="1072032" y="509743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73 – 7 =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6155E9-572B-44E4-B72F-74283FCA77E3}"/>
              </a:ext>
            </a:extLst>
          </p:cNvPr>
          <p:cNvSpPr txBox="1"/>
          <p:nvPr/>
        </p:nvSpPr>
        <p:spPr>
          <a:xfrm>
            <a:off x="2535121" y="52049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80A258-6B76-4FC4-B76B-7AB906733038}"/>
              </a:ext>
            </a:extLst>
          </p:cNvPr>
          <p:cNvSpPr/>
          <p:nvPr/>
        </p:nvSpPr>
        <p:spPr>
          <a:xfrm>
            <a:off x="1072032" y="5827019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65 – 8 =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9EE0EB-E798-44E0-B743-C1E420846596}"/>
              </a:ext>
            </a:extLst>
          </p:cNvPr>
          <p:cNvSpPr txBox="1"/>
          <p:nvPr/>
        </p:nvSpPr>
        <p:spPr>
          <a:xfrm>
            <a:off x="2535121" y="59345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C26246-8FB8-4B4C-B917-4D15FD48FBF6}"/>
              </a:ext>
            </a:extLst>
          </p:cNvPr>
          <p:cNvGrpSpPr/>
          <p:nvPr/>
        </p:nvGrpSpPr>
        <p:grpSpPr>
          <a:xfrm>
            <a:off x="5102816" y="3269569"/>
            <a:ext cx="807151" cy="662828"/>
            <a:chOff x="1750173" y="2926500"/>
            <a:chExt cx="807151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D39A4E-6F38-41AC-87D7-BE3E39131C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3E81B4-946B-4213-81E9-F0A002BE029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E4B740-D519-4B54-B5B4-C44A6A6BB9DE}"/>
              </a:ext>
            </a:extLst>
          </p:cNvPr>
          <p:cNvGrpSpPr/>
          <p:nvPr/>
        </p:nvGrpSpPr>
        <p:grpSpPr>
          <a:xfrm>
            <a:off x="6288130" y="2684794"/>
            <a:ext cx="807151" cy="662828"/>
            <a:chOff x="1750173" y="2926500"/>
            <a:chExt cx="807151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1E5B8F-808A-4AC0-A3D8-E4021B56D25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8BED70-671E-4A68-9A33-79ECDCD6D0E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DB57BE-938C-4D81-9486-91DF7CF45D42}"/>
              </a:ext>
            </a:extLst>
          </p:cNvPr>
          <p:cNvGrpSpPr/>
          <p:nvPr/>
        </p:nvGrpSpPr>
        <p:grpSpPr>
          <a:xfrm>
            <a:off x="7977782" y="1815974"/>
            <a:ext cx="807151" cy="662828"/>
            <a:chOff x="1750173" y="2926500"/>
            <a:chExt cx="807151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28F612-3EAE-4AE3-84E9-55522EDB9BD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F6AC5F-D572-4741-BAD3-A2B6F11204E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D17AB3-51B2-4849-A566-11BE9EEA6A72}"/>
              </a:ext>
            </a:extLst>
          </p:cNvPr>
          <p:cNvGrpSpPr/>
          <p:nvPr/>
        </p:nvGrpSpPr>
        <p:grpSpPr>
          <a:xfrm>
            <a:off x="5992024" y="4764026"/>
            <a:ext cx="807151" cy="662828"/>
            <a:chOff x="1750173" y="2926500"/>
            <a:chExt cx="807151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E15650B-DB1E-4789-857C-F4400954FC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9072C6-2F5F-4BDE-B7EF-62F1B258C7A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83EC6E-E0F5-4CEA-8DAC-8B4CEDF54BEE}"/>
              </a:ext>
            </a:extLst>
          </p:cNvPr>
          <p:cNvGrpSpPr/>
          <p:nvPr/>
        </p:nvGrpSpPr>
        <p:grpSpPr>
          <a:xfrm>
            <a:off x="8603757" y="2752479"/>
            <a:ext cx="807151" cy="662828"/>
            <a:chOff x="1750173" y="2926500"/>
            <a:chExt cx="807151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52C4E1-6C8F-4641-8828-4767878DE50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166397-6965-41A3-BD29-AC1888A28F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94DDE5-C4D0-4F70-877B-EC7DFE0975C6}"/>
              </a:ext>
            </a:extLst>
          </p:cNvPr>
          <p:cNvGrpSpPr/>
          <p:nvPr/>
        </p:nvGrpSpPr>
        <p:grpSpPr>
          <a:xfrm>
            <a:off x="8128020" y="4038177"/>
            <a:ext cx="807151" cy="662828"/>
            <a:chOff x="1750173" y="2926500"/>
            <a:chExt cx="807151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044568-6BD9-4036-A269-B4420C60801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892BAB-FF10-47CA-BE7F-179F20A8259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AA7A6C-0BBC-4AAA-A512-F00DC2EC1654}"/>
              </a:ext>
            </a:extLst>
          </p:cNvPr>
          <p:cNvGrpSpPr/>
          <p:nvPr/>
        </p:nvGrpSpPr>
        <p:grpSpPr>
          <a:xfrm>
            <a:off x="8055858" y="5794267"/>
            <a:ext cx="807151" cy="662828"/>
            <a:chOff x="1750173" y="2926500"/>
            <a:chExt cx="807151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175670-BC41-4072-94B1-B7F7738A4B4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4CC2E4-91C3-4219-A59B-26604B1D359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4F25A050-9271-4126-9497-093FB6E3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70409" y="400167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6A6BD564-9B40-4043-ABFD-48BD549C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58524" y="38972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92331D60-0AFD-4FC9-ABA6-1A937AAF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54795" y="30368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804FB916-EA59-4CE7-9AD3-50549DC4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96967" y="282250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1F0D0C8F-5C64-47A3-AFCC-578C8910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917696" y="306691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E4CE1E8-01AA-4E72-AF8C-9D7437F1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930248" y="345324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0399F363-DB1B-4AFF-BDD2-EE34BE0E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331421" y="354293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0861421-A327-4403-8C42-67279586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57638" y="354309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C7D20A2-937A-4171-B6AA-4FD7F4DC2F5E}"/>
              </a:ext>
            </a:extLst>
          </p:cNvPr>
          <p:cNvSpPr/>
          <p:nvPr/>
        </p:nvSpPr>
        <p:spPr>
          <a:xfrm>
            <a:off x="9865759" y="2424163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4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F1E0850-080F-49A7-B9B6-14C0BFDA8DA4}"/>
              </a:ext>
            </a:extLst>
          </p:cNvPr>
          <p:cNvSpPr/>
          <p:nvPr/>
        </p:nvSpPr>
        <p:spPr>
          <a:xfrm>
            <a:off x="900163" y="1698597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3A077-A147-4618-AB35-6BBF4CA64596}"/>
              </a:ext>
            </a:extLst>
          </p:cNvPr>
          <p:cNvSpPr txBox="1"/>
          <p:nvPr/>
        </p:nvSpPr>
        <p:spPr>
          <a:xfrm>
            <a:off x="1337718" y="1698597"/>
            <a:ext cx="2882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EBEA2-7D1D-48B0-B8FD-BF16FE429513}"/>
              </a:ext>
            </a:extLst>
          </p:cNvPr>
          <p:cNvSpPr txBox="1"/>
          <p:nvPr/>
        </p:nvSpPr>
        <p:spPr>
          <a:xfrm>
            <a:off x="4565896" y="42680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AF875-F5D5-434E-BA2F-E9A3604AA593}"/>
              </a:ext>
            </a:extLst>
          </p:cNvPr>
          <p:cNvSpPr txBox="1"/>
          <p:nvPr/>
        </p:nvSpPr>
        <p:spPr>
          <a:xfrm>
            <a:off x="2422935" y="4791261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vườn có số cây hoa hồng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240FD-9599-486A-ABE8-DB94D07B0068}"/>
              </a:ext>
            </a:extLst>
          </p:cNvPr>
          <p:cNvSpPr txBox="1"/>
          <p:nvPr/>
        </p:nvSpPr>
        <p:spPr>
          <a:xfrm>
            <a:off x="2923651" y="53144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– 9 = 21 (cây)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4CF93-4749-4DDA-8FBC-6BB8A88AA0CF}"/>
              </a:ext>
            </a:extLst>
          </p:cNvPr>
          <p:cNvSpPr txBox="1"/>
          <p:nvPr/>
        </p:nvSpPr>
        <p:spPr>
          <a:xfrm>
            <a:off x="4002802" y="582383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21 cây hoa hồng.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EF16C642-0DA7-45BA-8F68-701EE7F3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173B7-5777-4150-9E1F-9110F701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678" y="520198"/>
            <a:ext cx="6176134" cy="37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10148" y="2693028"/>
            <a:ext cx="7571704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22: PHÉP TRỪ (CÓ NHỚ) SỐ CÓ HAI CHỮ SỐ VỚI SỐ CÓ MỘT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4801" y="1092200"/>
            <a:ext cx="7103948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00FF"/>
                </a:solidFill>
                <a:latin typeface="Calibri"/>
              </a:rPr>
              <a:t>56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3289419"/>
            <a:ext cx="680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47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9" y="1600201"/>
            <a:ext cx="9144000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8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28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7283" y="1252835"/>
            <a:ext cx="9042401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3" y="337983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25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5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56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6761" y="344141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298</Words>
  <Application>Microsoft Office PowerPoint</Application>
  <PresentationFormat>Widescreen</PresentationFormat>
  <Paragraphs>88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等线</vt:lpstr>
      <vt:lpstr>UTM Azuki</vt:lpstr>
      <vt:lpstr>仓耳羽辰体-谷力 W05</vt:lpstr>
      <vt:lpstr>方正静蕾简体</vt:lpstr>
      <vt:lpstr>Office Theme</vt:lpstr>
      <vt:lpstr>2_Office 主题</vt:lpstr>
      <vt:lpstr>https://www.freeppt7.com</vt:lpstr>
      <vt:lpstr>2_Office 主题​​</vt:lpstr>
      <vt:lpstr>3_Office 主题</vt:lpstr>
      <vt:lpstr>3_Office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48</cp:revision>
  <dcterms:created xsi:type="dcterms:W3CDTF">2021-07-20T01:55:21Z</dcterms:created>
  <dcterms:modified xsi:type="dcterms:W3CDTF">2021-11-23T02:22:02Z</dcterms:modified>
</cp:coreProperties>
</file>