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</p:sldMasterIdLst>
  <p:notesMasterIdLst>
    <p:notesMasterId r:id="rId23"/>
  </p:notesMasterIdLst>
  <p:sldIdLst>
    <p:sldId id="257" r:id="rId6"/>
    <p:sldId id="2884" r:id="rId7"/>
    <p:sldId id="262" r:id="rId8"/>
    <p:sldId id="263" r:id="rId9"/>
    <p:sldId id="256" r:id="rId10"/>
    <p:sldId id="2007577123" r:id="rId11"/>
    <p:sldId id="258" r:id="rId12"/>
    <p:sldId id="259" r:id="rId13"/>
    <p:sldId id="260" r:id="rId14"/>
    <p:sldId id="261" r:id="rId15"/>
    <p:sldId id="265" r:id="rId16"/>
    <p:sldId id="2007577102" r:id="rId17"/>
    <p:sldId id="2007577122" r:id="rId18"/>
    <p:sldId id="2007577106" r:id="rId19"/>
    <p:sldId id="2007577107" r:id="rId20"/>
    <p:sldId id="2007577108" r:id="rId21"/>
    <p:sldId id="28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3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57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83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28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86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367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511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62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82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347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10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6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9.xml"/><Relationship Id="rId6" Type="http://schemas.openxmlformats.org/officeDocument/2006/relationships/slide" Target="slide5.xml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4.png"/><Relationship Id="rId12" Type="http://schemas.microsoft.com/office/2007/relationships/hdphoto" Target="../media/hdphoto4.wdp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2.jpg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9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microsoft.com/office/2007/relationships/hdphoto" Target="../media/hdphoto8.wdp"/><Relationship Id="rId26" Type="http://schemas.openxmlformats.org/officeDocument/2006/relationships/image" Target="../media/image27.png"/><Relationship Id="rId3" Type="http://schemas.openxmlformats.org/officeDocument/2006/relationships/image" Target="../media/image23.png"/><Relationship Id="rId21" Type="http://schemas.microsoft.com/office/2007/relationships/hdphoto" Target="../media/hdphoto9.wdp"/><Relationship Id="rId7" Type="http://schemas.openxmlformats.org/officeDocument/2006/relationships/image" Target="../media/image14.png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5" Type="http://schemas.openxmlformats.org/officeDocument/2006/relationships/slide" Target="slide9.xml"/><Relationship Id="rId2" Type="http://schemas.openxmlformats.org/officeDocument/2006/relationships/image" Target="../media/image21.gif"/><Relationship Id="rId16" Type="http://schemas.openxmlformats.org/officeDocument/2006/relationships/slide" Target="slide6.xml"/><Relationship Id="rId20" Type="http://schemas.openxmlformats.org/officeDocument/2006/relationships/image" Target="../media/image25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24" Type="http://schemas.microsoft.com/office/2007/relationships/hdphoto" Target="../media/hdphoto10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slide" Target="slide10.xml"/><Relationship Id="rId10" Type="http://schemas.microsoft.com/office/2007/relationships/hdphoto" Target="../media/hdphoto3.wdp"/><Relationship Id="rId19" Type="http://schemas.openxmlformats.org/officeDocument/2006/relationships/slide" Target="slide7.xml"/><Relationship Id="rId4" Type="http://schemas.microsoft.com/office/2007/relationships/hdphoto" Target="../media/hdphoto7.wdp"/><Relationship Id="rId9" Type="http://schemas.openxmlformats.org/officeDocument/2006/relationships/image" Target="../media/image15.png"/><Relationship Id="rId14" Type="http://schemas.microsoft.com/office/2007/relationships/hdphoto" Target="../media/hdphoto5.wdp"/><Relationship Id="rId22" Type="http://schemas.openxmlformats.org/officeDocument/2006/relationships/slide" Target="slide8.xml"/><Relationship Id="rId27" Type="http://schemas.microsoft.com/office/2007/relationships/hdphoto" Target="../media/hdphoto11.wdp"/><Relationship Id="rId30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9.xml"/><Relationship Id="rId6" Type="http://schemas.openxmlformats.org/officeDocument/2006/relationships/slide" Target="slide5.xml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9.xml"/><Relationship Id="rId6" Type="http://schemas.openxmlformats.org/officeDocument/2006/relationships/slide" Target="slide5.xml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9.xml"/><Relationship Id="rId6" Type="http://schemas.openxmlformats.org/officeDocument/2006/relationships/slide" Target="slide5.xml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9.xml"/><Relationship Id="rId6" Type="http://schemas.openxmlformats.org/officeDocument/2006/relationships/slide" Target="slide5.xml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423" y="-90774"/>
            <a:ext cx="2015267" cy="2015267"/>
          </a:xfrm>
          <a:prstGeom prst="rect">
            <a:avLst/>
          </a:prstGeom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67245" y="3859254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5763" y="1574869"/>
            <a:ext cx="2172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 + 9 =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31958" y="4851956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41402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tập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thực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hành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E5B34F5-6C91-4405-83F3-67BFBCC6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471" y="755985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DC6DE56-5482-4C62-A0F7-12FCF46DD903}"/>
              </a:ext>
            </a:extLst>
          </p:cNvPr>
          <p:cNvSpPr/>
          <p:nvPr/>
        </p:nvSpPr>
        <p:spPr>
          <a:xfrm>
            <a:off x="1116419" y="1784699"/>
            <a:ext cx="511374" cy="47462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2931E6-09AB-44B8-9DFE-E9DE50E24B61}"/>
              </a:ext>
            </a:extLst>
          </p:cNvPr>
          <p:cNvSpPr txBox="1"/>
          <p:nvPr/>
        </p:nvSpPr>
        <p:spPr>
          <a:xfrm>
            <a:off x="1627793" y="1674552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BA21E9-D39F-4BFA-96DA-23EC76FCB2F9}"/>
              </a:ext>
            </a:extLst>
          </p:cNvPr>
          <p:cNvGrpSpPr/>
          <p:nvPr/>
        </p:nvGrpSpPr>
        <p:grpSpPr>
          <a:xfrm>
            <a:off x="3251760" y="2597201"/>
            <a:ext cx="5548756" cy="658837"/>
            <a:chOff x="1824226" y="3918824"/>
            <a:chExt cx="5548756" cy="6588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758ADC-36CF-49A2-9597-62C1CEDEA2AE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41 + 19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C8A828-1588-4C58-9D1A-57CA4EACB19E}"/>
                </a:ext>
              </a:extLst>
            </p:cNvPr>
            <p:cNvSpPr/>
            <p:nvPr/>
          </p:nvSpPr>
          <p:spPr>
            <a:xfrm>
              <a:off x="3901137" y="3918825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 + 3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BC33A3-30D0-4A42-A29D-D7BEEC760F47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76 + 14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909D7D4-C896-4BC6-BF4A-8BD6DDC3BA07}"/>
              </a:ext>
            </a:extLst>
          </p:cNvPr>
          <p:cNvGrpSpPr/>
          <p:nvPr/>
        </p:nvGrpSpPr>
        <p:grpSpPr>
          <a:xfrm>
            <a:off x="3351307" y="3099843"/>
            <a:ext cx="837249" cy="1312215"/>
            <a:chOff x="1933616" y="4498692"/>
            <a:chExt cx="837249" cy="131221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157C91-FD9A-4D85-BBC8-2BC6E7287CB6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8923C7-0B65-4F62-AA3A-7C14E6F3143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643BF3-CF40-42FC-AD61-39A6959D5E5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170337-643C-45DA-8BAE-43427AF7C23B}"/>
              </a:ext>
            </a:extLst>
          </p:cNvPr>
          <p:cNvGrpSpPr/>
          <p:nvPr/>
        </p:nvGrpSpPr>
        <p:grpSpPr>
          <a:xfrm>
            <a:off x="5434148" y="3092793"/>
            <a:ext cx="837249" cy="1312215"/>
            <a:chOff x="1933616" y="4498692"/>
            <a:chExt cx="837249" cy="13122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4789CC-061A-492C-935D-33BA9F79443B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316717-6A75-4AF9-A9A2-7C9553C433C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166B847-A9D1-4087-A3F2-4C500C236A10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5A56FE-90B3-4EDB-B42C-546A9A89575A}"/>
              </a:ext>
            </a:extLst>
          </p:cNvPr>
          <p:cNvGrpSpPr/>
          <p:nvPr/>
        </p:nvGrpSpPr>
        <p:grpSpPr>
          <a:xfrm>
            <a:off x="7516989" y="3099843"/>
            <a:ext cx="837249" cy="1312215"/>
            <a:chOff x="1933616" y="4498692"/>
            <a:chExt cx="837249" cy="131221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2342C4-5373-4263-A8FD-E4CEC2A554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553C39-F06D-4EB3-92AE-702CE6DE14A3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81D132D-461A-4A33-82BF-CA91A1D1AD1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2CC1B11-489A-4875-A7B6-0BD7C094A621}"/>
              </a:ext>
            </a:extLst>
          </p:cNvPr>
          <p:cNvSpPr txBox="1"/>
          <p:nvPr/>
        </p:nvSpPr>
        <p:spPr>
          <a:xfrm>
            <a:off x="3548637" y="444093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8D0564-9799-411E-90C5-D601B0F3F8C6}"/>
              </a:ext>
            </a:extLst>
          </p:cNvPr>
          <p:cNvSpPr txBox="1"/>
          <p:nvPr/>
        </p:nvSpPr>
        <p:spPr>
          <a:xfrm>
            <a:off x="5631478" y="441005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8DB51C-5553-4F81-8F68-77D568DA9DFC}"/>
              </a:ext>
            </a:extLst>
          </p:cNvPr>
          <p:cNvSpPr txBox="1"/>
          <p:nvPr/>
        </p:nvSpPr>
        <p:spPr>
          <a:xfrm>
            <a:off x="7740823" y="444093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6E4E8C0-6B71-4196-B148-7B09EB20CEA6}"/>
              </a:ext>
            </a:extLst>
          </p:cNvPr>
          <p:cNvSpPr/>
          <p:nvPr/>
        </p:nvSpPr>
        <p:spPr>
          <a:xfrm>
            <a:off x="652344" y="1287380"/>
            <a:ext cx="555689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B5536E-7C58-4392-9831-62C66844F8AD}"/>
              </a:ext>
            </a:extLst>
          </p:cNvPr>
          <p:cNvSpPr txBox="1"/>
          <p:nvPr/>
        </p:nvSpPr>
        <p:spPr>
          <a:xfrm>
            <a:off x="1157540" y="1146307"/>
            <a:ext cx="927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 bay của bạn nào dài nhất?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7BBF81-9416-499A-A18D-C1795799BF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6080" y="2469378"/>
            <a:ext cx="6029386" cy="347287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6B39068-0661-40AF-98BC-5AC9F9884A40}"/>
              </a:ext>
            </a:extLst>
          </p:cNvPr>
          <p:cNvGrpSpPr/>
          <p:nvPr/>
        </p:nvGrpSpPr>
        <p:grpSpPr>
          <a:xfrm>
            <a:off x="8188060" y="2736319"/>
            <a:ext cx="1248454" cy="564056"/>
            <a:chOff x="1750172" y="2926500"/>
            <a:chExt cx="1248454" cy="56405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D103A0D-0AB7-4DF2-8502-EDEFC64BD2AF}"/>
                </a:ext>
              </a:extLst>
            </p:cNvPr>
            <p:cNvSpPr/>
            <p:nvPr/>
          </p:nvSpPr>
          <p:spPr>
            <a:xfrm>
              <a:off x="1750172" y="2926500"/>
              <a:ext cx="1221951" cy="56405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6FC1F8-8F24-4D0F-9505-CF90B31DC65A}"/>
                </a:ext>
              </a:extLst>
            </p:cNvPr>
            <p:cNvSpPr txBox="1"/>
            <p:nvPr/>
          </p:nvSpPr>
          <p:spPr>
            <a:xfrm>
              <a:off x="1776675" y="2967336"/>
              <a:ext cx="12219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61cm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8BEFE7-A04A-4F6B-8983-6D7A05B10B6D}"/>
              </a:ext>
            </a:extLst>
          </p:cNvPr>
          <p:cNvGrpSpPr/>
          <p:nvPr/>
        </p:nvGrpSpPr>
        <p:grpSpPr>
          <a:xfrm>
            <a:off x="8214563" y="3956999"/>
            <a:ext cx="1248454" cy="564056"/>
            <a:chOff x="1750172" y="2926500"/>
            <a:chExt cx="1248454" cy="56405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045BC7D-44A2-4A6C-83F7-C1C6A1080224}"/>
                </a:ext>
              </a:extLst>
            </p:cNvPr>
            <p:cNvSpPr/>
            <p:nvPr/>
          </p:nvSpPr>
          <p:spPr>
            <a:xfrm>
              <a:off x="1750172" y="2926500"/>
              <a:ext cx="1221951" cy="56405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7F34BB-D181-4BE7-9A64-EA16641103BB}"/>
                </a:ext>
              </a:extLst>
            </p:cNvPr>
            <p:cNvSpPr txBox="1"/>
            <p:nvPr/>
          </p:nvSpPr>
          <p:spPr>
            <a:xfrm>
              <a:off x="1776675" y="2967336"/>
              <a:ext cx="12219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63cm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AFBAF34-9E3A-44EC-A556-57D0814DEA9B}"/>
              </a:ext>
            </a:extLst>
          </p:cNvPr>
          <p:cNvSpPr txBox="1"/>
          <p:nvPr/>
        </p:nvSpPr>
        <p:spPr>
          <a:xfrm>
            <a:off x="1307290" y="1679703"/>
            <a:ext cx="9406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 Vậy đường bay của bạn chuồn chuồn dài nhất.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5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65687E6-392C-4EA5-B6AE-B1DE230821F6}"/>
              </a:ext>
            </a:extLst>
          </p:cNvPr>
          <p:cNvSpPr/>
          <p:nvPr/>
        </p:nvSpPr>
        <p:spPr>
          <a:xfrm>
            <a:off x="3190265" y="733330"/>
            <a:ext cx="532304" cy="50383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25403-8149-4618-BC78-AF50DF6A7680}"/>
              </a:ext>
            </a:extLst>
          </p:cNvPr>
          <p:cNvSpPr txBox="1"/>
          <p:nvPr/>
        </p:nvSpPr>
        <p:spPr>
          <a:xfrm>
            <a:off x="3961854" y="593874"/>
            <a:ext cx="6686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 tên các tàu ngầm theo thứ tự kết quả của phép tính từ bé đến lớn.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18E1E097-8D38-4A6B-802A-00BDBEF8B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448" y="501516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9B36D-64F6-46FC-BBCB-82A50B9B03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6678" y="1545599"/>
            <a:ext cx="6884139" cy="416151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6D61A74-B405-4352-88F1-80383253D9D0}"/>
              </a:ext>
            </a:extLst>
          </p:cNvPr>
          <p:cNvGrpSpPr/>
          <p:nvPr/>
        </p:nvGrpSpPr>
        <p:grpSpPr>
          <a:xfrm>
            <a:off x="3576795" y="3207754"/>
            <a:ext cx="807151" cy="662828"/>
            <a:chOff x="1750173" y="2926500"/>
            <a:chExt cx="807151" cy="6628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B5CB8D7-9FEB-4CD3-9A1B-6531C49EA68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E90BC4-2E63-4B5F-A2DF-67F4EC14D4D4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75EA83-1932-4A6E-ADDB-4235D7E3452F}"/>
              </a:ext>
            </a:extLst>
          </p:cNvPr>
          <p:cNvGrpSpPr/>
          <p:nvPr/>
        </p:nvGrpSpPr>
        <p:grpSpPr>
          <a:xfrm>
            <a:off x="6516558" y="2338223"/>
            <a:ext cx="793899" cy="662828"/>
            <a:chOff x="1750173" y="2926500"/>
            <a:chExt cx="793899" cy="66282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A16B959-EBEE-424B-A4C8-C107F7DAF95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59251C-02E1-41BD-8B71-57F314B1424E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A2DA3B-2E83-49B1-BDCD-C2A03F87B9E3}"/>
              </a:ext>
            </a:extLst>
          </p:cNvPr>
          <p:cNvGrpSpPr/>
          <p:nvPr/>
        </p:nvGrpSpPr>
        <p:grpSpPr>
          <a:xfrm>
            <a:off x="8007428" y="4451945"/>
            <a:ext cx="793899" cy="662828"/>
            <a:chOff x="1750173" y="2926500"/>
            <a:chExt cx="793899" cy="66282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DE7CEAF-780A-4DDA-9C3A-07ABBA6E5B9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D0E392-BE23-4A44-BB14-64709EF6E244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7D2D41-D756-4BA0-A071-20D14A51C76A}"/>
              </a:ext>
            </a:extLst>
          </p:cNvPr>
          <p:cNvGrpSpPr/>
          <p:nvPr/>
        </p:nvGrpSpPr>
        <p:grpSpPr>
          <a:xfrm>
            <a:off x="4011692" y="4510287"/>
            <a:ext cx="793899" cy="662828"/>
            <a:chOff x="1750173" y="2926500"/>
            <a:chExt cx="793899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630F8CE-715D-42EE-B863-C7E591A8F7E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6AB301-8401-41D6-B099-9FCF25A066D8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34BA5B0-6137-46EA-AE04-96A433FA4E5D}"/>
              </a:ext>
            </a:extLst>
          </p:cNvPr>
          <p:cNvSpPr/>
          <p:nvPr/>
        </p:nvSpPr>
        <p:spPr>
          <a:xfrm>
            <a:off x="2883267" y="5718269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625845-0A47-4857-B4CD-DFF5279FCE2B}"/>
              </a:ext>
            </a:extLst>
          </p:cNvPr>
          <p:cNvGrpSpPr/>
          <p:nvPr/>
        </p:nvGrpSpPr>
        <p:grpSpPr>
          <a:xfrm>
            <a:off x="4335661" y="5642706"/>
            <a:ext cx="780648" cy="662828"/>
            <a:chOff x="1710416" y="2926500"/>
            <a:chExt cx="780648" cy="66282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B347865-1621-45E8-A686-A7D241F5273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D11EF0-B69D-40A1-9F7A-4301BA4005CC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8897F4-37E8-471B-9384-D4AD87E71832}"/>
              </a:ext>
            </a:extLst>
          </p:cNvPr>
          <p:cNvGrpSpPr/>
          <p:nvPr/>
        </p:nvGrpSpPr>
        <p:grpSpPr>
          <a:xfrm>
            <a:off x="5528631" y="5642706"/>
            <a:ext cx="780648" cy="662828"/>
            <a:chOff x="1710416" y="2926500"/>
            <a:chExt cx="780648" cy="66282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7B6D10C-261C-4F4A-B064-D82E3541E6C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F35757"/>
            </a:solidFill>
            <a:ln w="28575">
              <a:solidFill>
                <a:srgbClr val="F35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35757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0AC054-7E25-4208-B66A-895FCE34F106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996DE8C-EA2B-4493-A929-4F720B86CC50}"/>
              </a:ext>
            </a:extLst>
          </p:cNvPr>
          <p:cNvGrpSpPr/>
          <p:nvPr/>
        </p:nvGrpSpPr>
        <p:grpSpPr>
          <a:xfrm>
            <a:off x="6728858" y="5642706"/>
            <a:ext cx="780648" cy="662828"/>
            <a:chOff x="1710416" y="2926500"/>
            <a:chExt cx="780648" cy="66282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550414F-ADE4-4767-B8AE-AA6CAFA33AC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0DA17C-D612-46A2-BEF4-C624AAB0DF01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26BC937-8B96-472E-A9F5-136EB2530A44}"/>
              </a:ext>
            </a:extLst>
          </p:cNvPr>
          <p:cNvGrpSpPr/>
          <p:nvPr/>
        </p:nvGrpSpPr>
        <p:grpSpPr>
          <a:xfrm>
            <a:off x="8046905" y="5642706"/>
            <a:ext cx="780648" cy="662828"/>
            <a:chOff x="1710416" y="2926500"/>
            <a:chExt cx="780648" cy="66282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BFC2B59-56F7-4860-B14A-25D96C33EFF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ED365-D00F-4EB2-9C66-5152C0089058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A501436-E4D0-4740-8E89-AFB4C6F38294}"/>
              </a:ext>
            </a:extLst>
          </p:cNvPr>
          <p:cNvSpPr/>
          <p:nvPr/>
        </p:nvSpPr>
        <p:spPr>
          <a:xfrm>
            <a:off x="2962275" y="71660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88B13-2DCA-404A-BE35-0FC061CB1263}"/>
              </a:ext>
            </a:extLst>
          </p:cNvPr>
          <p:cNvSpPr txBox="1"/>
          <p:nvPr/>
        </p:nvSpPr>
        <p:spPr>
          <a:xfrm>
            <a:off x="3399597" y="661045"/>
            <a:ext cx="7585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có 38 viên bi. Rô-bốt có 34 viên bi. Hỏi Nam và Rô-bốt có tất cả bao nhiêu viên bi?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E9592BFB-473F-4C4D-86B9-FCDCEC2C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416947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4DBEF0-EAC7-445E-8108-27BD485EBA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5689" y="1399708"/>
            <a:ext cx="7260621" cy="3272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D61500-4531-4D51-9AA8-C6E1F5A3EF5A}"/>
              </a:ext>
            </a:extLst>
          </p:cNvPr>
          <p:cNvSpPr txBox="1"/>
          <p:nvPr/>
        </p:nvSpPr>
        <p:spPr>
          <a:xfrm>
            <a:off x="4870031" y="4290708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06D19-9710-4266-B273-6B872372DFE9}"/>
              </a:ext>
            </a:extLst>
          </p:cNvPr>
          <p:cNvSpPr txBox="1"/>
          <p:nvPr/>
        </p:nvSpPr>
        <p:spPr>
          <a:xfrm>
            <a:off x="2741800" y="4791139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Nam và Rô-bốt có tất cả số viên bi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CBF063-B560-4C44-864C-6AFC74027502}"/>
              </a:ext>
            </a:extLst>
          </p:cNvPr>
          <p:cNvSpPr txBox="1"/>
          <p:nvPr/>
        </p:nvSpPr>
        <p:spPr>
          <a:xfrm>
            <a:off x="3230376" y="5371917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38 + 34 = 72 (viên bi)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F0CDC2-0380-43BD-9116-A6E8945AD140}"/>
              </a:ext>
            </a:extLst>
          </p:cNvPr>
          <p:cNvSpPr txBox="1"/>
          <p:nvPr/>
        </p:nvSpPr>
        <p:spPr>
          <a:xfrm>
            <a:off x="4364538" y="5895137"/>
            <a:ext cx="368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72 viên bi.</a:t>
            </a:r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19DBB1F-A4F2-4E8C-9936-0962062A9566}"/>
              </a:ext>
            </a:extLst>
          </p:cNvPr>
          <p:cNvSpPr/>
          <p:nvPr/>
        </p:nvSpPr>
        <p:spPr>
          <a:xfrm>
            <a:off x="2972079" y="73643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D91AE-8AE2-43BF-8111-33A9808C394E}"/>
              </a:ext>
            </a:extLst>
          </p:cNvPr>
          <p:cNvSpPr txBox="1"/>
          <p:nvPr/>
        </p:nvSpPr>
        <p:spPr>
          <a:xfrm>
            <a:off x="3409402" y="736436"/>
            <a:ext cx="7580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bể cá A, B, C có mực nước khác nhau như hình vẽ dưới đây.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A2D1A448-E6BB-4ECD-80A9-DB16BBB69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295" y="435138"/>
            <a:ext cx="2237784" cy="863493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DF222A8-A46E-4DA1-8693-789B96DFB8FC}"/>
              </a:ext>
            </a:extLst>
          </p:cNvPr>
          <p:cNvGrpSpPr/>
          <p:nvPr/>
        </p:nvGrpSpPr>
        <p:grpSpPr>
          <a:xfrm>
            <a:off x="2025032" y="1567433"/>
            <a:ext cx="8150222" cy="2183793"/>
            <a:chOff x="1552578" y="1461107"/>
            <a:chExt cx="8705843" cy="27728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B2476B-EC24-44E6-970B-2EC48B227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2578" y="1461107"/>
              <a:ext cx="8705843" cy="268247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486912-C294-41A7-8003-16D40B068BE5}"/>
                </a:ext>
              </a:extLst>
            </p:cNvPr>
            <p:cNvSpPr/>
            <p:nvPr/>
          </p:nvSpPr>
          <p:spPr>
            <a:xfrm>
              <a:off x="4616997" y="2384336"/>
              <a:ext cx="909565" cy="733724"/>
            </a:xfrm>
            <a:prstGeom prst="rect">
              <a:avLst/>
            </a:prstGeom>
            <a:solidFill>
              <a:srgbClr val="C6EBFE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cm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9948F3-61AF-44BF-A233-87B2F2060780}"/>
                </a:ext>
              </a:extLst>
            </p:cNvPr>
            <p:cNvSpPr/>
            <p:nvPr/>
          </p:nvSpPr>
          <p:spPr>
            <a:xfrm>
              <a:off x="7433343" y="1930007"/>
              <a:ext cx="1023037" cy="577850"/>
            </a:xfrm>
            <a:prstGeom prst="rect">
              <a:avLst/>
            </a:prstGeom>
            <a:solidFill>
              <a:srgbClr val="C6EBFE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 cm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429A3F-AE6A-4AAE-98F6-F3184888A117}"/>
                </a:ext>
              </a:extLst>
            </p:cNvPr>
            <p:cNvSpPr txBox="1"/>
            <p:nvPr/>
          </p:nvSpPr>
          <p:spPr>
            <a:xfrm>
              <a:off x="2796747" y="3772309"/>
              <a:ext cx="389850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4929D1-0561-474C-A4FC-6D446D615CBC}"/>
                </a:ext>
              </a:extLst>
            </p:cNvPr>
            <p:cNvSpPr txBox="1"/>
            <p:nvPr/>
          </p:nvSpPr>
          <p:spPr>
            <a:xfrm>
              <a:off x="5706150" y="3772309"/>
              <a:ext cx="389850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7A5EEB-68AE-4802-AA69-56C94B4C4CD0}"/>
                </a:ext>
              </a:extLst>
            </p:cNvPr>
            <p:cNvSpPr txBox="1"/>
            <p:nvPr/>
          </p:nvSpPr>
          <p:spPr>
            <a:xfrm>
              <a:off x="8615553" y="3772309"/>
              <a:ext cx="407484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793C23A-9143-4167-87EF-F6F2658E36AF}"/>
              </a:ext>
            </a:extLst>
          </p:cNvPr>
          <p:cNvSpPr txBox="1"/>
          <p:nvPr/>
        </p:nvSpPr>
        <p:spPr>
          <a:xfrm>
            <a:off x="1015446" y="3842877"/>
            <a:ext cx="1016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Mực nước ở bể B cao hơn mực nước ở bể A bao nhiêu xăng-ti-mét?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B446D8-95A3-47EC-AB8C-541F6EE86506}"/>
              </a:ext>
            </a:extLst>
          </p:cNvPr>
          <p:cNvSpPr txBox="1"/>
          <p:nvPr/>
        </p:nvSpPr>
        <p:spPr>
          <a:xfrm>
            <a:off x="1015446" y="4280199"/>
            <a:ext cx="1016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Mực nước ở bể C cao hơn mực nước ở bể A bao nhiêu xăng-ti-mét?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1D252-2CBC-4136-91CB-BB65D07B5521}"/>
              </a:ext>
            </a:extLst>
          </p:cNvPr>
          <p:cNvSpPr txBox="1"/>
          <p:nvPr/>
        </p:nvSpPr>
        <p:spPr>
          <a:xfrm>
            <a:off x="1015446" y="4679884"/>
            <a:ext cx="9796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Sau khi bạn Nam bỏ thêm một số hòn đá cảnh vào bể B thì mực nước ở bể B tăng thêm 5 cm. Hỏi lúc này mực nước ở bể B cao hơn mực nước ở bể A bao nhiêu xăng-ti-mét?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DE4EF5-5CBB-4DC7-A450-43B6E6780B05}"/>
              </a:ext>
            </a:extLst>
          </p:cNvPr>
          <p:cNvSpPr/>
          <p:nvPr/>
        </p:nvSpPr>
        <p:spPr>
          <a:xfrm>
            <a:off x="4612186" y="2289055"/>
            <a:ext cx="1301329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0C80BC-0150-4C4A-A70F-AEDD79B59AF3}"/>
              </a:ext>
            </a:extLst>
          </p:cNvPr>
          <p:cNvSpPr/>
          <p:nvPr/>
        </p:nvSpPr>
        <p:spPr>
          <a:xfrm>
            <a:off x="7358684" y="1946783"/>
            <a:ext cx="1301329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B48C9A-17AD-41DF-8801-BD62F6E2849F}"/>
              </a:ext>
            </a:extLst>
          </p:cNvPr>
          <p:cNvSpPr/>
          <p:nvPr/>
        </p:nvSpPr>
        <p:spPr>
          <a:xfrm>
            <a:off x="4836841" y="2178174"/>
            <a:ext cx="2466000" cy="335198"/>
          </a:xfrm>
          <a:prstGeom prst="rect">
            <a:avLst/>
          </a:prstGeom>
          <a:solidFill>
            <a:srgbClr val="B7E6FD"/>
          </a:solidFill>
          <a:ln>
            <a:solidFill>
              <a:srgbClr val="B7E6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5B14CD-4D51-4F6C-B040-59F0093B9B7A}"/>
              </a:ext>
            </a:extLst>
          </p:cNvPr>
          <p:cNvCxnSpPr/>
          <p:nvPr/>
        </p:nvCxnSpPr>
        <p:spPr>
          <a:xfrm>
            <a:off x="4893875" y="2190178"/>
            <a:ext cx="0" cy="29981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82FB4FA-16C3-4BE1-931C-BC882CA28A71}"/>
              </a:ext>
            </a:extLst>
          </p:cNvPr>
          <p:cNvSpPr/>
          <p:nvPr/>
        </p:nvSpPr>
        <p:spPr>
          <a:xfrm>
            <a:off x="4893875" y="1992904"/>
            <a:ext cx="851515" cy="57785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cm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1CEECE03-FDAB-47DF-968B-D7AC2B6CA72C}"/>
              </a:ext>
            </a:extLst>
          </p:cNvPr>
          <p:cNvSpPr/>
          <p:nvPr/>
        </p:nvSpPr>
        <p:spPr>
          <a:xfrm>
            <a:off x="5681050" y="2126213"/>
            <a:ext cx="162338" cy="647113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E9708A-AB7D-4908-81F5-05B72689B9ED}"/>
              </a:ext>
            </a:extLst>
          </p:cNvPr>
          <p:cNvSpPr/>
          <p:nvPr/>
        </p:nvSpPr>
        <p:spPr>
          <a:xfrm>
            <a:off x="5931142" y="2109505"/>
            <a:ext cx="851515" cy="57785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? cm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018DF5-B4EE-41D7-B5FE-104333ED0E9F}"/>
              </a:ext>
            </a:extLst>
          </p:cNvPr>
          <p:cNvSpPr/>
          <p:nvPr/>
        </p:nvSpPr>
        <p:spPr>
          <a:xfrm>
            <a:off x="6732466" y="5571431"/>
            <a:ext cx="3156633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6cm + 5cm =    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DFE129-9B45-4E13-B375-D61C03A0EE54}"/>
              </a:ext>
            </a:extLst>
          </p:cNvPr>
          <p:cNvSpPr txBox="1"/>
          <p:nvPr/>
        </p:nvSpPr>
        <p:spPr>
          <a:xfrm>
            <a:off x="8879254" y="5639506"/>
            <a:ext cx="1210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11cm</a:t>
            </a: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2" grpId="0"/>
      <p:bldP spid="13" grpId="0"/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091734" y="1431697"/>
            <a:ext cx="7710765" cy="2517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21: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187" y="481131"/>
            <a:ext cx="9046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NGƯ DÂN</a:t>
            </a:r>
          </a:p>
        </p:txBody>
      </p:sp>
    </p:spTree>
    <p:extLst>
      <p:ext uri="{BB962C8B-B14F-4D97-AF65-F5344CB8AC3E}">
        <p14:creationId xmlns:p14="http://schemas.microsoft.com/office/powerpoint/2010/main" val="37258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4" y="927169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bão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5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64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9962" y="1633392"/>
            <a:ext cx="2432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 + 31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3399" y="4952158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301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93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19587" y="1574869"/>
            <a:ext cx="2432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+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2234" y="4963120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258356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21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2437" y="1574869"/>
            <a:ext cx="2432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 + 19 =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44939" y="4914900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8456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55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85180" y="1394116"/>
            <a:ext cx="2432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 + 65 =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93229" y="4854349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</a:t>
            </a:r>
          </a:p>
        </p:txBody>
      </p:sp>
    </p:spTree>
    <p:extLst>
      <p:ext uri="{BB962C8B-B14F-4D97-AF65-F5344CB8AC3E}">
        <p14:creationId xmlns:p14="http://schemas.microsoft.com/office/powerpoint/2010/main" val="5419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381</Words>
  <Application>Microsoft Office PowerPoint</Application>
  <PresentationFormat>Widescreen</PresentationFormat>
  <Paragraphs>86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Utm AVO</vt:lpstr>
      <vt:lpstr>自定义设计方案</vt:lpstr>
      <vt:lpstr>第一PPT，www.1ppt.com</vt:lpstr>
      <vt:lpstr>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16</cp:revision>
  <dcterms:created xsi:type="dcterms:W3CDTF">2021-07-09T06:30:31Z</dcterms:created>
  <dcterms:modified xsi:type="dcterms:W3CDTF">2021-08-07T04:30:04Z</dcterms:modified>
</cp:coreProperties>
</file>