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2"/>
  </p:handoutMasterIdLst>
  <p:sldIdLst>
    <p:sldId id="2007577115" r:id="rId3"/>
    <p:sldId id="2007577113" r:id="rId4"/>
    <p:sldId id="2007577112" r:id="rId5"/>
    <p:sldId id="2007577103" r:id="rId6"/>
    <p:sldId id="2007577106" r:id="rId7"/>
    <p:sldId id="2007577108" r:id="rId8"/>
    <p:sldId id="2007577107" r:id="rId9"/>
    <p:sldId id="2007577114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812851" y="3044988"/>
            <a:ext cx="8566297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17: THỰC HÀNH VÀ TRẢI NGHIỆM VỚI CÁC ĐƠN VỊ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KI- LÔ- GAM, LÍT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07822" y="105962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KHỐI LƯỢNG, DUNG TÍCH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513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97E91-CD93-4CAB-BBAF-825D9372771B}"/>
              </a:ext>
            </a:extLst>
          </p:cNvPr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01FA2D-2CF2-4455-AA05-7F8DB307DDEE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1C24A8-F070-4B0A-AD21-03081E01AE80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10" name="Picture 2" descr="20210409041757_wm_shs-toan-2-tap-1">
            <a:extLst>
              <a:ext uri="{FF2B5EF4-FFF2-40B4-BE49-F238E27FC236}">
                <a16:creationId xmlns:a16="http://schemas.microsoft.com/office/drawing/2014/main" id="{E55EFE87-3F29-485C-AB8C-95FCDFF45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7B670F-C7D5-4E7D-A0C7-C5C8BA972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9111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F0AEBF6-19CB-449B-92E7-98277489028D}"/>
              </a:ext>
            </a:extLst>
          </p:cNvPr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B321E172-E4B4-4699-BCFA-5C9937AF4A2B}"/>
                </a:ext>
              </a:extLst>
            </p:cNvPr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CAEC20-5026-455F-98D3-83D4A22FEFD7}"/>
                </a:ext>
              </a:extLst>
            </p:cNvPr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2B3DDE-3CC2-41B6-85B8-E1BE01CBB4D0}"/>
              </a:ext>
            </a:extLst>
          </p:cNvPr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212BA-C3C1-47ED-8F98-9F60E9D25858}"/>
              </a:ext>
            </a:extLst>
          </p:cNvPr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DAC82-A8D4-471D-9544-BFC254AE285B}"/>
              </a:ext>
            </a:extLst>
          </p:cNvPr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FE8A57-5008-426E-A1D7-A9033564DFF8}"/>
              </a:ext>
            </a:extLst>
          </p:cNvPr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993E6-151E-4BCD-B9EA-97016CBE46BF}"/>
              </a:ext>
            </a:extLst>
          </p:cNvPr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83DCA9-DAA5-4EFB-9A05-D1F54D4BD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3" y="25738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9140DCC7-2DEF-410A-A9A0-CE7CBDDAC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399554" y="2050228"/>
            <a:ext cx="7422300" cy="439783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CFF9D6-0892-45B8-86F5-28AE494DD8EB}"/>
              </a:ext>
            </a:extLst>
          </p:cNvPr>
          <p:cNvGrpSpPr/>
          <p:nvPr/>
        </p:nvGrpSpPr>
        <p:grpSpPr>
          <a:xfrm>
            <a:off x="789938" y="780652"/>
            <a:ext cx="6100302" cy="1951496"/>
            <a:chOff x="1183342" y="1271808"/>
            <a:chExt cx="6100302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CD2627-B550-41CE-9143-347F6721B173}"/>
                </a:ext>
              </a:extLst>
            </p:cNvPr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C0508E-5614-41C0-9586-42422AF90044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06E8C090-F9A7-48A1-9808-2BD27AC7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6DF26F-92CF-487A-981F-A2C4F54FCEC7}"/>
              </a:ext>
            </a:extLst>
          </p:cNvPr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14ED5E-2723-4A29-B04D-B4F37D705891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54F2D1-E160-4BF9-A026-4369D94B303E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75C2E90-A380-4DD1-9D2D-CA25F0E0EC4D}"/>
              </a:ext>
            </a:extLst>
          </p:cNvPr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59452D-8B95-4581-855E-1BAEC6CD1F15}"/>
              </a:ext>
            </a:extLst>
          </p:cNvPr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6BAD0-80CD-4E6B-BBF4-E637FCC739E3}"/>
              </a:ext>
            </a:extLst>
          </p:cNvPr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274DFE-2D14-4060-B765-DC3DDCE4376F}"/>
              </a:ext>
            </a:extLst>
          </p:cNvPr>
          <p:cNvSpPr/>
          <p:nvPr/>
        </p:nvSpPr>
        <p:spPr>
          <a:xfrm>
            <a:off x="817106" y="57925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C484AA-5D55-4C65-8F20-99459A9E007B}"/>
              </a:ext>
            </a:extLst>
          </p:cNvPr>
          <p:cNvGrpSpPr/>
          <p:nvPr/>
        </p:nvGrpSpPr>
        <p:grpSpPr>
          <a:xfrm>
            <a:off x="1529800" y="474647"/>
            <a:ext cx="4950855" cy="3104926"/>
            <a:chOff x="1540432" y="408983"/>
            <a:chExt cx="4950855" cy="310492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19F7FA1A-D825-4FE8-A094-3B38C6E870A6}"/>
                </a:ext>
              </a:extLst>
            </p:cNvPr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20210409041757_wm_shs-toan-2-tap-1">
              <a:extLst>
                <a:ext uri="{FF2B5EF4-FFF2-40B4-BE49-F238E27FC236}">
                  <a16:creationId xmlns:a16="http://schemas.microsoft.com/office/drawing/2014/main" id="{45D2DAE4-B09F-4458-A07E-610DC271B1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20210409041757_wm_shs-toan-2-tap-1">
              <a:extLst>
                <a:ext uri="{FF2B5EF4-FFF2-40B4-BE49-F238E27FC236}">
                  <a16:creationId xmlns:a16="http://schemas.microsoft.com/office/drawing/2014/main" id="{5B2E285A-5F60-4CC4-BEB0-7F067B5AE5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20210409041757_wm_shs-toan-2-tap-1">
              <a:extLst>
                <a:ext uri="{FF2B5EF4-FFF2-40B4-BE49-F238E27FC236}">
                  <a16:creationId xmlns:a16="http://schemas.microsoft.com/office/drawing/2014/main" id="{FB755380-18EA-4F6A-B33A-DA343452FB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20210409041757_wm_shs-toan-2-tap-1">
              <a:extLst>
                <a:ext uri="{FF2B5EF4-FFF2-40B4-BE49-F238E27FC236}">
                  <a16:creationId xmlns:a16="http://schemas.microsoft.com/office/drawing/2014/main" id="{8DC06257-752B-4C30-9A48-1EE9D0C7A5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id="{57FD245F-06C2-41C7-8349-7DAB391EC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>
              <a:extLst>
                <a:ext uri="{FF2B5EF4-FFF2-40B4-BE49-F238E27FC236}">
                  <a16:creationId xmlns:a16="http://schemas.microsoft.com/office/drawing/2014/main" id="{1B9D172B-B5D1-4740-844C-468A05A32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>
              <a:extLst>
                <a:ext uri="{FF2B5EF4-FFF2-40B4-BE49-F238E27FC236}">
                  <a16:creationId xmlns:a16="http://schemas.microsoft.com/office/drawing/2014/main" id="{AD7831F9-6B82-40B0-A563-D027CBDB94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>
              <a:extLst>
                <a:ext uri="{FF2B5EF4-FFF2-40B4-BE49-F238E27FC236}">
                  <a16:creationId xmlns:a16="http://schemas.microsoft.com/office/drawing/2014/main" id="{E1FD11D2-7590-4FAB-B2EF-AD5F72E5E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>
              <a:extLst>
                <a:ext uri="{FF2B5EF4-FFF2-40B4-BE49-F238E27FC236}">
                  <a16:creationId xmlns:a16="http://schemas.microsoft.com/office/drawing/2014/main" id="{4D859ED3-A8B6-4CA3-8A02-A9B6FA64FE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id="{7D7E5D26-DBCC-4771-B1DA-7A38B145A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774FDF-57F8-4218-BF3E-014BBC0A99F1}"/>
              </a:ext>
            </a:extLst>
          </p:cNvPr>
          <p:cNvGrpSpPr/>
          <p:nvPr/>
        </p:nvGrpSpPr>
        <p:grpSpPr>
          <a:xfrm>
            <a:off x="6206303" y="474646"/>
            <a:ext cx="4677488" cy="3104927"/>
            <a:chOff x="6216935" y="408982"/>
            <a:chExt cx="4677488" cy="3104927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56C31F88-2BA2-4EDF-864D-3942740E1585}"/>
                </a:ext>
              </a:extLst>
            </p:cNvPr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20210409041757_wm_shs-toan-2-tap-1">
              <a:extLst>
                <a:ext uri="{FF2B5EF4-FFF2-40B4-BE49-F238E27FC236}">
                  <a16:creationId xmlns:a16="http://schemas.microsoft.com/office/drawing/2014/main" id="{7E6690D5-4B29-42C0-9E2F-698BDD3BC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>
              <a:extLst>
                <a:ext uri="{FF2B5EF4-FFF2-40B4-BE49-F238E27FC236}">
                  <a16:creationId xmlns:a16="http://schemas.microsoft.com/office/drawing/2014/main" id="{8E9F5074-017F-441E-B42F-0302EFC466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>
              <a:extLst>
                <a:ext uri="{FF2B5EF4-FFF2-40B4-BE49-F238E27FC236}">
                  <a16:creationId xmlns:a16="http://schemas.microsoft.com/office/drawing/2014/main" id="{A0B2C801-D8CB-4453-A8D0-1F277BB5A0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>
              <a:extLst>
                <a:ext uri="{FF2B5EF4-FFF2-40B4-BE49-F238E27FC236}">
                  <a16:creationId xmlns:a16="http://schemas.microsoft.com/office/drawing/2014/main" id="{DEB254DF-560D-4ED3-A07D-074D28F80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>
              <a:extLst>
                <a:ext uri="{FF2B5EF4-FFF2-40B4-BE49-F238E27FC236}">
                  <a16:creationId xmlns:a16="http://schemas.microsoft.com/office/drawing/2014/main" id="{9CDAE433-EBDE-46F2-942C-ED359D73D1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>
              <a:extLst>
                <a:ext uri="{FF2B5EF4-FFF2-40B4-BE49-F238E27FC236}">
                  <a16:creationId xmlns:a16="http://schemas.microsoft.com/office/drawing/2014/main" id="{49873CB3-EBE7-40BD-82D5-50BEE18E06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>
              <a:extLst>
                <a:ext uri="{FF2B5EF4-FFF2-40B4-BE49-F238E27FC236}">
                  <a16:creationId xmlns:a16="http://schemas.microsoft.com/office/drawing/2014/main" id="{5924C6B8-DEFA-4B6C-AD32-ED664EEC4E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>
              <a:extLst>
                <a:ext uri="{FF2B5EF4-FFF2-40B4-BE49-F238E27FC236}">
                  <a16:creationId xmlns:a16="http://schemas.microsoft.com/office/drawing/2014/main" id="{8BE6D8C9-2ADF-4B5C-97CF-06A5109483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761C6D7-4D12-4EAA-AAB2-FF3E441BD193}"/>
              </a:ext>
            </a:extLst>
          </p:cNvPr>
          <p:cNvSpPr txBox="1"/>
          <p:nvPr/>
        </p:nvSpPr>
        <p:spPr>
          <a:xfrm>
            <a:off x="187627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B97A4-A9BB-4BA7-ABF6-87FA00D724FD}"/>
              </a:ext>
            </a:extLst>
          </p:cNvPr>
          <p:cNvSpPr txBox="1"/>
          <p:nvPr/>
        </p:nvSpPr>
        <p:spPr>
          <a:xfrm>
            <a:off x="638003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D176C-1004-40C4-A0C7-A2499A97B23E}"/>
              </a:ext>
            </a:extLst>
          </p:cNvPr>
          <p:cNvSpPr txBox="1"/>
          <p:nvPr/>
        </p:nvSpPr>
        <p:spPr>
          <a:xfrm>
            <a:off x="2952499" y="3429000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uiExpand="1" build="p"/>
      <p:bldP spid="26" grpId="0" uiExpand="1" build="p"/>
      <p:bldP spid="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B38D33BC-491C-4D45-96FC-07878494A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973846" y="2285166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0174F6-9A40-4814-A9A3-0A6658E9BB38}"/>
              </a:ext>
            </a:extLst>
          </p:cNvPr>
          <p:cNvGrpSpPr/>
          <p:nvPr/>
        </p:nvGrpSpPr>
        <p:grpSpPr>
          <a:xfrm rot="379327" flipH="1">
            <a:off x="5282257" y="2221514"/>
            <a:ext cx="1098387" cy="1356031"/>
            <a:chOff x="5894004" y="2335578"/>
            <a:chExt cx="1083351" cy="13560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A1EE83-043C-4797-8A50-4802C5162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92F447-AF7D-48E1-95C3-CAE91FDEC17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7466D-04FA-4271-8A45-A5A695740298}"/>
              </a:ext>
            </a:extLst>
          </p:cNvPr>
          <p:cNvGrpSpPr/>
          <p:nvPr/>
        </p:nvGrpSpPr>
        <p:grpSpPr>
          <a:xfrm>
            <a:off x="923431" y="747503"/>
            <a:ext cx="10399062" cy="1405191"/>
            <a:chOff x="1183342" y="1369567"/>
            <a:chExt cx="10399062" cy="14051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C5D3A2-F6C9-46A6-B9B7-CC4463B282E5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896AA7-C4C8-4815-AEF6-32647B4BD235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DF1162-E55B-4EAC-8E00-DD6A6146FCEC}"/>
              </a:ext>
            </a:extLst>
          </p:cNvPr>
          <p:cNvGrpSpPr/>
          <p:nvPr/>
        </p:nvGrpSpPr>
        <p:grpSpPr>
          <a:xfrm>
            <a:off x="5989697" y="2321297"/>
            <a:ext cx="1083351" cy="1356031"/>
            <a:chOff x="5894004" y="2335578"/>
            <a:chExt cx="1083351" cy="13560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D55A46-B441-498B-AF54-E5CBDE30F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1CB8-E9C6-4357-9D0B-6E6FB18F8AE4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8068A-891A-44FD-B900-C4B938ADF02C}"/>
              </a:ext>
            </a:extLst>
          </p:cNvPr>
          <p:cNvGrpSpPr/>
          <p:nvPr/>
        </p:nvGrpSpPr>
        <p:grpSpPr>
          <a:xfrm rot="1054321" flipH="1">
            <a:off x="7814350" y="1834675"/>
            <a:ext cx="1074927" cy="1359794"/>
            <a:chOff x="5894004" y="2335578"/>
            <a:chExt cx="1083351" cy="13560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75F546-5989-41EC-B508-E32336E3E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CC5E9A-D050-4DE6-AA06-CA001DBEC76C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20210409041757_wm_shs-toan-2-tap-1">
            <a:extLst>
              <a:ext uri="{FF2B5EF4-FFF2-40B4-BE49-F238E27FC236}">
                <a16:creationId xmlns:a16="http://schemas.microsoft.com/office/drawing/2014/main" id="{A4DB99B1-09EC-476D-8B8C-E65FBB313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820280" y="2782707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B85AA1B-E781-4FF3-8E38-3E48F08E72CB}"/>
              </a:ext>
            </a:extLst>
          </p:cNvPr>
          <p:cNvGrpSpPr/>
          <p:nvPr/>
        </p:nvGrpSpPr>
        <p:grpSpPr>
          <a:xfrm>
            <a:off x="8659788" y="2356565"/>
            <a:ext cx="1083351" cy="1016222"/>
            <a:chOff x="5905853" y="2335992"/>
            <a:chExt cx="1083351" cy="10162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0101ED-23E7-4A8D-8843-EE6090CF6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9EFB35-2A99-4DD4-A1AB-8AD1C1FCCDF9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44A205-9485-4128-B1CC-9DB588142109}"/>
              </a:ext>
            </a:extLst>
          </p:cNvPr>
          <p:cNvGrpSpPr/>
          <p:nvPr/>
        </p:nvGrpSpPr>
        <p:grpSpPr>
          <a:xfrm rot="21167910">
            <a:off x="8360148" y="1915171"/>
            <a:ext cx="1083351" cy="1356031"/>
            <a:chOff x="5894004" y="2335578"/>
            <a:chExt cx="1083351" cy="13560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0F84F6-ADEE-4501-8727-C882F0B2F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EE34E4-C4A1-4B7D-8998-D1AFE27E3D2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7E6C35-C4CE-405F-848E-EFDD52AF76EA}"/>
              </a:ext>
            </a:extLst>
          </p:cNvPr>
          <p:cNvGrpSpPr/>
          <p:nvPr/>
        </p:nvGrpSpPr>
        <p:grpSpPr>
          <a:xfrm flipH="1">
            <a:off x="7371973" y="2377833"/>
            <a:ext cx="1068694" cy="1016222"/>
            <a:chOff x="5905853" y="2335992"/>
            <a:chExt cx="1083351" cy="10162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CD5A4B-7029-4115-8963-B8E5249C7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11CDD3-F6B8-48DE-A4AA-0EEA714FEF1A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4D3A75-502C-4A57-8715-56F9B980B534}"/>
              </a:ext>
            </a:extLst>
          </p:cNvPr>
          <p:cNvGrpSpPr/>
          <p:nvPr/>
        </p:nvGrpSpPr>
        <p:grpSpPr>
          <a:xfrm rot="367292" flipH="1">
            <a:off x="7650944" y="2093476"/>
            <a:ext cx="953381" cy="1368953"/>
            <a:chOff x="5894004" y="2335578"/>
            <a:chExt cx="1083351" cy="13560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B2D7F2-EEC7-4FEF-B039-7BB0ECAC9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6DB4C6-89C0-4935-98CD-11A1E3B42949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4059A68-8748-4130-A4FD-3A5E10668593}"/>
              </a:ext>
            </a:extLst>
          </p:cNvPr>
          <p:cNvSpPr txBox="1"/>
          <p:nvPr/>
        </p:nvSpPr>
        <p:spPr>
          <a:xfrm>
            <a:off x="3058824" y="4886815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304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314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14</cp:revision>
  <dcterms:created xsi:type="dcterms:W3CDTF">2021-07-24T01:07:49Z</dcterms:created>
  <dcterms:modified xsi:type="dcterms:W3CDTF">2021-08-07T04:42:31Z</dcterms:modified>
</cp:coreProperties>
</file>