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ags/tag1.xml" ContentType="application/vnd.openxmlformats-officedocument.presentationml.tags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5" r:id="rId2"/>
    <p:sldMasterId id="2147483677" r:id="rId3"/>
    <p:sldMasterId id="2147483689" r:id="rId4"/>
    <p:sldMasterId id="2147483701" r:id="rId5"/>
  </p:sldMasterIdLst>
  <p:notesMasterIdLst>
    <p:notesMasterId r:id="rId3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515" r:id="rId14"/>
    <p:sldId id="4269" r:id="rId15"/>
    <p:sldId id="517" r:id="rId16"/>
    <p:sldId id="518" r:id="rId17"/>
    <p:sldId id="2007577099" r:id="rId18"/>
    <p:sldId id="2007577096" r:id="rId19"/>
    <p:sldId id="516" r:id="rId20"/>
    <p:sldId id="520" r:id="rId21"/>
    <p:sldId id="521" r:id="rId22"/>
    <p:sldId id="2007577100" r:id="rId23"/>
    <p:sldId id="522" r:id="rId24"/>
    <p:sldId id="2007577097" r:id="rId25"/>
    <p:sldId id="529" r:id="rId26"/>
    <p:sldId id="530" r:id="rId27"/>
    <p:sldId id="523" r:id="rId28"/>
    <p:sldId id="524" r:id="rId29"/>
    <p:sldId id="525" r:id="rId30"/>
    <p:sldId id="2007577098" r:id="rId31"/>
    <p:sldId id="531" r:id="rId32"/>
    <p:sldId id="532" r:id="rId33"/>
    <p:sldId id="514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817" autoAdjust="0"/>
    <p:restoredTop sz="94660"/>
  </p:normalViewPr>
  <p:slideViewPr>
    <p:cSldViewPr snapToGrid="0">
      <p:cViewPr varScale="1">
        <p:scale>
          <a:sx n="87" d="100"/>
          <a:sy n="87" d="100"/>
        </p:scale>
        <p:origin x="39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tableStyles" Target="tableStyles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3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11/20/2022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>
                <a:sym typeface="+mn-ea"/>
              </a:rPr>
              <a:t>Bài giảng thiết kế bởi: Hương Thảo - tranthao121006@gmail.com</a:t>
            </a:r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C81699-ED95-4783-9DFB-97D0CE0CFCD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22836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</p:spTree>
    <p:extLst>
      <p:ext uri="{BB962C8B-B14F-4D97-AF65-F5344CB8AC3E}">
        <p14:creationId xmlns:p14="http://schemas.microsoft.com/office/powerpoint/2010/main" val="9463118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</p:spTree>
    <p:extLst>
      <p:ext uri="{BB962C8B-B14F-4D97-AF65-F5344CB8AC3E}">
        <p14:creationId xmlns:p14="http://schemas.microsoft.com/office/powerpoint/2010/main" val="5536215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AC6D98-046A-405E-9FCB-494EC8D89F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27632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</p:spTree>
    <p:extLst>
      <p:ext uri="{BB962C8B-B14F-4D97-AF65-F5344CB8AC3E}">
        <p14:creationId xmlns:p14="http://schemas.microsoft.com/office/powerpoint/2010/main" val="37703165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</p:spTree>
    <p:extLst>
      <p:ext uri="{BB962C8B-B14F-4D97-AF65-F5344CB8AC3E}">
        <p14:creationId xmlns:p14="http://schemas.microsoft.com/office/powerpoint/2010/main" val="192846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</p:spTree>
    <p:extLst>
      <p:ext uri="{BB962C8B-B14F-4D97-AF65-F5344CB8AC3E}">
        <p14:creationId xmlns:p14="http://schemas.microsoft.com/office/powerpoint/2010/main" val="40362817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</p:spTree>
    <p:extLst>
      <p:ext uri="{BB962C8B-B14F-4D97-AF65-F5344CB8AC3E}">
        <p14:creationId xmlns:p14="http://schemas.microsoft.com/office/powerpoint/2010/main" val="16323500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png"/><Relationship Id="rId5" Type="http://schemas.openxmlformats.org/officeDocument/2006/relationships/image" Target="../media/image5.png"/><Relationship Id="rId4" Type="http://schemas.openxmlformats.org/officeDocument/2006/relationships/image" Target="../media/image13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6.png"/><Relationship Id="rId4" Type="http://schemas.openxmlformats.org/officeDocument/2006/relationships/image" Target="../media/image15.jpg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6.png"/><Relationship Id="rId3" Type="http://schemas.openxmlformats.org/officeDocument/2006/relationships/image" Target="../media/image7.png"/><Relationship Id="rId7" Type="http://schemas.openxmlformats.org/officeDocument/2006/relationships/image" Target="../media/image21.png"/><Relationship Id="rId12" Type="http://schemas.openxmlformats.org/officeDocument/2006/relationships/image" Target="../media/image25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0.png"/><Relationship Id="rId11" Type="http://schemas.openxmlformats.org/officeDocument/2006/relationships/image" Target="../media/image24.png"/><Relationship Id="rId5" Type="http://schemas.openxmlformats.org/officeDocument/2006/relationships/image" Target="../media/image19.png"/><Relationship Id="rId10" Type="http://schemas.openxmlformats.org/officeDocument/2006/relationships/image" Target="../media/image8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11/20/2022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BB1DD7-7292-401E-98AF-8847AD905B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12AE14-5EB4-4E85-A1A3-121F33C3C6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11/20/2022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C74F8C4-628E-4E94-8A26-94934DBC2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19B215-BF9B-4614-BFC1-CB0F0F9B3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11/20/2022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11/20/2022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11/20/2022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/>
          <p:cNvSpPr/>
          <p:nvPr userDrawn="1"/>
        </p:nvSpPr>
        <p:spPr>
          <a:xfrm>
            <a:off x="415879" y="258924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16" name="Group 15"/>
          <p:cNvGrpSpPr/>
          <p:nvPr userDrawn="1"/>
        </p:nvGrpSpPr>
        <p:grpSpPr>
          <a:xfrm>
            <a:off x="392501" y="1774825"/>
            <a:ext cx="11443218" cy="4803328"/>
            <a:chOff x="220782" y="1331119"/>
            <a:chExt cx="6436810" cy="3602496"/>
          </a:xfrm>
        </p:grpSpPr>
        <p:sp>
          <p:nvSpPr>
            <p:cNvPr id="17" name="Freeform 16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8" name="Freeform 17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6" name="Group 5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7" name="Oval 6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8" name="Oval 7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9" name="Oval 8"/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145272051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40193829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17" name="Group 16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18" name="Freeform 17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20" name="Freeform 19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13" name="Group 12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14" name="Oval 13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5" name="Oval 14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6" name="Oval 15"/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37911824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2295073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97804302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11191507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8AB0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7818862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28537372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38877661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>
            <a:extLst>
              <a:ext uri="{FF2B5EF4-FFF2-40B4-BE49-F238E27FC236}">
                <a16:creationId xmlns:a16="http://schemas.microsoft.com/office/drawing/2014/main" id="{81E8044B-5A9F-3B47-AF82-354549520988}"/>
              </a:ext>
            </a:extLst>
          </p:cNvPr>
          <p:cNvSpPr>
            <a:spLocks/>
          </p:cNvSpPr>
          <p:nvPr userDrawn="1"/>
        </p:nvSpPr>
        <p:spPr bwMode="auto">
          <a:xfrm rot="10800000">
            <a:off x="109409" y="138258"/>
            <a:ext cx="11973172" cy="6598764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solidFill>
            <a:schemeClr val="accent2"/>
          </a:solidFill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69313792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939985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11/20/2022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720106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11/20/2022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586241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11/20/2022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32198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11/20/2022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11/20/2022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391529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11/20/2022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757548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11/20/2022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952595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11/20/2022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318230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11/20/2022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925473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11/20/2022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037238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11/20/2022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178385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11/20/2022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068914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5555A79-EC08-4961-95AB-AE0A11AEA03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F75F0467-F713-44EE-98F1-F8138067FC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45C59CB-6733-425F-B6B1-3A40FE1E03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39932-0A76-4728-8065-3E1CF7907D5E}" type="datetimeFigureOut">
              <a:rPr lang="zh-CN" altLang="en-US" smtClean="0"/>
              <a:t>2022/11/20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CF53DBC-8D18-48E1-A1BA-086C68203C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50A586C-3AE7-439B-A3BA-8D0FD79C3F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FAF8B0-4B16-4E1C-97AD-CEF289BD21A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1461698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19AAA0D-5D0E-4CA5-A30C-DA0E8ADC4B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E0DCADA-BED8-4640-9A7B-D42AC98F4E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F2CE65A-9DCC-47E0-8068-5AA46A67D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39932-0A76-4728-8065-3E1CF7907D5E}" type="datetimeFigureOut">
              <a:rPr lang="zh-CN" altLang="en-US" smtClean="0"/>
              <a:t>2022/11/20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A6B078C-8DF4-4519-A361-E170F871D7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817119C-B2D5-4FBC-BA55-ABF17721E9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FAF8B0-4B16-4E1C-97AD-CEF289BD21A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674568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11/20/2022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A28C4D9-B711-4165-96CD-857BDB6A9A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400DBA3-76A8-452A-AF62-2AA2825315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1E2A5AB-0BF2-4A5C-A2DC-845814EDCA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39932-0A76-4728-8065-3E1CF7907D5E}" type="datetimeFigureOut">
              <a:rPr lang="zh-CN" altLang="en-US" smtClean="0"/>
              <a:t>2022/11/20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87EA403-9E3E-4606-946E-56479F22EC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0EEA28A-47AE-4D95-ADA6-257F20C535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FAF8B0-4B16-4E1C-97AD-CEF289BD21A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3319893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150C45B-48ED-41F0-89BD-DDF271FA57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9D9A716-C025-4FB7-9452-5DDFE4CE8C7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AC4F9CAB-04CE-49CE-AC52-3B2C9068B9D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6305B6B-A8EF-4683-85CE-1CA98A7728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39932-0A76-4728-8065-3E1CF7907D5E}" type="datetimeFigureOut">
              <a:rPr lang="zh-CN" altLang="en-US" smtClean="0"/>
              <a:t>2022/11/20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AB2CBCE-88AB-4955-897A-A3ACA280B4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34E34A5-C246-42CA-9FDF-6EAF4624D8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FAF8B0-4B16-4E1C-97AD-CEF289BD21A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7843126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6245CBC-3359-4DA4-9E63-9BB4A2AE47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5243B9D-8398-415F-B221-D309A4E819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7E598ED-DC27-4880-8409-A0A10D2034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4E8BBCBE-6CE5-42E7-B3A6-E982BD62A06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B862D6CD-129F-4976-9946-AA4620BD523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BAE369C-7FEC-4C3C-B4F5-90852614DC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39932-0A76-4728-8065-3E1CF7907D5E}" type="datetimeFigureOut">
              <a:rPr lang="zh-CN" altLang="en-US" smtClean="0"/>
              <a:t>2022/11/20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44E33A6F-CB95-436C-90F1-3D980CD460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CEB34D8-B026-4D78-AE0E-C5AF755489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FAF8B0-4B16-4E1C-97AD-CEF289BD21A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4476537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694528A-737D-4F35-8962-A4BC2B25EE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839E42D-F9EC-4957-B154-35FCED59E3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39932-0A76-4728-8065-3E1CF7907D5E}" type="datetimeFigureOut">
              <a:rPr lang="zh-CN" altLang="en-US" smtClean="0"/>
              <a:t>2022/11/20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C43C2E2-DC2E-4DC4-BDAF-F5A1FACA88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BFBB7D54-7B1C-4046-82AD-A863BFFD39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FAF8B0-4B16-4E1C-97AD-CEF289BD21A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5889524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182C3F13-E404-467C-8FA5-3F717D5E0E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39932-0A76-4728-8065-3E1CF7907D5E}" type="datetimeFigureOut">
              <a:rPr lang="zh-CN" altLang="en-US" smtClean="0"/>
              <a:t>2022/11/20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479A37AE-10DF-4643-B760-F2FCFB01C5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392DB94-09ED-4204-BC26-58DA021AF0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FAF8B0-4B16-4E1C-97AD-CEF289BD21A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2955617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E52005F-E733-419A-8201-982CDF0791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5545188-1CAE-46DC-A1CB-DC661A5EEF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8BB93F6A-5BBB-4CC0-91E4-230622D0DF0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317CA27-D7C6-4571-87C9-56F54F6EC0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39932-0A76-4728-8065-3E1CF7907D5E}" type="datetimeFigureOut">
              <a:rPr lang="zh-CN" altLang="en-US" smtClean="0"/>
              <a:t>2022/11/20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8166DE1-404C-4A7F-BC91-BF53A01B6E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E4E7B1F-4ABA-44F2-ACE4-5EF70A782C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FAF8B0-4B16-4E1C-97AD-CEF289BD21A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145713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67BE829-0229-4E79-82FC-692BB71309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4583A26B-ED40-4A1D-8A03-6C0751B04A5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661DD21-A4DE-4939-9B21-A738683B8B6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C577126-319A-4D8D-8BF3-DA23BC98E8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39932-0A76-4728-8065-3E1CF7907D5E}" type="datetimeFigureOut">
              <a:rPr lang="zh-CN" altLang="en-US" smtClean="0"/>
              <a:t>2022/11/20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B288E4B-2AC1-4BD1-8ECD-785E65C07C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5501CFE-2281-4482-A3EB-AB42033B82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FAF8B0-4B16-4E1C-97AD-CEF289BD21A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5441419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8F01874-6051-4DCB-90EC-F4AA7005E4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794A119-59BA-46DE-BD93-A13A279EC5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F7F3F29-2CB0-41F7-9814-9BAE77A562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39932-0A76-4728-8065-3E1CF7907D5E}" type="datetimeFigureOut">
              <a:rPr lang="zh-CN" altLang="en-US" smtClean="0"/>
              <a:t>2022/11/20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588639C-5943-42F5-A190-7A7846DA65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411794B-A747-4D7E-BCDA-0820130713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FAF8B0-4B16-4E1C-97AD-CEF289BD21A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7962475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B0ABAFD4-74DA-4E39-B5E9-C5EE1850736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6BBE2D7C-A707-47C6-8A49-E0C475251D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6F59E6F-1526-42A0-BCDA-A5825224ED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39932-0A76-4728-8065-3E1CF7907D5E}" type="datetimeFigureOut">
              <a:rPr lang="zh-CN" altLang="en-US" smtClean="0"/>
              <a:t>2022/11/20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8CA9828-B1BB-49F9-89D2-9986E28E08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D0D6785-6A94-42F3-AE1C-1DA3BDBEFC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FAF8B0-4B16-4E1C-97AD-CEF289BD21A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67473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2022/11/20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348617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2022/11/20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5657435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2022/11/20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328855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2022/11/20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6450106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4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8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8" y="2665379"/>
            <a:ext cx="4897576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2022/11/20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6466350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2022/11/20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0945006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2022/11/20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5688718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2022/11/20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4266019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2022/11/20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4734536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2022/11/20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138931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11/20/2022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image" Target="../media/image32.jpeg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theme" Target="../theme/theme5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11/20/2022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6" r:id="rId8"/>
    <p:sldLayoutId id="2147483657" r:id="rId9"/>
    <p:sldLayoutId id="2147483661" r:id="rId10"/>
    <p:sldLayoutId id="2147483660" r:id="rId11"/>
    <p:sldLayoutId id="2147483658" r:id="rId12"/>
    <p:sldLayoutId id="2147483663" r:id="rId13"/>
    <p:sldLayoutId id="2147483662" r:id="rId14"/>
    <p:sldLayoutId id="2147483655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8" y="719333"/>
            <a:ext cx="10290000" cy="63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Kalam"/>
              <a:buNone/>
              <a:defRPr sz="2800" b="1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1034" y="1583467"/>
            <a:ext cx="10290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  <a:def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3908600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C1C773-6C50-47CB-B854-40F0C6CE833B}" type="datetimeFigureOut">
              <a:rPr lang="en-US" smtClean="0"/>
              <a:t>11/20/2022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82841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867AB425-1075-4A0D-BF0B-85EC5C51D1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E798F68-5926-4C5E-9072-DFB3B0F5A9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3AD531E-9030-437A-9CCC-54F6432E54A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539932-0A76-4728-8065-3E1CF7907D5E}" type="datetimeFigureOut">
              <a:rPr lang="zh-CN" altLang="en-US" smtClean="0"/>
              <a:t>2022/11/20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6CFE4D0-DF79-4C2C-9048-E0C6C07A063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2F8C8E4-19E6-4178-B031-2F104AB1F3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FAF8B0-4B16-4E1C-97AD-CEF289BD21A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3791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288E0-7875-42C4-84C8-98DBBD3BF4D2}" type="datetimeFigureOut">
              <a:rPr lang="zh-CN" altLang="en-US" smtClean="0"/>
              <a:t>2022/11/20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140E897-F605-40B1-8D40-4243598410D7}"/>
              </a:ext>
            </a:extLst>
          </p:cNvPr>
          <p:cNvSpPr txBox="1"/>
          <p:nvPr userDrawn="1"/>
        </p:nvSpPr>
        <p:spPr>
          <a:xfrm>
            <a:off x="9265920" y="94733"/>
            <a:ext cx="2809539" cy="2703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i="1" dirty="0" err="1">
                <a:sym typeface="+mn-ea"/>
              </a:rPr>
              <a:t>Hương</a:t>
            </a:r>
            <a:r>
              <a:rPr lang="en-US" sz="1100" i="1" dirty="0">
                <a:sym typeface="+mn-ea"/>
              </a:rPr>
              <a:t> </a:t>
            </a:r>
            <a:r>
              <a:rPr lang="en-US" sz="1100" i="1" dirty="0" err="1">
                <a:sym typeface="+mn-ea"/>
              </a:rPr>
              <a:t>Thảo</a:t>
            </a:r>
            <a:r>
              <a:rPr lang="en-US" sz="1100" i="1" dirty="0">
                <a:sym typeface="+mn-ea"/>
              </a:rPr>
              <a:t> - tranthao121004@gmail.com</a:t>
            </a:r>
            <a:endParaRPr lang="zh-CN" altLang="en-US" sz="1100" i="1" dirty="0"/>
          </a:p>
        </p:txBody>
      </p:sp>
    </p:spTree>
    <p:extLst>
      <p:ext uri="{BB962C8B-B14F-4D97-AF65-F5344CB8AC3E}">
        <p14:creationId xmlns:p14="http://schemas.microsoft.com/office/powerpoint/2010/main" val="35390868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7" Type="http://schemas.openxmlformats.org/officeDocument/2006/relationships/image" Target="../media/image62.png"/><Relationship Id="rId2" Type="http://schemas.openxmlformats.org/officeDocument/2006/relationships/slideLayout" Target="../slideLayouts/slideLayout39.xml"/><Relationship Id="rId1" Type="http://schemas.openxmlformats.org/officeDocument/2006/relationships/tags" Target="../tags/tag2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jp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7.wdp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8.xml"/><Relationship Id="rId5" Type="http://schemas.microsoft.com/office/2007/relationships/hdphoto" Target="../media/hdphoto18.wdp"/><Relationship Id="rId4" Type="http://schemas.openxmlformats.org/officeDocument/2006/relationships/image" Target="../media/image6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6.xml"/><Relationship Id="rId5" Type="http://schemas.microsoft.com/office/2007/relationships/hdphoto" Target="../media/hdphoto19.wdp"/><Relationship Id="rId4" Type="http://schemas.openxmlformats.org/officeDocument/2006/relationships/image" Target="../media/image66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20.wdp"/><Relationship Id="rId3" Type="http://schemas.openxmlformats.org/officeDocument/2006/relationships/image" Target="../media/image65.png"/><Relationship Id="rId7" Type="http://schemas.openxmlformats.org/officeDocument/2006/relationships/image" Target="../media/image6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67.png"/><Relationship Id="rId5" Type="http://schemas.microsoft.com/office/2007/relationships/hdphoto" Target="../media/hdphoto19.wdp"/><Relationship Id="rId4" Type="http://schemas.openxmlformats.org/officeDocument/2006/relationships/image" Target="../media/image66.png"/><Relationship Id="rId9" Type="http://schemas.openxmlformats.org/officeDocument/2006/relationships/image" Target="../media/image6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tags" Target="../tags/tag10.xml"/><Relationship Id="rId13" Type="http://schemas.openxmlformats.org/officeDocument/2006/relationships/image" Target="../media/image71.png"/><Relationship Id="rId3" Type="http://schemas.openxmlformats.org/officeDocument/2006/relationships/tags" Target="../tags/tag5.xml"/><Relationship Id="rId7" Type="http://schemas.openxmlformats.org/officeDocument/2006/relationships/tags" Target="../tags/tag9.xml"/><Relationship Id="rId12" Type="http://schemas.openxmlformats.org/officeDocument/2006/relationships/image" Target="../media/image70.png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tags" Target="../tags/tag8.xml"/><Relationship Id="rId11" Type="http://schemas.openxmlformats.org/officeDocument/2006/relationships/notesSlide" Target="../notesSlides/notesSlide5.xml"/><Relationship Id="rId5" Type="http://schemas.openxmlformats.org/officeDocument/2006/relationships/tags" Target="../tags/tag7.xml"/><Relationship Id="rId10" Type="http://schemas.openxmlformats.org/officeDocument/2006/relationships/slideLayout" Target="../slideLayouts/slideLayout49.xml"/><Relationship Id="rId4" Type="http://schemas.openxmlformats.org/officeDocument/2006/relationships/tags" Target="../tags/tag6.xml"/><Relationship Id="rId9" Type="http://schemas.openxmlformats.org/officeDocument/2006/relationships/tags" Target="../tags/tag11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9.wdp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72.jpe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9.wdp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73.jpe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22.wdp"/><Relationship Id="rId3" Type="http://schemas.microsoft.com/office/2007/relationships/hdphoto" Target="../media/hdphoto19.wdp"/><Relationship Id="rId7" Type="http://schemas.openxmlformats.org/officeDocument/2006/relationships/image" Target="../media/image76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9.xml"/><Relationship Id="rId6" Type="http://schemas.microsoft.com/office/2007/relationships/hdphoto" Target="../media/hdphoto21.wdp"/><Relationship Id="rId5" Type="http://schemas.openxmlformats.org/officeDocument/2006/relationships/image" Target="../media/image75.png"/><Relationship Id="rId4" Type="http://schemas.openxmlformats.org/officeDocument/2006/relationships/image" Target="../media/image74.jpe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20.wdp"/><Relationship Id="rId3" Type="http://schemas.openxmlformats.org/officeDocument/2006/relationships/image" Target="../media/image65.png"/><Relationship Id="rId7" Type="http://schemas.openxmlformats.org/officeDocument/2006/relationships/image" Target="../media/image6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67.png"/><Relationship Id="rId5" Type="http://schemas.microsoft.com/office/2007/relationships/hdphoto" Target="../media/hdphoto19.wdp"/><Relationship Id="rId4" Type="http://schemas.openxmlformats.org/officeDocument/2006/relationships/image" Target="../media/image66.png"/><Relationship Id="rId9" Type="http://schemas.openxmlformats.org/officeDocument/2006/relationships/image" Target="../media/image69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9.wdp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28.xml"/><Relationship Id="rId7" Type="http://schemas.openxmlformats.org/officeDocument/2006/relationships/image" Target="../media/image37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jpeg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20.wdp"/><Relationship Id="rId3" Type="http://schemas.openxmlformats.org/officeDocument/2006/relationships/image" Target="../media/image65.png"/><Relationship Id="rId7" Type="http://schemas.openxmlformats.org/officeDocument/2006/relationships/image" Target="../media/image6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67.png"/><Relationship Id="rId5" Type="http://schemas.microsoft.com/office/2007/relationships/hdphoto" Target="../media/hdphoto19.wdp"/><Relationship Id="rId4" Type="http://schemas.openxmlformats.org/officeDocument/2006/relationships/image" Target="../media/image66.png"/><Relationship Id="rId9" Type="http://schemas.openxmlformats.org/officeDocument/2006/relationships/image" Target="../media/image69.png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20.wdp"/><Relationship Id="rId3" Type="http://schemas.openxmlformats.org/officeDocument/2006/relationships/image" Target="../media/image65.png"/><Relationship Id="rId7" Type="http://schemas.openxmlformats.org/officeDocument/2006/relationships/image" Target="../media/image6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67.png"/><Relationship Id="rId5" Type="http://schemas.microsoft.com/office/2007/relationships/hdphoto" Target="../media/hdphoto19.wdp"/><Relationship Id="rId4" Type="http://schemas.openxmlformats.org/officeDocument/2006/relationships/image" Target="../media/image66.png"/><Relationship Id="rId9" Type="http://schemas.openxmlformats.org/officeDocument/2006/relationships/image" Target="../media/image69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23.wdp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8.xml"/><Relationship Id="rId5" Type="http://schemas.microsoft.com/office/2007/relationships/hdphoto" Target="../media/hdphoto24.wdp"/><Relationship Id="rId4" Type="http://schemas.openxmlformats.org/officeDocument/2006/relationships/image" Target="../media/image78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gif"/><Relationship Id="rId1" Type="http://schemas.openxmlformats.org/officeDocument/2006/relationships/slideLayout" Target="../slideLayouts/slideLayout9.xml"/><Relationship Id="rId4" Type="http://schemas.microsoft.com/office/2007/relationships/hdphoto" Target="../media/hdphoto25.wd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6.xml"/><Relationship Id="rId5" Type="http://schemas.microsoft.com/office/2007/relationships/hdphoto" Target="../media/hdphoto19.wdp"/><Relationship Id="rId4" Type="http://schemas.openxmlformats.org/officeDocument/2006/relationships/image" Target="../media/image66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microsoft.com/office/2007/relationships/hdphoto" Target="../media/hdphoto27.wdp"/><Relationship Id="rId3" Type="http://schemas.openxmlformats.org/officeDocument/2006/relationships/audio" Target="../media/audio5.wav"/><Relationship Id="rId7" Type="http://schemas.openxmlformats.org/officeDocument/2006/relationships/image" Target="../media/image82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9.xml"/><Relationship Id="rId6" Type="http://schemas.microsoft.com/office/2007/relationships/hdphoto" Target="../media/hdphoto26.wdp"/><Relationship Id="rId5" Type="http://schemas.openxmlformats.org/officeDocument/2006/relationships/image" Target="../media/image81.png"/><Relationship Id="rId10" Type="http://schemas.microsoft.com/office/2007/relationships/hdphoto" Target="../media/hdphoto28.wdp"/><Relationship Id="rId4" Type="http://schemas.openxmlformats.org/officeDocument/2006/relationships/audio" Target="../media/audio6.wav"/><Relationship Id="rId9" Type="http://schemas.openxmlformats.org/officeDocument/2006/relationships/image" Target="../media/image83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3.png"/><Relationship Id="rId18" Type="http://schemas.microsoft.com/office/2007/relationships/hdphoto" Target="../media/hdphoto9.wdp"/><Relationship Id="rId26" Type="http://schemas.openxmlformats.org/officeDocument/2006/relationships/slide" Target="slide5.xml"/><Relationship Id="rId21" Type="http://schemas.openxmlformats.org/officeDocument/2006/relationships/image" Target="../media/image47.png"/><Relationship Id="rId34" Type="http://schemas.microsoft.com/office/2007/relationships/hdphoto" Target="../media/hdphoto14.wdp"/><Relationship Id="rId7" Type="http://schemas.openxmlformats.org/officeDocument/2006/relationships/image" Target="../media/image40.png"/><Relationship Id="rId12" Type="http://schemas.microsoft.com/office/2007/relationships/hdphoto" Target="../media/hdphoto6.wdp"/><Relationship Id="rId17" Type="http://schemas.openxmlformats.org/officeDocument/2006/relationships/image" Target="../media/image45.png"/><Relationship Id="rId25" Type="http://schemas.openxmlformats.org/officeDocument/2006/relationships/slide" Target="slide8.xml"/><Relationship Id="rId33" Type="http://schemas.openxmlformats.org/officeDocument/2006/relationships/image" Target="../media/image52.png"/><Relationship Id="rId2" Type="http://schemas.openxmlformats.org/officeDocument/2006/relationships/notesSlide" Target="../notesSlides/notesSlide1.xml"/><Relationship Id="rId16" Type="http://schemas.microsoft.com/office/2007/relationships/hdphoto" Target="../media/hdphoto8.wdp"/><Relationship Id="rId20" Type="http://schemas.microsoft.com/office/2007/relationships/hdphoto" Target="../media/hdphoto10.wdp"/><Relationship Id="rId29" Type="http://schemas.openxmlformats.org/officeDocument/2006/relationships/image" Target="../media/image50.png"/><Relationship Id="rId1" Type="http://schemas.openxmlformats.org/officeDocument/2006/relationships/slideLayout" Target="../slideLayouts/slideLayout27.xml"/><Relationship Id="rId6" Type="http://schemas.microsoft.com/office/2007/relationships/hdphoto" Target="../media/hdphoto3.wdp"/><Relationship Id="rId11" Type="http://schemas.openxmlformats.org/officeDocument/2006/relationships/image" Target="../media/image42.png"/><Relationship Id="rId24" Type="http://schemas.openxmlformats.org/officeDocument/2006/relationships/slide" Target="slide6.xml"/><Relationship Id="rId32" Type="http://schemas.microsoft.com/office/2007/relationships/hdphoto" Target="../media/hdphoto13.wdp"/><Relationship Id="rId37" Type="http://schemas.microsoft.com/office/2007/relationships/hdphoto" Target="../media/hdphoto15.wdp"/><Relationship Id="rId5" Type="http://schemas.openxmlformats.org/officeDocument/2006/relationships/image" Target="../media/image39.png"/><Relationship Id="rId15" Type="http://schemas.openxmlformats.org/officeDocument/2006/relationships/image" Target="../media/image44.png"/><Relationship Id="rId23" Type="http://schemas.openxmlformats.org/officeDocument/2006/relationships/slide" Target="slide4.xml"/><Relationship Id="rId28" Type="http://schemas.openxmlformats.org/officeDocument/2006/relationships/image" Target="../media/image49.GIF"/><Relationship Id="rId36" Type="http://schemas.openxmlformats.org/officeDocument/2006/relationships/image" Target="../media/image54.png"/><Relationship Id="rId10" Type="http://schemas.microsoft.com/office/2007/relationships/hdphoto" Target="../media/hdphoto5.wdp"/><Relationship Id="rId19" Type="http://schemas.openxmlformats.org/officeDocument/2006/relationships/image" Target="../media/image46.png"/><Relationship Id="rId31" Type="http://schemas.openxmlformats.org/officeDocument/2006/relationships/image" Target="../media/image51.png"/><Relationship Id="rId4" Type="http://schemas.microsoft.com/office/2007/relationships/hdphoto" Target="../media/hdphoto2.wdp"/><Relationship Id="rId9" Type="http://schemas.openxmlformats.org/officeDocument/2006/relationships/image" Target="../media/image41.png"/><Relationship Id="rId14" Type="http://schemas.microsoft.com/office/2007/relationships/hdphoto" Target="../media/hdphoto7.wdp"/><Relationship Id="rId22" Type="http://schemas.microsoft.com/office/2007/relationships/hdphoto" Target="../media/hdphoto11.wdp"/><Relationship Id="rId27" Type="http://schemas.openxmlformats.org/officeDocument/2006/relationships/image" Target="../media/image48.png"/><Relationship Id="rId30" Type="http://schemas.microsoft.com/office/2007/relationships/hdphoto" Target="../media/hdphoto12.wdp"/><Relationship Id="rId35" Type="http://schemas.openxmlformats.org/officeDocument/2006/relationships/image" Target="../media/image53.png"/><Relationship Id="rId8" Type="http://schemas.microsoft.com/office/2007/relationships/hdphoto" Target="../media/hdphoto4.wdp"/><Relationship Id="rId3" Type="http://schemas.openxmlformats.org/officeDocument/2006/relationships/image" Target="../media/image3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audio" Target="../media/audio2.wav"/><Relationship Id="rId7" Type="http://schemas.microsoft.com/office/2007/relationships/hdphoto" Target="../media/hdphoto16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56.png"/><Relationship Id="rId5" Type="http://schemas.openxmlformats.org/officeDocument/2006/relationships/image" Target="../media/image55.jpeg"/><Relationship Id="rId10" Type="http://schemas.openxmlformats.org/officeDocument/2006/relationships/slide" Target="slide3.xml"/><Relationship Id="rId4" Type="http://schemas.openxmlformats.org/officeDocument/2006/relationships/audio" Target="../media/audio3.wav"/><Relationship Id="rId9" Type="http://schemas.openxmlformats.org/officeDocument/2006/relationships/image" Target="../media/image5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audio" Target="../media/audio2.wav"/><Relationship Id="rId7" Type="http://schemas.microsoft.com/office/2007/relationships/hdphoto" Target="../media/hdphoto16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56.png"/><Relationship Id="rId5" Type="http://schemas.openxmlformats.org/officeDocument/2006/relationships/image" Target="../media/image55.jpeg"/><Relationship Id="rId10" Type="http://schemas.openxmlformats.org/officeDocument/2006/relationships/slide" Target="slide3.xml"/><Relationship Id="rId4" Type="http://schemas.openxmlformats.org/officeDocument/2006/relationships/audio" Target="../media/audio3.wav"/><Relationship Id="rId9" Type="http://schemas.openxmlformats.org/officeDocument/2006/relationships/image" Target="../media/image5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audio" Target="../media/audio2.wav"/><Relationship Id="rId7" Type="http://schemas.microsoft.com/office/2007/relationships/hdphoto" Target="../media/hdphoto16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56.png"/><Relationship Id="rId5" Type="http://schemas.openxmlformats.org/officeDocument/2006/relationships/image" Target="../media/image55.jpeg"/><Relationship Id="rId10" Type="http://schemas.openxmlformats.org/officeDocument/2006/relationships/slide" Target="slide3.xml"/><Relationship Id="rId4" Type="http://schemas.openxmlformats.org/officeDocument/2006/relationships/audio" Target="../media/audio3.wav"/><Relationship Id="rId9" Type="http://schemas.openxmlformats.org/officeDocument/2006/relationships/image" Target="../media/image5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audio" Target="../media/audio2.wav"/><Relationship Id="rId7" Type="http://schemas.microsoft.com/office/2007/relationships/hdphoto" Target="../media/hdphoto16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56.png"/><Relationship Id="rId5" Type="http://schemas.openxmlformats.org/officeDocument/2006/relationships/image" Target="../media/image55.jpeg"/><Relationship Id="rId10" Type="http://schemas.openxmlformats.org/officeDocument/2006/relationships/slide" Target="slide3.xml"/><Relationship Id="rId4" Type="http://schemas.openxmlformats.org/officeDocument/2006/relationships/audio" Target="../media/audio3.wav"/><Relationship Id="rId9" Type="http://schemas.openxmlformats.org/officeDocument/2006/relationships/image" Target="../media/image5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audio" Target="../media/audio2.wav"/><Relationship Id="rId7" Type="http://schemas.microsoft.com/office/2007/relationships/hdphoto" Target="../media/hdphoto16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56.png"/><Relationship Id="rId5" Type="http://schemas.openxmlformats.org/officeDocument/2006/relationships/image" Target="../media/image55.jpeg"/><Relationship Id="rId10" Type="http://schemas.openxmlformats.org/officeDocument/2006/relationships/slide" Target="slide3.xml"/><Relationship Id="rId4" Type="http://schemas.openxmlformats.org/officeDocument/2006/relationships/audio" Target="../media/audio3.wav"/><Relationship Id="rId9" Type="http://schemas.openxmlformats.org/officeDocument/2006/relationships/image" Target="../media/image5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83A14C4-2ADB-431B-9A9C-30EF58B086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8605" y="2986567"/>
            <a:ext cx="4606289" cy="387143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7479C6D-4457-4FD6-8712-08CDB240C306}"/>
              </a:ext>
            </a:extLst>
          </p:cNvPr>
          <p:cNvSpPr txBox="1"/>
          <p:nvPr/>
        </p:nvSpPr>
        <p:spPr>
          <a:xfrm>
            <a:off x="1531620" y="1257300"/>
            <a:ext cx="992124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Chào mừng thầy cô và các em </a:t>
            </a:r>
          </a:p>
          <a:p>
            <a:pPr algn="ctr"/>
            <a:r>
              <a:rPr lang="en-US" sz="60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đến với môn Tiếng Việt</a:t>
            </a:r>
            <a:endParaRPr lang="en-US" sz="6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reflection blurRad="6350" stA="55000" endA="300" endPos="455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149127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44DA812F-8F22-4F96-B631-560A1AC80D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1DDF572E-ED10-4F16-BC65-461F147F321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5479399"/>
            <a:ext cx="12192000" cy="1378601"/>
          </a:xfrm>
          <a:prstGeom prst="rect">
            <a:avLst/>
          </a:prstGeom>
        </p:spPr>
      </p:pic>
      <p:sp>
        <p:nvSpPr>
          <p:cNvPr id="7" name="MH_Entry_1">
            <a:hlinkClick r:id="" action="ppaction://noaction"/>
            <a:extLst>
              <a:ext uri="{FF2B5EF4-FFF2-40B4-BE49-F238E27FC236}">
                <a16:creationId xmlns:a16="http://schemas.microsoft.com/office/drawing/2014/main" id="{31E7BAAD-1AE9-4BDF-BF6D-DB8B0CF9B130}"/>
              </a:ext>
            </a:extLst>
          </p:cNvPr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4264538" y="498996"/>
            <a:ext cx="5048909" cy="7410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 anchorCtr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5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字魂59号-创粗黑" panose="00000500000000000000" pitchFamily="2" charset="-122"/>
              </a:rPr>
              <a:t>Yêu</a:t>
            </a:r>
            <a:r>
              <a:rPr lang="en-US" altLang="zh-CN" sz="5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5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字魂59号-创粗黑" panose="00000500000000000000" pitchFamily="2" charset="-122"/>
              </a:rPr>
              <a:t>cầu</a:t>
            </a:r>
            <a:r>
              <a:rPr lang="en-US" altLang="zh-CN" sz="5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5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字魂59号-创粗黑" panose="00000500000000000000" pitchFamily="2" charset="-122"/>
              </a:rPr>
              <a:t>cần</a:t>
            </a:r>
            <a:r>
              <a:rPr lang="en-US" altLang="zh-CN" sz="5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5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字魂59号-创粗黑" panose="00000500000000000000" pitchFamily="2" charset="-122"/>
              </a:rPr>
              <a:t>đạt</a:t>
            </a:r>
            <a:endParaRPr lang="zh-CN" altLang="en-US" sz="5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字魂59号-创粗黑" panose="00000500000000000000" pitchFamily="2" charset="-122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C61AED09-17A8-4779-BE6D-9DC605FB3C26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29969" cy="1125034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77F781D6-A66E-4F8A-9955-1EBA15A124B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15257" y="1503747"/>
            <a:ext cx="1647567" cy="397565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474D57E-E818-4D32-A404-0A093922A954}"/>
              </a:ext>
            </a:extLst>
          </p:cNvPr>
          <p:cNvSpPr txBox="1"/>
          <p:nvPr/>
        </p:nvSpPr>
        <p:spPr>
          <a:xfrm>
            <a:off x="3562824" y="1949702"/>
            <a:ext cx="84309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đúng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khó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767A90A-F37B-448A-9F46-7F472143F947}"/>
              </a:ext>
            </a:extLst>
          </p:cNvPr>
          <p:cNvSpPr txBox="1"/>
          <p:nvPr/>
        </p:nvSpPr>
        <p:spPr>
          <a:xfrm>
            <a:off x="3562824" y="2897393"/>
            <a:ext cx="84309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biết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ngắt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nghỉ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nhấn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giọng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phù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hợp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FDBFA14-2D8D-4C33-92DE-410ADE4475DB}"/>
              </a:ext>
            </a:extLst>
          </p:cNvPr>
          <p:cNvSpPr txBox="1"/>
          <p:nvPr/>
        </p:nvSpPr>
        <p:spPr>
          <a:xfrm>
            <a:off x="3562824" y="3890568"/>
            <a:ext cx="84309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Trả lời được các câu hỏi của bài.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AA1D65B-CB3C-4E20-B7AF-D32FA85F8315}"/>
              </a:ext>
            </a:extLst>
          </p:cNvPr>
          <p:cNvSpPr txBox="1"/>
          <p:nvPr/>
        </p:nvSpPr>
        <p:spPr>
          <a:xfrm>
            <a:off x="3562824" y="4693527"/>
            <a:ext cx="843090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altLang="zh-CN" sz="3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Hiểu nội dung bài: Nhận biết được vẻ đẹp của cánh diều, vẻ đẹp của làng quê 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5437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0" dur="4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1" dur="4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4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4" dur="4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5" dur="40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40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000"/>
                            </p:stCondLst>
                            <p:childTnLst>
                              <p:par>
                                <p:cTn id="66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68" dur="4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69" dur="40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40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2000"/>
                            </p:stCondLst>
                            <p:childTnLst>
                              <p:par>
                                <p:cTn id="90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92" dur="4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93" dur="40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4" dur="40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  <p:bldP spid="15" grpId="0"/>
      <p:bldP spid="16" grpId="0"/>
      <p:bldP spid="1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A5F3EF74-4996-44B0-96E5-FE87BC7A7D1F}"/>
              </a:ext>
            </a:extLst>
          </p:cNvPr>
          <p:cNvGrpSpPr/>
          <p:nvPr/>
        </p:nvGrpSpPr>
        <p:grpSpPr>
          <a:xfrm>
            <a:off x="868630" y="861240"/>
            <a:ext cx="2101550" cy="809843"/>
            <a:chOff x="350381" y="617893"/>
            <a:chExt cx="1632609" cy="481153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57E2F4E-F2B6-43CB-9E04-3A4253788540}"/>
                </a:ext>
              </a:extLst>
            </p:cNvPr>
            <p:cNvSpPr txBox="1"/>
            <p:nvPr/>
          </p:nvSpPr>
          <p:spPr>
            <a:xfrm>
              <a:off x="369343" y="617893"/>
              <a:ext cx="1613647" cy="4571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r>
                <a:rPr lang="en-US" sz="4400" kern="0" dirty="0">
                  <a:solidFill>
                    <a:srgbClr val="FFAB40">
                      <a:lumMod val="5000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BÀI 21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B715626D-012B-49A4-BA7E-1510D9415539}"/>
                </a:ext>
              </a:extLst>
            </p:cNvPr>
            <p:cNvSpPr txBox="1"/>
            <p:nvPr/>
          </p:nvSpPr>
          <p:spPr>
            <a:xfrm>
              <a:off x="350381" y="641897"/>
              <a:ext cx="1613647" cy="4571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r>
                <a:rPr lang="en-US" sz="4400" kern="0" dirty="0">
                  <a:solidFill>
                    <a:srgbClr val="FFAB4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BÀI 21</a:t>
              </a: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0955AD6C-64BF-42BE-ABB8-CC5F60CDBAB2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EFE"/>
              </a:clrFrom>
              <a:clrTo>
                <a:srgbClr val="FFFE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72254" y="2337365"/>
            <a:ext cx="695814" cy="36671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47DCADED-CEB5-4B8A-8D98-F0273129F02E}"/>
              </a:ext>
            </a:extLst>
          </p:cNvPr>
          <p:cNvSpPr txBox="1"/>
          <p:nvPr/>
        </p:nvSpPr>
        <p:spPr>
          <a:xfrm>
            <a:off x="3828314" y="1964205"/>
            <a:ext cx="7234670" cy="16547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vi-VN" sz="36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Các bạn trong tranh đang chơi trò chơi gì?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5E863C0-0642-4397-B6E8-D1E0F7A24C38}"/>
              </a:ext>
            </a:extLst>
          </p:cNvPr>
          <p:cNvSpPr txBox="1"/>
          <p:nvPr/>
        </p:nvSpPr>
        <p:spPr>
          <a:xfrm>
            <a:off x="4486393" y="1169016"/>
            <a:ext cx="372403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vi-VN" sz="54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THẢ DIỀU</a:t>
            </a:r>
            <a:endParaRPr lang="en-US" sz="5400" kern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EEA413D5-94B8-4D5A-98CE-99B6EC340E5D}"/>
              </a:ext>
            </a:extLst>
          </p:cNvPr>
          <p:cNvGrpSpPr/>
          <p:nvPr/>
        </p:nvGrpSpPr>
        <p:grpSpPr>
          <a:xfrm>
            <a:off x="2612008" y="2913320"/>
            <a:ext cx="6967984" cy="3404705"/>
            <a:chOff x="322673" y="1823862"/>
            <a:chExt cx="6294437" cy="3111931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20F5F5C1-0BF5-4497-8716-FCC505159C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45000"/>
                      </a14:imgEffect>
                      <a14:imgEffect>
                        <a14:colorTemperature colorTemp="7200"/>
                      </a14:imgEffect>
                      <a14:imgEffect>
                        <a14:saturation sat="200000"/>
                      </a14:imgEffect>
                      <a14:imgEffect>
                        <a14:brightnessContrast bright="12000" contrast="21000"/>
                      </a14:imgEffect>
                    </a14:imgLayer>
                  </a14:imgProps>
                </a:ext>
              </a:extLst>
            </a:blip>
            <a:srcRect l="4577" t="3824" r="5043"/>
            <a:stretch/>
          </p:blipFill>
          <p:spPr>
            <a:xfrm>
              <a:off x="322673" y="1823862"/>
              <a:ext cx="6294437" cy="3111931"/>
            </a:xfrm>
            <a:prstGeom prst="roundRect">
              <a:avLst>
                <a:gd name="adj" fmla="val 27725"/>
              </a:avLst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2D089E5F-37BB-42D7-BFBE-9441AE268DCE}"/>
                </a:ext>
              </a:extLst>
            </p:cNvPr>
            <p:cNvSpPr/>
            <p:nvPr/>
          </p:nvSpPr>
          <p:spPr>
            <a:xfrm>
              <a:off x="322673" y="1823862"/>
              <a:ext cx="4475469" cy="988164"/>
            </a:xfrm>
            <a:prstGeom prst="rect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VN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9D943C55-5BDA-432F-A60C-D7AF543CC73D}"/>
              </a:ext>
            </a:extLst>
          </p:cNvPr>
          <p:cNvSpPr txBox="1"/>
          <p:nvPr/>
        </p:nvSpPr>
        <p:spPr>
          <a:xfrm>
            <a:off x="4007582" y="1880326"/>
            <a:ext cx="5572410" cy="8237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vi-VN" sz="36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Em biết gì về trò chơi này?</a:t>
            </a:r>
          </a:p>
        </p:txBody>
      </p:sp>
    </p:spTree>
    <p:extLst>
      <p:ext uri="{BB962C8B-B14F-4D97-AF65-F5344CB8AC3E}">
        <p14:creationId xmlns:p14="http://schemas.microsoft.com/office/powerpoint/2010/main" val="94901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6" grpId="1"/>
      <p:bldP spid="2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7000"/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F3DD3406-2712-834B-AB0F-2A570271E8D5}"/>
              </a:ext>
            </a:extLst>
          </p:cNvPr>
          <p:cNvGrpSpPr/>
          <p:nvPr/>
        </p:nvGrpSpPr>
        <p:grpSpPr>
          <a:xfrm>
            <a:off x="285453" y="286035"/>
            <a:ext cx="3284526" cy="584776"/>
            <a:chOff x="-217500" y="512264"/>
            <a:chExt cx="1905607" cy="438582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C07B3502-F58A-46C0-88F8-3DE26F98CD3F}"/>
                </a:ext>
              </a:extLst>
            </p:cNvPr>
            <p:cNvSpPr txBox="1"/>
            <p:nvPr/>
          </p:nvSpPr>
          <p:spPr>
            <a:xfrm>
              <a:off x="-35644" y="512264"/>
              <a:ext cx="1723751" cy="4385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vi-VN" sz="3200" b="1" kern="0" dirty="0">
                  <a:solidFill>
                    <a:srgbClr val="17479D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/>
                </a:rPr>
                <a:t>ĐỌC</a:t>
              </a:r>
              <a:r>
                <a:rPr lang="en-US" sz="3200" b="1" kern="0" dirty="0">
                  <a:solidFill>
                    <a:srgbClr val="17479D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/>
                </a:rPr>
                <a:t> MẪU</a:t>
              </a:r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313B8F63-C1DC-4BF0-9681-7D14EF947D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CFF"/>
                </a:clrFrom>
                <a:clrTo>
                  <a:srgbClr val="FFFC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l="1772" t="2351" r="1"/>
            <a:stretch/>
          </p:blipFill>
          <p:spPr>
            <a:xfrm>
              <a:off x="-217500" y="537534"/>
              <a:ext cx="426589" cy="384731"/>
            </a:xfrm>
            <a:prstGeom prst="rect">
              <a:avLst/>
            </a:prstGeom>
          </p:spPr>
        </p:pic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1235310" y="726475"/>
            <a:ext cx="9248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vi-VN" sz="4000" b="1" kern="0" dirty="0">
                <a:solidFill>
                  <a:srgbClr val="FFAB40">
                    <a:lumMod val="50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Thả diều</a:t>
            </a:r>
            <a:endParaRPr lang="en-US" sz="4000" b="1" kern="0" dirty="0">
              <a:solidFill>
                <a:srgbClr val="FFAB40">
                  <a:lumMod val="50000"/>
                </a:srgbClr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787290" y="2009163"/>
            <a:ext cx="417290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9265" algn="just" defTabSz="1219170">
              <a:buClr>
                <a:srgbClr val="000000"/>
              </a:buClr>
            </a:pPr>
            <a:r>
              <a:rPr lang="vi-VN" sz="28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Cánh diều no gió</a:t>
            </a:r>
          </a:p>
          <a:p>
            <a:pPr marL="59265" algn="just" defTabSz="1219170">
              <a:buClr>
                <a:srgbClr val="000000"/>
              </a:buClr>
            </a:pPr>
            <a:r>
              <a:rPr lang="vi-VN" sz="28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Sáo nó thổi vang</a:t>
            </a:r>
          </a:p>
          <a:p>
            <a:pPr marL="59265" algn="just" defTabSz="1219170">
              <a:buClr>
                <a:srgbClr val="000000"/>
              </a:buClr>
            </a:pPr>
            <a:r>
              <a:rPr lang="vi-VN" sz="28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Sao trời trôi qua</a:t>
            </a:r>
          </a:p>
          <a:p>
            <a:pPr marL="59265" algn="just" defTabSz="1219170">
              <a:buClr>
                <a:srgbClr val="000000"/>
              </a:buClr>
            </a:pPr>
            <a:r>
              <a:rPr lang="vi-VN" sz="28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Diều thành trăng vàng.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CB66960-C515-1A4E-A05C-85FF5AE876E2}"/>
              </a:ext>
            </a:extLst>
          </p:cNvPr>
          <p:cNvSpPr txBox="1"/>
          <p:nvPr/>
        </p:nvSpPr>
        <p:spPr>
          <a:xfrm>
            <a:off x="4698465" y="2038385"/>
            <a:ext cx="408959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9265" algn="just" defTabSz="1219170">
              <a:buClr>
                <a:srgbClr val="000000"/>
              </a:buClr>
            </a:pPr>
            <a:r>
              <a:rPr lang="vi-VN" sz="28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Cánh diều no gió</a:t>
            </a:r>
          </a:p>
          <a:p>
            <a:pPr marL="59265" algn="just" defTabSz="1219170">
              <a:buClr>
                <a:srgbClr val="000000"/>
              </a:buClr>
            </a:pPr>
            <a:r>
              <a:rPr lang="vi-VN" sz="28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Tiếng nó trong ngần</a:t>
            </a:r>
          </a:p>
          <a:p>
            <a:pPr marL="59265" algn="just" defTabSz="1219170">
              <a:buClr>
                <a:srgbClr val="000000"/>
              </a:buClr>
            </a:pPr>
            <a:r>
              <a:rPr lang="vi-VN" sz="28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Diều hay chiếc thuyền</a:t>
            </a:r>
          </a:p>
          <a:p>
            <a:pPr marL="59265" algn="just" defTabSz="1219170">
              <a:buClr>
                <a:srgbClr val="000000"/>
              </a:buClr>
            </a:pPr>
            <a:r>
              <a:rPr lang="vi-VN" sz="28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Trôi trên sông Ngân.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10CE178-722D-1142-9A4F-E52B99EC2B8A}"/>
              </a:ext>
            </a:extLst>
          </p:cNvPr>
          <p:cNvSpPr txBox="1"/>
          <p:nvPr/>
        </p:nvSpPr>
        <p:spPr>
          <a:xfrm>
            <a:off x="8732869" y="2036119"/>
            <a:ext cx="408959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9265" algn="just" defTabSz="1219170">
              <a:buClr>
                <a:srgbClr val="000000"/>
              </a:buClr>
            </a:pPr>
            <a:r>
              <a:rPr lang="vi-VN" sz="28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Cánh diều no gió</a:t>
            </a:r>
          </a:p>
          <a:p>
            <a:pPr marL="59265" algn="just" defTabSz="1219170">
              <a:buClr>
                <a:srgbClr val="000000"/>
              </a:buClr>
            </a:pPr>
            <a:r>
              <a:rPr lang="vi-VN" sz="28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Tiếng nó chơi vơi</a:t>
            </a:r>
          </a:p>
          <a:p>
            <a:pPr marL="59265" algn="just" defTabSz="1219170">
              <a:buClr>
                <a:srgbClr val="000000"/>
              </a:buClr>
            </a:pPr>
            <a:r>
              <a:rPr lang="vi-VN" sz="28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Diều là hạt cau</a:t>
            </a:r>
          </a:p>
          <a:p>
            <a:pPr marL="59265" algn="just" defTabSz="1219170">
              <a:buClr>
                <a:srgbClr val="000000"/>
              </a:buClr>
            </a:pPr>
            <a:r>
              <a:rPr lang="vi-VN" sz="28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Phơi trên nong trời.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E03E980-FBE9-8C45-902A-782C31DC3654}"/>
              </a:ext>
            </a:extLst>
          </p:cNvPr>
          <p:cNvSpPr txBox="1"/>
          <p:nvPr/>
        </p:nvSpPr>
        <p:spPr>
          <a:xfrm>
            <a:off x="2540641" y="4334626"/>
            <a:ext cx="408959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9265" algn="just" defTabSz="1219170">
              <a:buClr>
                <a:srgbClr val="000000"/>
              </a:buClr>
            </a:pPr>
            <a:r>
              <a:rPr lang="vi-VN" sz="28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Trời như cánh đồng</a:t>
            </a:r>
          </a:p>
          <a:p>
            <a:pPr marL="59265" algn="just" defTabSz="1219170">
              <a:buClr>
                <a:srgbClr val="000000"/>
              </a:buClr>
            </a:pPr>
            <a:r>
              <a:rPr lang="vi-VN" sz="28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Xong mùa gặt hái</a:t>
            </a:r>
          </a:p>
          <a:p>
            <a:pPr marL="59265" algn="just" defTabSz="1219170">
              <a:buClr>
                <a:srgbClr val="000000"/>
              </a:buClr>
            </a:pPr>
            <a:r>
              <a:rPr lang="vi-VN" sz="28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Diều em - lưỡi liềm</a:t>
            </a:r>
          </a:p>
          <a:p>
            <a:pPr marL="59265" algn="just" defTabSz="1219170">
              <a:buClr>
                <a:srgbClr val="000000"/>
              </a:buClr>
            </a:pPr>
            <a:r>
              <a:rPr lang="vi-VN" sz="28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Ai quên bỏ lại.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637B90E-49BC-AC4E-9DCD-F29C315B1140}"/>
              </a:ext>
            </a:extLst>
          </p:cNvPr>
          <p:cNvSpPr txBox="1"/>
          <p:nvPr/>
        </p:nvSpPr>
        <p:spPr>
          <a:xfrm>
            <a:off x="7444304" y="4324459"/>
            <a:ext cx="408959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9265" algn="just" defTabSz="1219170">
              <a:buClr>
                <a:srgbClr val="000000"/>
              </a:buClr>
            </a:pPr>
            <a:r>
              <a:rPr lang="vi-VN" sz="28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Cánh diều no gió</a:t>
            </a:r>
          </a:p>
          <a:p>
            <a:pPr marL="59265" algn="just" defTabSz="1219170">
              <a:buClr>
                <a:srgbClr val="000000"/>
              </a:buClr>
            </a:pPr>
            <a:r>
              <a:rPr lang="vi-VN" sz="28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Nhạc trời réo vang</a:t>
            </a:r>
          </a:p>
          <a:p>
            <a:pPr marL="59265" algn="just" defTabSz="1219170">
              <a:buClr>
                <a:srgbClr val="000000"/>
              </a:buClr>
            </a:pPr>
            <a:r>
              <a:rPr lang="vi-VN" sz="28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Tiếng diều xanh lúa</a:t>
            </a:r>
          </a:p>
          <a:p>
            <a:pPr marL="59265" algn="just" defTabSz="1219170">
              <a:buClr>
                <a:srgbClr val="000000"/>
              </a:buClr>
            </a:pPr>
            <a:r>
              <a:rPr lang="vi-VN" sz="28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Uốn cong tre làng.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8B16AF7-2790-4946-8931-2761A6AC2E48}"/>
              </a:ext>
            </a:extLst>
          </p:cNvPr>
          <p:cNvSpPr/>
          <p:nvPr/>
        </p:nvSpPr>
        <p:spPr>
          <a:xfrm>
            <a:off x="7444304" y="6206093"/>
            <a:ext cx="403957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9265" algn="just" defTabSz="1219170">
              <a:buClr>
                <a:srgbClr val="000000"/>
              </a:buClr>
            </a:pPr>
            <a:r>
              <a:rPr lang="vi-VN" sz="28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(Trần Đăng Khoa)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41DD05F-53F1-7044-87A3-08799544343E}"/>
              </a:ext>
            </a:extLst>
          </p:cNvPr>
          <p:cNvSpPr/>
          <p:nvPr/>
        </p:nvSpPr>
        <p:spPr>
          <a:xfrm rot="21163024">
            <a:off x="2049123" y="4111516"/>
            <a:ext cx="45391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19170">
              <a:buClr>
                <a:srgbClr val="000000"/>
              </a:buClr>
            </a:pPr>
            <a:endParaRPr lang="en-VN" sz="4800" b="1" i="1" kern="0" dirty="0">
              <a:solidFill>
                <a:srgbClr val="FFFFFF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416D4F5-BBDE-424D-B4E0-7F92148AB33F}"/>
              </a:ext>
            </a:extLst>
          </p:cNvPr>
          <p:cNvSpPr/>
          <p:nvPr/>
        </p:nvSpPr>
        <p:spPr>
          <a:xfrm>
            <a:off x="5187316" y="1265051"/>
            <a:ext cx="168554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9265" algn="just" defTabSz="1219170">
              <a:buClr>
                <a:srgbClr val="000000"/>
              </a:buClr>
            </a:pPr>
            <a:r>
              <a:rPr lang="vi-VN" sz="28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(Trích)</a:t>
            </a:r>
          </a:p>
        </p:txBody>
      </p:sp>
      <p:sp>
        <p:nvSpPr>
          <p:cNvPr id="23" name="Cloud 22">
            <a:extLst>
              <a:ext uri="{FF2B5EF4-FFF2-40B4-BE49-F238E27FC236}">
                <a16:creationId xmlns:a16="http://schemas.microsoft.com/office/drawing/2014/main" id="{6BBAF353-26CD-4411-8CC9-9D53EB475F83}"/>
              </a:ext>
            </a:extLst>
          </p:cNvPr>
          <p:cNvSpPr/>
          <p:nvPr/>
        </p:nvSpPr>
        <p:spPr>
          <a:xfrm>
            <a:off x="7953153" y="319728"/>
            <a:ext cx="3763925" cy="839221"/>
          </a:xfrm>
          <a:prstGeom prst="cloud">
            <a:avLst/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mẫu</a:t>
            </a:r>
            <a:endParaRPr lang="en-US" sz="4400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12501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7000"/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13B8F63-C1DC-4BF0-9681-7D14EF947D7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285453" y="319728"/>
            <a:ext cx="735274" cy="51297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1235310" y="726475"/>
            <a:ext cx="9248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4000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Thả diều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FFAB40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787290" y="2009163"/>
            <a:ext cx="417290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Cánh diều no gió</a:t>
            </a:r>
          </a:p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Sáo nó thổi vang</a:t>
            </a:r>
          </a:p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Sao trời trôi qua</a:t>
            </a:r>
          </a:p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Diều thành trăng vàng.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6BD7BCD-94CA-D343-AEAC-E9536830F32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411" y="2101725"/>
            <a:ext cx="525305" cy="384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C029C62-412F-CD48-8690-F39AAE9A3BAC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9992" y="2123927"/>
            <a:ext cx="532508" cy="48689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CB66960-C515-1A4E-A05C-85FF5AE876E2}"/>
              </a:ext>
            </a:extLst>
          </p:cNvPr>
          <p:cNvSpPr txBox="1"/>
          <p:nvPr/>
        </p:nvSpPr>
        <p:spPr>
          <a:xfrm>
            <a:off x="4698465" y="2038385"/>
            <a:ext cx="408959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Cánh diều no gió</a:t>
            </a:r>
          </a:p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Tiếng nó trong ngần</a:t>
            </a:r>
          </a:p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Diều hay chiếc thuyền</a:t>
            </a:r>
          </a:p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Trôi trên sông Ngân.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10CE178-722D-1142-9A4F-E52B99EC2B8A}"/>
              </a:ext>
            </a:extLst>
          </p:cNvPr>
          <p:cNvSpPr txBox="1"/>
          <p:nvPr/>
        </p:nvSpPr>
        <p:spPr>
          <a:xfrm>
            <a:off x="8732869" y="2036119"/>
            <a:ext cx="408959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Cánh diều no gió</a:t>
            </a:r>
          </a:p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Tiếng nó chơi vơi</a:t>
            </a:r>
          </a:p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Diều là hạt cau</a:t>
            </a:r>
          </a:p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Phơi trên nong trời.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E03E980-FBE9-8C45-902A-782C31DC3654}"/>
              </a:ext>
            </a:extLst>
          </p:cNvPr>
          <p:cNvSpPr txBox="1"/>
          <p:nvPr/>
        </p:nvSpPr>
        <p:spPr>
          <a:xfrm>
            <a:off x="2540641" y="4334626"/>
            <a:ext cx="408959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Trời như cánh đồng</a:t>
            </a:r>
          </a:p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Xong mùa gặt hái</a:t>
            </a:r>
          </a:p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Diều em - lưỡi liềm</a:t>
            </a:r>
          </a:p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Ai quên bỏ lại.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637B90E-49BC-AC4E-9DCD-F29C315B1140}"/>
              </a:ext>
            </a:extLst>
          </p:cNvPr>
          <p:cNvSpPr txBox="1"/>
          <p:nvPr/>
        </p:nvSpPr>
        <p:spPr>
          <a:xfrm>
            <a:off x="7444304" y="4324459"/>
            <a:ext cx="408959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Cánh diều no gió</a:t>
            </a:r>
          </a:p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Nhạc trời réo vang</a:t>
            </a:r>
          </a:p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Tiếng diều xanh lúa</a:t>
            </a:r>
          </a:p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Uốn cong tre làng.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8B16AF7-2790-4946-8931-2761A6AC2E48}"/>
              </a:ext>
            </a:extLst>
          </p:cNvPr>
          <p:cNvSpPr/>
          <p:nvPr/>
        </p:nvSpPr>
        <p:spPr>
          <a:xfrm>
            <a:off x="7444304" y="6206093"/>
            <a:ext cx="403957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(Trần Đăng Khoa)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A0AD77AB-937F-C14A-A000-8F36DC23F2CB}"/>
              </a:ext>
            </a:extLst>
          </p:cNvPr>
          <p:cNvGrpSpPr/>
          <p:nvPr/>
        </p:nvGrpSpPr>
        <p:grpSpPr>
          <a:xfrm>
            <a:off x="2084444" y="4187334"/>
            <a:ext cx="504379" cy="830998"/>
            <a:chOff x="3445636" y="3011809"/>
            <a:chExt cx="321893" cy="559315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A94EAE8-5160-C04D-9916-1E46ECBCB575}"/>
                </a:ext>
              </a:extLst>
            </p:cNvPr>
            <p:cNvSpPr/>
            <p:nvPr/>
          </p:nvSpPr>
          <p:spPr>
            <a:xfrm>
              <a:off x="3445636" y="3057837"/>
              <a:ext cx="321893" cy="321893"/>
            </a:xfrm>
            <a:prstGeom prst="ellipse">
              <a:avLst/>
            </a:prstGeom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VN" sz="6000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241DD05F-53F1-7044-87A3-08799544343E}"/>
                </a:ext>
              </a:extLst>
            </p:cNvPr>
            <p:cNvSpPr/>
            <p:nvPr/>
          </p:nvSpPr>
          <p:spPr>
            <a:xfrm rot="21163024">
              <a:off x="3446365" y="3011809"/>
              <a:ext cx="289686" cy="55931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VN" sz="4800" b="1" i="1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rPr>
                <a:t>4</a:t>
              </a: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A442AE4B-CA33-EA4D-ABBC-67FD94E573F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2895" y="2123927"/>
            <a:ext cx="496400" cy="486894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4262D25B-DA6B-3F4F-B808-F9D8DC505A4F}"/>
              </a:ext>
            </a:extLst>
          </p:cNvPr>
          <p:cNvGrpSpPr/>
          <p:nvPr/>
        </p:nvGrpSpPr>
        <p:grpSpPr>
          <a:xfrm>
            <a:off x="6974861" y="4285612"/>
            <a:ext cx="504385" cy="830998"/>
            <a:chOff x="3445636" y="3014113"/>
            <a:chExt cx="321893" cy="536155"/>
          </a:xfrm>
        </p:grpSpPr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AE771BA0-6EFC-2C48-9ECD-0BADCAD1958C}"/>
                </a:ext>
              </a:extLst>
            </p:cNvPr>
            <p:cNvSpPr/>
            <p:nvPr/>
          </p:nvSpPr>
          <p:spPr>
            <a:xfrm>
              <a:off x="3445636" y="3057837"/>
              <a:ext cx="321893" cy="321893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VN" sz="6000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CE4A9397-8204-AD4A-AB34-35D5C3E0A506}"/>
                </a:ext>
              </a:extLst>
            </p:cNvPr>
            <p:cNvSpPr/>
            <p:nvPr/>
          </p:nvSpPr>
          <p:spPr>
            <a:xfrm rot="21163024">
              <a:off x="3457146" y="3014113"/>
              <a:ext cx="289687" cy="53615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VN" sz="4800" b="1" i="1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rPr>
                <a:t>5</a:t>
              </a:r>
            </a:p>
          </p:txBody>
        </p:sp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4416D4F5-BBDE-424D-B4E0-7F92148AB33F}"/>
              </a:ext>
            </a:extLst>
          </p:cNvPr>
          <p:cNvSpPr/>
          <p:nvPr/>
        </p:nvSpPr>
        <p:spPr>
          <a:xfrm>
            <a:off x="5187316" y="1265051"/>
            <a:ext cx="168554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(Trích)</a:t>
            </a:r>
          </a:p>
        </p:txBody>
      </p:sp>
      <p:sp>
        <p:nvSpPr>
          <p:cNvPr id="23" name="Cloud 22">
            <a:extLst>
              <a:ext uri="{FF2B5EF4-FFF2-40B4-BE49-F238E27FC236}">
                <a16:creationId xmlns:a16="http://schemas.microsoft.com/office/drawing/2014/main" id="{AFD1D01A-856B-4684-A5B0-EC72738734F2}"/>
              </a:ext>
            </a:extLst>
          </p:cNvPr>
          <p:cNvSpPr/>
          <p:nvPr/>
        </p:nvSpPr>
        <p:spPr>
          <a:xfrm>
            <a:off x="6630233" y="185751"/>
            <a:ext cx="5200868" cy="839221"/>
          </a:xfrm>
          <a:prstGeom prst="cloud">
            <a:avLst/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1C78AC7-2E83-4DAA-A459-088C8361A12F}"/>
              </a:ext>
            </a:extLst>
          </p:cNvPr>
          <p:cNvSpPr txBox="1"/>
          <p:nvPr/>
        </p:nvSpPr>
        <p:spPr>
          <a:xfrm>
            <a:off x="7288161" y="339808"/>
            <a:ext cx="4401878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21305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1305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21305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1305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21305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gồm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1305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21305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mấy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1305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21305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khổ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1305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5" name="Cloud 24">
            <a:extLst>
              <a:ext uri="{FF2B5EF4-FFF2-40B4-BE49-F238E27FC236}">
                <a16:creationId xmlns:a16="http://schemas.microsoft.com/office/drawing/2014/main" id="{CDB2F1D7-13CF-419B-B676-41D8E8D6E78B}"/>
              </a:ext>
            </a:extLst>
          </p:cNvPr>
          <p:cNvSpPr/>
          <p:nvPr/>
        </p:nvSpPr>
        <p:spPr>
          <a:xfrm>
            <a:off x="6630233" y="175716"/>
            <a:ext cx="5200868" cy="839221"/>
          </a:xfrm>
          <a:prstGeom prst="cloud">
            <a:avLst/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nối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đoạn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4383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/>
      <p:bldP spid="2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14605" y="5208270"/>
            <a:ext cx="12197080" cy="1725295"/>
          </a:xfrm>
          <a:prstGeom prst="rect">
            <a:avLst/>
          </a:prstGeom>
        </p:spPr>
      </p:pic>
      <p:grpSp>
        <p:nvGrpSpPr>
          <p:cNvPr id="7170" name="组合 490"/>
          <p:cNvGrpSpPr/>
          <p:nvPr/>
        </p:nvGrpSpPr>
        <p:grpSpPr>
          <a:xfrm>
            <a:off x="4000254" y="1509183"/>
            <a:ext cx="742949" cy="742951"/>
            <a:chOff x="1206500" y="6161088"/>
            <a:chExt cx="1466850" cy="1465261"/>
          </a:xfrm>
        </p:grpSpPr>
        <p:sp>
          <p:nvSpPr>
            <p:cNvPr id="379" name="Freeform 328"/>
            <p:cNvSpPr>
              <a:spLocks noEditPoints="1"/>
            </p:cNvSpPr>
            <p:nvPr/>
          </p:nvSpPr>
          <p:spPr bwMode="auto">
            <a:xfrm>
              <a:off x="1244112" y="6233254"/>
              <a:ext cx="1429238" cy="1393095"/>
            </a:xfrm>
            <a:custGeom>
              <a:avLst/>
              <a:gdLst>
                <a:gd name="T0" fmla="*/ 373 w 381"/>
                <a:gd name="T1" fmla="*/ 253 h 370"/>
                <a:gd name="T2" fmla="*/ 195 w 381"/>
                <a:gd name="T3" fmla="*/ 0 h 370"/>
                <a:gd name="T4" fmla="*/ 116 w 381"/>
                <a:gd name="T5" fmla="*/ 39 h 370"/>
                <a:gd name="T6" fmla="*/ 28 w 381"/>
                <a:gd name="T7" fmla="*/ 200 h 370"/>
                <a:gd name="T8" fmla="*/ 7 w 381"/>
                <a:gd name="T9" fmla="*/ 269 h 370"/>
                <a:gd name="T10" fmla="*/ 41 w 381"/>
                <a:gd name="T11" fmla="*/ 357 h 370"/>
                <a:gd name="T12" fmla="*/ 103 w 381"/>
                <a:gd name="T13" fmla="*/ 312 h 370"/>
                <a:gd name="T14" fmla="*/ 198 w 381"/>
                <a:gd name="T15" fmla="*/ 181 h 370"/>
                <a:gd name="T16" fmla="*/ 324 w 381"/>
                <a:gd name="T17" fmla="*/ 334 h 370"/>
                <a:gd name="T18" fmla="*/ 373 w 381"/>
                <a:gd name="T19" fmla="*/ 253 h 370"/>
                <a:gd name="T20" fmla="*/ 217 w 381"/>
                <a:gd name="T21" fmla="*/ 143 h 370"/>
                <a:gd name="T22" fmla="*/ 143 w 381"/>
                <a:gd name="T23" fmla="*/ 130 h 370"/>
                <a:gd name="T24" fmla="*/ 138 w 381"/>
                <a:gd name="T25" fmla="*/ 107 h 370"/>
                <a:gd name="T26" fmla="*/ 199 w 381"/>
                <a:gd name="T27" fmla="*/ 75 h 370"/>
                <a:gd name="T28" fmla="*/ 217 w 381"/>
                <a:gd name="T29" fmla="*/ 143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81" h="370">
                  <a:moveTo>
                    <a:pt x="373" y="253"/>
                  </a:moveTo>
                  <a:cubicBezTo>
                    <a:pt x="353" y="167"/>
                    <a:pt x="307" y="0"/>
                    <a:pt x="195" y="0"/>
                  </a:cubicBezTo>
                  <a:cubicBezTo>
                    <a:pt x="164" y="0"/>
                    <a:pt x="137" y="17"/>
                    <a:pt x="116" y="39"/>
                  </a:cubicBezTo>
                  <a:cubicBezTo>
                    <a:pt x="74" y="83"/>
                    <a:pt x="47" y="143"/>
                    <a:pt x="28" y="200"/>
                  </a:cubicBezTo>
                  <a:cubicBezTo>
                    <a:pt x="22" y="218"/>
                    <a:pt x="12" y="243"/>
                    <a:pt x="7" y="269"/>
                  </a:cubicBezTo>
                  <a:cubicBezTo>
                    <a:pt x="0" y="305"/>
                    <a:pt x="3" y="342"/>
                    <a:pt x="41" y="357"/>
                  </a:cubicBezTo>
                  <a:cubicBezTo>
                    <a:pt x="74" y="370"/>
                    <a:pt x="96" y="340"/>
                    <a:pt x="103" y="312"/>
                  </a:cubicBezTo>
                  <a:cubicBezTo>
                    <a:pt x="129" y="208"/>
                    <a:pt x="146" y="189"/>
                    <a:pt x="198" y="181"/>
                  </a:cubicBezTo>
                  <a:cubicBezTo>
                    <a:pt x="292" y="165"/>
                    <a:pt x="242" y="326"/>
                    <a:pt x="324" y="334"/>
                  </a:cubicBezTo>
                  <a:cubicBezTo>
                    <a:pt x="367" y="338"/>
                    <a:pt x="381" y="287"/>
                    <a:pt x="373" y="253"/>
                  </a:cubicBezTo>
                  <a:moveTo>
                    <a:pt x="217" y="143"/>
                  </a:moveTo>
                  <a:cubicBezTo>
                    <a:pt x="197" y="146"/>
                    <a:pt x="155" y="148"/>
                    <a:pt x="143" y="130"/>
                  </a:cubicBezTo>
                  <a:cubicBezTo>
                    <a:pt x="137" y="121"/>
                    <a:pt x="136" y="114"/>
                    <a:pt x="138" y="107"/>
                  </a:cubicBezTo>
                  <a:cubicBezTo>
                    <a:pt x="145" y="87"/>
                    <a:pt x="181" y="74"/>
                    <a:pt x="199" y="75"/>
                  </a:cubicBezTo>
                  <a:cubicBezTo>
                    <a:pt x="238" y="78"/>
                    <a:pt x="270" y="136"/>
                    <a:pt x="217" y="143"/>
                  </a:cubicBez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380" name="Freeform 329"/>
            <p:cNvSpPr/>
            <p:nvPr/>
          </p:nvSpPr>
          <p:spPr bwMode="auto">
            <a:xfrm>
              <a:off x="1266053" y="7403578"/>
              <a:ext cx="316563" cy="150605"/>
            </a:xfrm>
            <a:custGeom>
              <a:avLst/>
              <a:gdLst>
                <a:gd name="T0" fmla="*/ 84 w 84"/>
                <a:gd name="T1" fmla="*/ 0 h 40"/>
                <a:gd name="T2" fmla="*/ 0 w 84"/>
                <a:gd name="T3" fmla="*/ 5 h 40"/>
                <a:gd name="T4" fmla="*/ 10 w 84"/>
                <a:gd name="T5" fmla="*/ 27 h 40"/>
                <a:gd name="T6" fmla="*/ 40 w 84"/>
                <a:gd name="T7" fmla="*/ 40 h 40"/>
                <a:gd name="T8" fmla="*/ 47 w 84"/>
                <a:gd name="T9" fmla="*/ 39 h 40"/>
                <a:gd name="T10" fmla="*/ 84 w 84"/>
                <a:gd name="T11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" h="40">
                  <a:moveTo>
                    <a:pt x="84" y="0"/>
                  </a:moveTo>
                  <a:cubicBezTo>
                    <a:pt x="56" y="3"/>
                    <a:pt x="28" y="4"/>
                    <a:pt x="0" y="5"/>
                  </a:cubicBezTo>
                  <a:cubicBezTo>
                    <a:pt x="2" y="13"/>
                    <a:pt x="5" y="21"/>
                    <a:pt x="10" y="27"/>
                  </a:cubicBezTo>
                  <a:cubicBezTo>
                    <a:pt x="18" y="34"/>
                    <a:pt x="29" y="40"/>
                    <a:pt x="40" y="40"/>
                  </a:cubicBezTo>
                  <a:cubicBezTo>
                    <a:pt x="42" y="40"/>
                    <a:pt x="45" y="40"/>
                    <a:pt x="47" y="39"/>
                  </a:cubicBezTo>
                  <a:cubicBezTo>
                    <a:pt x="68" y="34"/>
                    <a:pt x="78" y="18"/>
                    <a:pt x="84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2083" name="Freeform 332"/>
            <p:cNvSpPr>
              <a:spLocks noEditPoints="1"/>
            </p:cNvSpPr>
            <p:nvPr/>
          </p:nvSpPr>
          <p:spPr bwMode="auto">
            <a:xfrm>
              <a:off x="2351089" y="7151688"/>
              <a:ext cx="300036" cy="338139"/>
            </a:xfrm>
            <a:custGeom>
              <a:avLst/>
              <a:gdLst>
                <a:gd name="T0" fmla="*/ 2147483646 w 80"/>
                <a:gd name="T1" fmla="*/ 2147483646 h 90"/>
                <a:gd name="T2" fmla="*/ 2147483646 w 80"/>
                <a:gd name="T3" fmla="*/ 2147483646 h 90"/>
                <a:gd name="T4" fmla="*/ 2147483646 w 80"/>
                <a:gd name="T5" fmla="*/ 2147483646 h 90"/>
                <a:gd name="T6" fmla="*/ 2147483646 w 80"/>
                <a:gd name="T7" fmla="*/ 2147483646 h 90"/>
                <a:gd name="T8" fmla="*/ 2147483646 w 80"/>
                <a:gd name="T9" fmla="*/ 2147483646 h 90"/>
                <a:gd name="T10" fmla="*/ 2147483646 w 80"/>
                <a:gd name="T11" fmla="*/ 2147483646 h 90"/>
                <a:gd name="T12" fmla="*/ 0 w 80"/>
                <a:gd name="T13" fmla="*/ 2147483646 h 90"/>
                <a:gd name="T14" fmla="*/ 2147483646 w 80"/>
                <a:gd name="T15" fmla="*/ 2147483646 h 90"/>
                <a:gd name="T16" fmla="*/ 0 w 80"/>
                <a:gd name="T17" fmla="*/ 2147483646 h 90"/>
                <a:gd name="T18" fmla="*/ 0 w 80"/>
                <a:gd name="T19" fmla="*/ 2147483646 h 90"/>
                <a:gd name="T20" fmla="*/ 2147483646 w 80"/>
                <a:gd name="T21" fmla="*/ 0 h 90"/>
                <a:gd name="T22" fmla="*/ 2147483646 w 80"/>
                <a:gd name="T23" fmla="*/ 2147483646 h 90"/>
                <a:gd name="T24" fmla="*/ 2147483646 w 80"/>
                <a:gd name="T25" fmla="*/ 2147483646 h 90"/>
                <a:gd name="T26" fmla="*/ 2147483646 w 80"/>
                <a:gd name="T27" fmla="*/ 2147483646 h 90"/>
                <a:gd name="T28" fmla="*/ 2147483646 w 80"/>
                <a:gd name="T29" fmla="*/ 0 h 9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80" h="90">
                  <a:moveTo>
                    <a:pt x="28" y="90"/>
                  </a:moveTo>
                  <a:cubicBezTo>
                    <a:pt x="28" y="90"/>
                    <a:pt x="29" y="90"/>
                    <a:pt x="29" y="90"/>
                  </a:cubicBezTo>
                  <a:cubicBezTo>
                    <a:pt x="29" y="90"/>
                    <a:pt x="28" y="90"/>
                    <a:pt x="28" y="90"/>
                  </a:cubicBezTo>
                  <a:moveTo>
                    <a:pt x="28" y="90"/>
                  </a:moveTo>
                  <a:cubicBezTo>
                    <a:pt x="28" y="90"/>
                    <a:pt x="28" y="90"/>
                    <a:pt x="28" y="90"/>
                  </a:cubicBezTo>
                  <a:cubicBezTo>
                    <a:pt x="28" y="90"/>
                    <a:pt x="28" y="90"/>
                    <a:pt x="28" y="90"/>
                  </a:cubicBezTo>
                  <a:moveTo>
                    <a:pt x="0" y="77"/>
                  </a:moveTo>
                  <a:cubicBezTo>
                    <a:pt x="7" y="84"/>
                    <a:pt x="16" y="89"/>
                    <a:pt x="28" y="90"/>
                  </a:cubicBezTo>
                  <a:cubicBezTo>
                    <a:pt x="16" y="89"/>
                    <a:pt x="7" y="84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moveTo>
                    <a:pt x="76" y="0"/>
                  </a:moveTo>
                  <a:cubicBezTo>
                    <a:pt x="77" y="3"/>
                    <a:pt x="78" y="6"/>
                    <a:pt x="78" y="9"/>
                  </a:cubicBezTo>
                  <a:cubicBezTo>
                    <a:pt x="80" y="15"/>
                    <a:pt x="80" y="21"/>
                    <a:pt x="80" y="28"/>
                  </a:cubicBezTo>
                  <a:cubicBezTo>
                    <a:pt x="80" y="21"/>
                    <a:pt x="80" y="15"/>
                    <a:pt x="78" y="9"/>
                  </a:cubicBezTo>
                  <a:cubicBezTo>
                    <a:pt x="78" y="6"/>
                    <a:pt x="77" y="3"/>
                    <a:pt x="76" y="0"/>
                  </a:cubicBezTo>
                </a:path>
              </a:pathLst>
            </a:custGeom>
            <a:solidFill>
              <a:srgbClr val="F5A3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384" name="Freeform 333"/>
            <p:cNvSpPr>
              <a:spLocks noEditPoints="1"/>
            </p:cNvSpPr>
            <p:nvPr/>
          </p:nvSpPr>
          <p:spPr bwMode="auto">
            <a:xfrm>
              <a:off x="2265892" y="7099232"/>
              <a:ext cx="385519" cy="389063"/>
            </a:xfrm>
            <a:custGeom>
              <a:avLst/>
              <a:gdLst>
                <a:gd name="T0" fmla="*/ 49 w 103"/>
                <a:gd name="T1" fmla="*/ 39 h 104"/>
                <a:gd name="T2" fmla="*/ 47 w 103"/>
                <a:gd name="T3" fmla="*/ 37 h 104"/>
                <a:gd name="T4" fmla="*/ 46 w 103"/>
                <a:gd name="T5" fmla="*/ 32 h 104"/>
                <a:gd name="T6" fmla="*/ 48 w 103"/>
                <a:gd name="T7" fmla="*/ 30 h 104"/>
                <a:gd name="T8" fmla="*/ 48 w 103"/>
                <a:gd name="T9" fmla="*/ 30 h 104"/>
                <a:gd name="T10" fmla="*/ 50 w 103"/>
                <a:gd name="T11" fmla="*/ 31 h 104"/>
                <a:gd name="T12" fmla="*/ 51 w 103"/>
                <a:gd name="T13" fmla="*/ 36 h 104"/>
                <a:gd name="T14" fmla="*/ 49 w 103"/>
                <a:gd name="T15" fmla="*/ 39 h 104"/>
                <a:gd name="T16" fmla="*/ 49 w 103"/>
                <a:gd name="T17" fmla="*/ 39 h 104"/>
                <a:gd name="T18" fmla="*/ 89 w 103"/>
                <a:gd name="T19" fmla="*/ 4 h 104"/>
                <a:gd name="T20" fmla="*/ 0 w 103"/>
                <a:gd name="T21" fmla="*/ 45 h 104"/>
                <a:gd name="T22" fmla="*/ 16 w 103"/>
                <a:gd name="T23" fmla="*/ 84 h 104"/>
                <a:gd name="T24" fmla="*/ 45 w 103"/>
                <a:gd name="T25" fmla="*/ 94 h 104"/>
                <a:gd name="T26" fmla="*/ 92 w 103"/>
                <a:gd name="T27" fmla="*/ 45 h 104"/>
                <a:gd name="T28" fmla="*/ 89 w 103"/>
                <a:gd name="T29" fmla="*/ 4 h 104"/>
                <a:gd name="T30" fmla="*/ 96 w 103"/>
                <a:gd name="T31" fmla="*/ 0 h 104"/>
                <a:gd name="T32" fmla="*/ 90 w 103"/>
                <a:gd name="T33" fmla="*/ 3 h 104"/>
                <a:gd name="T34" fmla="*/ 88 w 103"/>
                <a:gd name="T35" fmla="*/ 65 h 104"/>
                <a:gd name="T36" fmla="*/ 46 w 103"/>
                <a:gd name="T37" fmla="*/ 97 h 104"/>
                <a:gd name="T38" fmla="*/ 34 w 103"/>
                <a:gd name="T39" fmla="*/ 95 h 104"/>
                <a:gd name="T40" fmla="*/ 23 w 103"/>
                <a:gd name="T41" fmla="*/ 91 h 104"/>
                <a:gd name="T42" fmla="*/ 51 w 103"/>
                <a:gd name="T43" fmla="*/ 104 h 104"/>
                <a:gd name="T44" fmla="*/ 51 w 103"/>
                <a:gd name="T45" fmla="*/ 104 h 104"/>
                <a:gd name="T46" fmla="*/ 51 w 103"/>
                <a:gd name="T47" fmla="*/ 104 h 104"/>
                <a:gd name="T48" fmla="*/ 51 w 103"/>
                <a:gd name="T49" fmla="*/ 104 h 104"/>
                <a:gd name="T50" fmla="*/ 52 w 103"/>
                <a:gd name="T51" fmla="*/ 104 h 104"/>
                <a:gd name="T52" fmla="*/ 52 w 103"/>
                <a:gd name="T53" fmla="*/ 104 h 104"/>
                <a:gd name="T54" fmla="*/ 57 w 103"/>
                <a:gd name="T55" fmla="*/ 104 h 104"/>
                <a:gd name="T56" fmla="*/ 103 w 103"/>
                <a:gd name="T57" fmla="*/ 42 h 104"/>
                <a:gd name="T58" fmla="*/ 101 w 103"/>
                <a:gd name="T59" fmla="*/ 23 h 104"/>
                <a:gd name="T60" fmla="*/ 99 w 103"/>
                <a:gd name="T61" fmla="*/ 14 h 104"/>
                <a:gd name="T62" fmla="*/ 96 w 103"/>
                <a:gd name="T63" fmla="*/ 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03" h="104">
                  <a:moveTo>
                    <a:pt x="49" y="39"/>
                  </a:moveTo>
                  <a:cubicBezTo>
                    <a:pt x="48" y="39"/>
                    <a:pt x="47" y="38"/>
                    <a:pt x="47" y="37"/>
                  </a:cubicBezTo>
                  <a:cubicBezTo>
                    <a:pt x="47" y="37"/>
                    <a:pt x="47" y="35"/>
                    <a:pt x="46" y="32"/>
                  </a:cubicBezTo>
                  <a:cubicBezTo>
                    <a:pt x="46" y="31"/>
                    <a:pt x="47" y="30"/>
                    <a:pt x="48" y="30"/>
                  </a:cubicBezTo>
                  <a:cubicBezTo>
                    <a:pt x="48" y="30"/>
                    <a:pt x="48" y="30"/>
                    <a:pt x="48" y="30"/>
                  </a:cubicBezTo>
                  <a:cubicBezTo>
                    <a:pt x="49" y="30"/>
                    <a:pt x="50" y="30"/>
                    <a:pt x="50" y="31"/>
                  </a:cubicBezTo>
                  <a:cubicBezTo>
                    <a:pt x="51" y="35"/>
                    <a:pt x="51" y="36"/>
                    <a:pt x="51" y="36"/>
                  </a:cubicBezTo>
                  <a:cubicBezTo>
                    <a:pt x="51" y="37"/>
                    <a:pt x="50" y="38"/>
                    <a:pt x="49" y="39"/>
                  </a:cubicBezTo>
                  <a:cubicBezTo>
                    <a:pt x="49" y="39"/>
                    <a:pt x="49" y="39"/>
                    <a:pt x="49" y="39"/>
                  </a:cubicBezTo>
                  <a:moveTo>
                    <a:pt x="89" y="4"/>
                  </a:moveTo>
                  <a:cubicBezTo>
                    <a:pt x="61" y="20"/>
                    <a:pt x="31" y="34"/>
                    <a:pt x="0" y="45"/>
                  </a:cubicBezTo>
                  <a:cubicBezTo>
                    <a:pt x="4" y="59"/>
                    <a:pt x="9" y="73"/>
                    <a:pt x="16" y="84"/>
                  </a:cubicBezTo>
                  <a:cubicBezTo>
                    <a:pt x="25" y="91"/>
                    <a:pt x="35" y="94"/>
                    <a:pt x="45" y="94"/>
                  </a:cubicBezTo>
                  <a:cubicBezTo>
                    <a:pt x="68" y="94"/>
                    <a:pt x="90" y="76"/>
                    <a:pt x="92" y="45"/>
                  </a:cubicBezTo>
                  <a:cubicBezTo>
                    <a:pt x="94" y="32"/>
                    <a:pt x="92" y="18"/>
                    <a:pt x="89" y="4"/>
                  </a:cubicBezTo>
                  <a:moveTo>
                    <a:pt x="96" y="0"/>
                  </a:moveTo>
                  <a:cubicBezTo>
                    <a:pt x="94" y="1"/>
                    <a:pt x="92" y="2"/>
                    <a:pt x="90" y="3"/>
                  </a:cubicBezTo>
                  <a:cubicBezTo>
                    <a:pt x="95" y="24"/>
                    <a:pt x="97" y="45"/>
                    <a:pt x="88" y="65"/>
                  </a:cubicBezTo>
                  <a:cubicBezTo>
                    <a:pt x="80" y="83"/>
                    <a:pt x="65" y="97"/>
                    <a:pt x="46" y="97"/>
                  </a:cubicBezTo>
                  <a:cubicBezTo>
                    <a:pt x="42" y="97"/>
                    <a:pt x="38" y="96"/>
                    <a:pt x="34" y="95"/>
                  </a:cubicBezTo>
                  <a:cubicBezTo>
                    <a:pt x="30" y="94"/>
                    <a:pt x="26" y="93"/>
                    <a:pt x="23" y="91"/>
                  </a:cubicBezTo>
                  <a:cubicBezTo>
                    <a:pt x="30" y="98"/>
                    <a:pt x="39" y="103"/>
                    <a:pt x="51" y="104"/>
                  </a:cubicBezTo>
                  <a:cubicBezTo>
                    <a:pt x="51" y="104"/>
                    <a:pt x="51" y="104"/>
                    <a:pt x="51" y="104"/>
                  </a:cubicBezTo>
                  <a:cubicBezTo>
                    <a:pt x="51" y="104"/>
                    <a:pt x="51" y="104"/>
                    <a:pt x="51" y="104"/>
                  </a:cubicBezTo>
                  <a:cubicBezTo>
                    <a:pt x="51" y="104"/>
                    <a:pt x="51" y="104"/>
                    <a:pt x="51" y="104"/>
                  </a:cubicBezTo>
                  <a:cubicBezTo>
                    <a:pt x="51" y="104"/>
                    <a:pt x="52" y="104"/>
                    <a:pt x="52" y="104"/>
                  </a:cubicBezTo>
                  <a:cubicBezTo>
                    <a:pt x="52" y="104"/>
                    <a:pt x="52" y="104"/>
                    <a:pt x="52" y="104"/>
                  </a:cubicBezTo>
                  <a:cubicBezTo>
                    <a:pt x="53" y="104"/>
                    <a:pt x="55" y="104"/>
                    <a:pt x="57" y="104"/>
                  </a:cubicBezTo>
                  <a:cubicBezTo>
                    <a:pt x="89" y="104"/>
                    <a:pt x="103" y="72"/>
                    <a:pt x="103" y="42"/>
                  </a:cubicBezTo>
                  <a:cubicBezTo>
                    <a:pt x="103" y="35"/>
                    <a:pt x="103" y="29"/>
                    <a:pt x="101" y="23"/>
                  </a:cubicBezTo>
                  <a:cubicBezTo>
                    <a:pt x="101" y="20"/>
                    <a:pt x="100" y="17"/>
                    <a:pt x="99" y="14"/>
                  </a:cubicBezTo>
                  <a:cubicBezTo>
                    <a:pt x="98" y="10"/>
                    <a:pt x="97" y="5"/>
                    <a:pt x="96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385" name="Freeform 334"/>
            <p:cNvSpPr/>
            <p:nvPr/>
          </p:nvSpPr>
          <p:spPr bwMode="auto">
            <a:xfrm>
              <a:off x="1206500" y="6161088"/>
              <a:ext cx="1438642" cy="1418196"/>
            </a:xfrm>
            <a:custGeom>
              <a:avLst/>
              <a:gdLst>
                <a:gd name="T0" fmla="*/ 8 w 383"/>
                <a:gd name="T1" fmla="*/ 278 h 377"/>
                <a:gd name="T2" fmla="*/ 91 w 383"/>
                <a:gd name="T3" fmla="*/ 81 h 377"/>
                <a:gd name="T4" fmla="*/ 224 w 383"/>
                <a:gd name="T5" fmla="*/ 15 h 377"/>
                <a:gd name="T6" fmla="*/ 352 w 383"/>
                <a:gd name="T7" fmla="*/ 189 h 377"/>
                <a:gd name="T8" fmla="*/ 374 w 383"/>
                <a:gd name="T9" fmla="*/ 294 h 377"/>
                <a:gd name="T10" fmla="*/ 289 w 383"/>
                <a:gd name="T11" fmla="*/ 323 h 377"/>
                <a:gd name="T12" fmla="*/ 220 w 383"/>
                <a:gd name="T13" fmla="*/ 190 h 377"/>
                <a:gd name="T14" fmla="*/ 126 w 383"/>
                <a:gd name="T15" fmla="*/ 247 h 377"/>
                <a:gd name="T16" fmla="*/ 111 w 383"/>
                <a:gd name="T17" fmla="*/ 291 h 377"/>
                <a:gd name="T18" fmla="*/ 63 w 383"/>
                <a:gd name="T19" fmla="*/ 369 h 377"/>
                <a:gd name="T20" fmla="*/ 14 w 383"/>
                <a:gd name="T21" fmla="*/ 343 h 377"/>
                <a:gd name="T22" fmla="*/ 8 w 383"/>
                <a:gd name="T23" fmla="*/ 278 h 377"/>
                <a:gd name="T24" fmla="*/ 7 w 383"/>
                <a:gd name="T25" fmla="*/ 280 h 377"/>
                <a:gd name="T26" fmla="*/ 62 w 383"/>
                <a:gd name="T27" fmla="*/ 371 h 377"/>
                <a:gd name="T28" fmla="*/ 106 w 383"/>
                <a:gd name="T29" fmla="*/ 314 h 377"/>
                <a:gd name="T30" fmla="*/ 175 w 383"/>
                <a:gd name="T31" fmla="*/ 197 h 377"/>
                <a:gd name="T32" fmla="*/ 246 w 383"/>
                <a:gd name="T33" fmla="*/ 210 h 377"/>
                <a:gd name="T34" fmla="*/ 316 w 383"/>
                <a:gd name="T35" fmla="*/ 344 h 377"/>
                <a:gd name="T36" fmla="*/ 370 w 383"/>
                <a:gd name="T37" fmla="*/ 314 h 377"/>
                <a:gd name="T38" fmla="*/ 365 w 383"/>
                <a:gd name="T39" fmla="*/ 225 h 377"/>
                <a:gd name="T40" fmla="*/ 200 w 383"/>
                <a:gd name="T41" fmla="*/ 9 h 377"/>
                <a:gd name="T42" fmla="*/ 73 w 383"/>
                <a:gd name="T43" fmla="*/ 108 h 377"/>
                <a:gd name="T44" fmla="*/ 7 w 383"/>
                <a:gd name="T45" fmla="*/ 280 h 377"/>
                <a:gd name="T46" fmla="*/ 8 w 383"/>
                <a:gd name="T47" fmla="*/ 278 h 3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83" h="377">
                  <a:moveTo>
                    <a:pt x="8" y="278"/>
                  </a:moveTo>
                  <a:cubicBezTo>
                    <a:pt x="23" y="210"/>
                    <a:pt x="51" y="137"/>
                    <a:pt x="91" y="81"/>
                  </a:cubicBezTo>
                  <a:cubicBezTo>
                    <a:pt x="122" y="36"/>
                    <a:pt x="167" y="0"/>
                    <a:pt x="224" y="15"/>
                  </a:cubicBezTo>
                  <a:cubicBezTo>
                    <a:pt x="296" y="35"/>
                    <a:pt x="331" y="125"/>
                    <a:pt x="352" y="189"/>
                  </a:cubicBezTo>
                  <a:cubicBezTo>
                    <a:pt x="363" y="221"/>
                    <a:pt x="377" y="260"/>
                    <a:pt x="374" y="294"/>
                  </a:cubicBezTo>
                  <a:cubicBezTo>
                    <a:pt x="370" y="343"/>
                    <a:pt x="317" y="360"/>
                    <a:pt x="289" y="323"/>
                  </a:cubicBezTo>
                  <a:cubicBezTo>
                    <a:pt x="261" y="287"/>
                    <a:pt x="275" y="201"/>
                    <a:pt x="220" y="190"/>
                  </a:cubicBezTo>
                  <a:cubicBezTo>
                    <a:pt x="177" y="181"/>
                    <a:pt x="142" y="212"/>
                    <a:pt x="126" y="247"/>
                  </a:cubicBezTo>
                  <a:cubicBezTo>
                    <a:pt x="120" y="261"/>
                    <a:pt x="116" y="276"/>
                    <a:pt x="111" y="291"/>
                  </a:cubicBezTo>
                  <a:cubicBezTo>
                    <a:pt x="103" y="321"/>
                    <a:pt x="98" y="360"/>
                    <a:pt x="63" y="369"/>
                  </a:cubicBezTo>
                  <a:cubicBezTo>
                    <a:pt x="44" y="374"/>
                    <a:pt x="23" y="358"/>
                    <a:pt x="14" y="343"/>
                  </a:cubicBezTo>
                  <a:cubicBezTo>
                    <a:pt x="1" y="325"/>
                    <a:pt x="4" y="299"/>
                    <a:pt x="8" y="278"/>
                  </a:cubicBezTo>
                  <a:cubicBezTo>
                    <a:pt x="8" y="279"/>
                    <a:pt x="7" y="280"/>
                    <a:pt x="7" y="280"/>
                  </a:cubicBezTo>
                  <a:cubicBezTo>
                    <a:pt x="0" y="319"/>
                    <a:pt x="9" y="377"/>
                    <a:pt x="62" y="371"/>
                  </a:cubicBezTo>
                  <a:cubicBezTo>
                    <a:pt x="88" y="369"/>
                    <a:pt x="100" y="336"/>
                    <a:pt x="106" y="314"/>
                  </a:cubicBezTo>
                  <a:cubicBezTo>
                    <a:pt x="117" y="271"/>
                    <a:pt x="128" y="214"/>
                    <a:pt x="175" y="197"/>
                  </a:cubicBezTo>
                  <a:cubicBezTo>
                    <a:pt x="200" y="189"/>
                    <a:pt x="229" y="187"/>
                    <a:pt x="246" y="210"/>
                  </a:cubicBezTo>
                  <a:cubicBezTo>
                    <a:pt x="275" y="248"/>
                    <a:pt x="259" y="330"/>
                    <a:pt x="316" y="344"/>
                  </a:cubicBezTo>
                  <a:cubicBezTo>
                    <a:pt x="342" y="351"/>
                    <a:pt x="361" y="335"/>
                    <a:pt x="370" y="314"/>
                  </a:cubicBezTo>
                  <a:cubicBezTo>
                    <a:pt x="383" y="285"/>
                    <a:pt x="372" y="253"/>
                    <a:pt x="365" y="225"/>
                  </a:cubicBezTo>
                  <a:cubicBezTo>
                    <a:pt x="343" y="143"/>
                    <a:pt x="301" y="15"/>
                    <a:pt x="200" y="9"/>
                  </a:cubicBezTo>
                  <a:cubicBezTo>
                    <a:pt x="141" y="6"/>
                    <a:pt x="100" y="63"/>
                    <a:pt x="73" y="108"/>
                  </a:cubicBezTo>
                  <a:cubicBezTo>
                    <a:pt x="42" y="159"/>
                    <a:pt x="20" y="221"/>
                    <a:pt x="7" y="280"/>
                  </a:cubicBezTo>
                  <a:cubicBezTo>
                    <a:pt x="7" y="280"/>
                    <a:pt x="8" y="279"/>
                    <a:pt x="8" y="278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386" name="Freeform 335"/>
            <p:cNvSpPr/>
            <p:nvPr/>
          </p:nvSpPr>
          <p:spPr bwMode="auto">
            <a:xfrm>
              <a:off x="1711122" y="6493674"/>
              <a:ext cx="463876" cy="288659"/>
            </a:xfrm>
            <a:custGeom>
              <a:avLst/>
              <a:gdLst>
                <a:gd name="T0" fmla="*/ 11 w 124"/>
                <a:gd name="T1" fmla="*/ 34 h 77"/>
                <a:gd name="T2" fmla="*/ 80 w 124"/>
                <a:gd name="T3" fmla="*/ 6 h 77"/>
                <a:gd name="T4" fmla="*/ 116 w 124"/>
                <a:gd name="T5" fmla="*/ 41 h 77"/>
                <a:gd name="T6" fmla="*/ 62 w 124"/>
                <a:gd name="T7" fmla="*/ 72 h 77"/>
                <a:gd name="T8" fmla="*/ 11 w 124"/>
                <a:gd name="T9" fmla="*/ 34 h 77"/>
                <a:gd name="T10" fmla="*/ 10 w 124"/>
                <a:gd name="T11" fmla="*/ 36 h 77"/>
                <a:gd name="T12" fmla="*/ 85 w 124"/>
                <a:gd name="T13" fmla="*/ 72 h 77"/>
                <a:gd name="T14" fmla="*/ 118 w 124"/>
                <a:gd name="T15" fmla="*/ 44 h 77"/>
                <a:gd name="T16" fmla="*/ 62 w 124"/>
                <a:gd name="T17" fmla="*/ 3 h 77"/>
                <a:gd name="T18" fmla="*/ 10 w 124"/>
                <a:gd name="T19" fmla="*/ 36 h 77"/>
                <a:gd name="T20" fmla="*/ 11 w 124"/>
                <a:gd name="T21" fmla="*/ 34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4" h="77">
                  <a:moveTo>
                    <a:pt x="11" y="34"/>
                  </a:moveTo>
                  <a:cubicBezTo>
                    <a:pt x="20" y="11"/>
                    <a:pt x="57" y="0"/>
                    <a:pt x="80" y="6"/>
                  </a:cubicBezTo>
                  <a:cubicBezTo>
                    <a:pt x="96" y="10"/>
                    <a:pt x="111" y="25"/>
                    <a:pt x="116" y="41"/>
                  </a:cubicBezTo>
                  <a:cubicBezTo>
                    <a:pt x="124" y="71"/>
                    <a:pt x="80" y="72"/>
                    <a:pt x="62" y="72"/>
                  </a:cubicBezTo>
                  <a:cubicBezTo>
                    <a:pt x="40" y="72"/>
                    <a:pt x="4" y="65"/>
                    <a:pt x="11" y="34"/>
                  </a:cubicBezTo>
                  <a:cubicBezTo>
                    <a:pt x="11" y="35"/>
                    <a:pt x="10" y="36"/>
                    <a:pt x="10" y="36"/>
                  </a:cubicBezTo>
                  <a:cubicBezTo>
                    <a:pt x="0" y="77"/>
                    <a:pt x="61" y="75"/>
                    <a:pt x="85" y="72"/>
                  </a:cubicBezTo>
                  <a:cubicBezTo>
                    <a:pt x="102" y="71"/>
                    <a:pt x="118" y="63"/>
                    <a:pt x="118" y="44"/>
                  </a:cubicBezTo>
                  <a:cubicBezTo>
                    <a:pt x="117" y="18"/>
                    <a:pt x="86" y="0"/>
                    <a:pt x="62" y="3"/>
                  </a:cubicBezTo>
                  <a:cubicBezTo>
                    <a:pt x="42" y="5"/>
                    <a:pt x="18" y="16"/>
                    <a:pt x="10" y="36"/>
                  </a:cubicBezTo>
                  <a:cubicBezTo>
                    <a:pt x="10" y="36"/>
                    <a:pt x="11" y="35"/>
                    <a:pt x="11" y="34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387" name="Freeform 336"/>
            <p:cNvSpPr>
              <a:spLocks noEditPoints="1"/>
            </p:cNvSpPr>
            <p:nvPr/>
          </p:nvSpPr>
          <p:spPr bwMode="auto">
            <a:xfrm>
              <a:off x="1397693" y="6355619"/>
              <a:ext cx="1040586" cy="859703"/>
            </a:xfrm>
            <a:custGeom>
              <a:avLst/>
              <a:gdLst>
                <a:gd name="T0" fmla="*/ 1 w 277"/>
                <a:gd name="T1" fmla="*/ 226 h 228"/>
                <a:gd name="T2" fmla="*/ 4 w 277"/>
                <a:gd name="T3" fmla="*/ 227 h 228"/>
                <a:gd name="T4" fmla="*/ 8 w 277"/>
                <a:gd name="T5" fmla="*/ 205 h 228"/>
                <a:gd name="T6" fmla="*/ 269 w 277"/>
                <a:gd name="T7" fmla="*/ 190 h 228"/>
                <a:gd name="T8" fmla="*/ 275 w 277"/>
                <a:gd name="T9" fmla="*/ 211 h 228"/>
                <a:gd name="T10" fmla="*/ 273 w 277"/>
                <a:gd name="T11" fmla="*/ 189 h 228"/>
                <a:gd name="T12" fmla="*/ 17 w 277"/>
                <a:gd name="T13" fmla="*/ 168 h 228"/>
                <a:gd name="T14" fmla="*/ 13 w 277"/>
                <a:gd name="T15" fmla="*/ 189 h 228"/>
                <a:gd name="T16" fmla="*/ 20 w 277"/>
                <a:gd name="T17" fmla="*/ 166 h 228"/>
                <a:gd name="T18" fmla="*/ 260 w 277"/>
                <a:gd name="T19" fmla="*/ 149 h 228"/>
                <a:gd name="T20" fmla="*/ 266 w 277"/>
                <a:gd name="T21" fmla="*/ 172 h 228"/>
                <a:gd name="T22" fmla="*/ 262 w 277"/>
                <a:gd name="T23" fmla="*/ 150 h 228"/>
                <a:gd name="T24" fmla="*/ 31 w 277"/>
                <a:gd name="T25" fmla="*/ 130 h 228"/>
                <a:gd name="T26" fmla="*/ 26 w 277"/>
                <a:gd name="T27" fmla="*/ 151 h 228"/>
                <a:gd name="T28" fmla="*/ 34 w 277"/>
                <a:gd name="T29" fmla="*/ 129 h 228"/>
                <a:gd name="T30" fmla="*/ 247 w 277"/>
                <a:gd name="T31" fmla="*/ 111 h 228"/>
                <a:gd name="T32" fmla="*/ 254 w 277"/>
                <a:gd name="T33" fmla="*/ 134 h 228"/>
                <a:gd name="T34" fmla="*/ 249 w 277"/>
                <a:gd name="T35" fmla="*/ 112 h 228"/>
                <a:gd name="T36" fmla="*/ 47 w 277"/>
                <a:gd name="T37" fmla="*/ 93 h 228"/>
                <a:gd name="T38" fmla="*/ 40 w 277"/>
                <a:gd name="T39" fmla="*/ 114 h 228"/>
                <a:gd name="T40" fmla="*/ 50 w 277"/>
                <a:gd name="T41" fmla="*/ 92 h 228"/>
                <a:gd name="T42" fmla="*/ 230 w 277"/>
                <a:gd name="T43" fmla="*/ 74 h 228"/>
                <a:gd name="T44" fmla="*/ 238 w 277"/>
                <a:gd name="T45" fmla="*/ 95 h 228"/>
                <a:gd name="T46" fmla="*/ 242 w 277"/>
                <a:gd name="T47" fmla="*/ 94 h 228"/>
                <a:gd name="T48" fmla="*/ 68 w 277"/>
                <a:gd name="T49" fmla="*/ 57 h 228"/>
                <a:gd name="T50" fmla="*/ 57 w 277"/>
                <a:gd name="T51" fmla="*/ 78 h 228"/>
                <a:gd name="T52" fmla="*/ 70 w 277"/>
                <a:gd name="T53" fmla="*/ 60 h 228"/>
                <a:gd name="T54" fmla="*/ 211 w 277"/>
                <a:gd name="T55" fmla="*/ 40 h 228"/>
                <a:gd name="T56" fmla="*/ 220 w 277"/>
                <a:gd name="T57" fmla="*/ 60 h 228"/>
                <a:gd name="T58" fmla="*/ 223 w 277"/>
                <a:gd name="T59" fmla="*/ 58 h 228"/>
                <a:gd name="T60" fmla="*/ 93 w 277"/>
                <a:gd name="T61" fmla="*/ 25 h 228"/>
                <a:gd name="T62" fmla="*/ 78 w 277"/>
                <a:gd name="T63" fmla="*/ 44 h 228"/>
                <a:gd name="T64" fmla="*/ 81 w 277"/>
                <a:gd name="T65" fmla="*/ 44 h 228"/>
                <a:gd name="T66" fmla="*/ 93 w 277"/>
                <a:gd name="T67" fmla="*/ 25 h 228"/>
                <a:gd name="T68" fmla="*/ 181 w 277"/>
                <a:gd name="T69" fmla="*/ 15 h 228"/>
                <a:gd name="T70" fmla="*/ 198 w 277"/>
                <a:gd name="T71" fmla="*/ 29 h 228"/>
                <a:gd name="T72" fmla="*/ 184 w 277"/>
                <a:gd name="T73" fmla="*/ 12 h 228"/>
                <a:gd name="T74" fmla="*/ 125 w 277"/>
                <a:gd name="T75" fmla="*/ 3 h 228"/>
                <a:gd name="T76" fmla="*/ 108 w 277"/>
                <a:gd name="T77" fmla="*/ 16 h 228"/>
                <a:gd name="T78" fmla="*/ 128 w 277"/>
                <a:gd name="T79" fmla="*/ 5 h 228"/>
                <a:gd name="T80" fmla="*/ 145 w 277"/>
                <a:gd name="T81" fmla="*/ 0 h 228"/>
                <a:gd name="T82" fmla="*/ 145 w 277"/>
                <a:gd name="T83" fmla="*/ 4 h 228"/>
                <a:gd name="T84" fmla="*/ 164 w 277"/>
                <a:gd name="T85" fmla="*/ 7 h 228"/>
                <a:gd name="T86" fmla="*/ 165 w 277"/>
                <a:gd name="T87" fmla="*/ 3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77" h="228">
                  <a:moveTo>
                    <a:pt x="8" y="205"/>
                  </a:moveTo>
                  <a:cubicBezTo>
                    <a:pt x="7" y="205"/>
                    <a:pt x="6" y="205"/>
                    <a:pt x="6" y="206"/>
                  </a:cubicBezTo>
                  <a:cubicBezTo>
                    <a:pt x="4" y="213"/>
                    <a:pt x="2" y="220"/>
                    <a:pt x="1" y="226"/>
                  </a:cubicBezTo>
                  <a:cubicBezTo>
                    <a:pt x="0" y="227"/>
                    <a:pt x="1" y="228"/>
                    <a:pt x="2" y="228"/>
                  </a:cubicBezTo>
                  <a:cubicBezTo>
                    <a:pt x="3" y="228"/>
                    <a:pt x="3" y="228"/>
                    <a:pt x="3" y="228"/>
                  </a:cubicBezTo>
                  <a:cubicBezTo>
                    <a:pt x="3" y="228"/>
                    <a:pt x="4" y="227"/>
                    <a:pt x="4" y="227"/>
                  </a:cubicBezTo>
                  <a:cubicBezTo>
                    <a:pt x="6" y="221"/>
                    <a:pt x="8" y="214"/>
                    <a:pt x="10" y="207"/>
                  </a:cubicBezTo>
                  <a:cubicBezTo>
                    <a:pt x="10" y="206"/>
                    <a:pt x="9" y="205"/>
                    <a:pt x="8" y="205"/>
                  </a:cubicBezTo>
                  <a:cubicBezTo>
                    <a:pt x="8" y="205"/>
                    <a:pt x="8" y="205"/>
                    <a:pt x="8" y="205"/>
                  </a:cubicBezTo>
                  <a:moveTo>
                    <a:pt x="271" y="188"/>
                  </a:moveTo>
                  <a:cubicBezTo>
                    <a:pt x="271" y="188"/>
                    <a:pt x="270" y="188"/>
                    <a:pt x="270" y="188"/>
                  </a:cubicBezTo>
                  <a:cubicBezTo>
                    <a:pt x="269" y="188"/>
                    <a:pt x="269" y="189"/>
                    <a:pt x="269" y="190"/>
                  </a:cubicBezTo>
                  <a:cubicBezTo>
                    <a:pt x="269" y="190"/>
                    <a:pt x="269" y="190"/>
                    <a:pt x="269" y="190"/>
                  </a:cubicBezTo>
                  <a:cubicBezTo>
                    <a:pt x="271" y="197"/>
                    <a:pt x="272" y="204"/>
                    <a:pt x="273" y="210"/>
                  </a:cubicBezTo>
                  <a:cubicBezTo>
                    <a:pt x="274" y="210"/>
                    <a:pt x="274" y="211"/>
                    <a:pt x="275" y="211"/>
                  </a:cubicBezTo>
                  <a:cubicBezTo>
                    <a:pt x="276" y="211"/>
                    <a:pt x="276" y="211"/>
                    <a:pt x="276" y="211"/>
                  </a:cubicBezTo>
                  <a:cubicBezTo>
                    <a:pt x="277" y="211"/>
                    <a:pt x="277" y="210"/>
                    <a:pt x="277" y="209"/>
                  </a:cubicBezTo>
                  <a:cubicBezTo>
                    <a:pt x="276" y="203"/>
                    <a:pt x="275" y="196"/>
                    <a:pt x="273" y="189"/>
                  </a:cubicBezTo>
                  <a:cubicBezTo>
                    <a:pt x="273" y="188"/>
                    <a:pt x="272" y="188"/>
                    <a:pt x="271" y="188"/>
                  </a:cubicBezTo>
                  <a:moveTo>
                    <a:pt x="19" y="166"/>
                  </a:moveTo>
                  <a:cubicBezTo>
                    <a:pt x="18" y="166"/>
                    <a:pt x="18" y="167"/>
                    <a:pt x="17" y="168"/>
                  </a:cubicBezTo>
                  <a:cubicBezTo>
                    <a:pt x="15" y="174"/>
                    <a:pt x="13" y="181"/>
                    <a:pt x="11" y="187"/>
                  </a:cubicBezTo>
                  <a:cubicBezTo>
                    <a:pt x="11" y="188"/>
                    <a:pt x="12" y="189"/>
                    <a:pt x="13" y="189"/>
                  </a:cubicBezTo>
                  <a:cubicBezTo>
                    <a:pt x="13" y="189"/>
                    <a:pt x="13" y="189"/>
                    <a:pt x="13" y="189"/>
                  </a:cubicBezTo>
                  <a:cubicBezTo>
                    <a:pt x="14" y="189"/>
                    <a:pt x="15" y="189"/>
                    <a:pt x="15" y="188"/>
                  </a:cubicBezTo>
                  <a:cubicBezTo>
                    <a:pt x="17" y="182"/>
                    <a:pt x="19" y="175"/>
                    <a:pt x="21" y="169"/>
                  </a:cubicBezTo>
                  <a:cubicBezTo>
                    <a:pt x="22" y="168"/>
                    <a:pt x="21" y="167"/>
                    <a:pt x="20" y="166"/>
                  </a:cubicBezTo>
                  <a:cubicBezTo>
                    <a:pt x="20" y="166"/>
                    <a:pt x="20" y="166"/>
                    <a:pt x="19" y="166"/>
                  </a:cubicBezTo>
                  <a:moveTo>
                    <a:pt x="260" y="149"/>
                  </a:moveTo>
                  <a:cubicBezTo>
                    <a:pt x="260" y="149"/>
                    <a:pt x="260" y="149"/>
                    <a:pt x="260" y="149"/>
                  </a:cubicBezTo>
                  <a:cubicBezTo>
                    <a:pt x="259" y="149"/>
                    <a:pt x="258" y="150"/>
                    <a:pt x="258" y="151"/>
                  </a:cubicBezTo>
                  <a:cubicBezTo>
                    <a:pt x="260" y="158"/>
                    <a:pt x="262" y="164"/>
                    <a:pt x="264" y="171"/>
                  </a:cubicBezTo>
                  <a:cubicBezTo>
                    <a:pt x="264" y="172"/>
                    <a:pt x="265" y="172"/>
                    <a:pt x="266" y="172"/>
                  </a:cubicBezTo>
                  <a:cubicBezTo>
                    <a:pt x="266" y="172"/>
                    <a:pt x="266" y="172"/>
                    <a:pt x="266" y="172"/>
                  </a:cubicBezTo>
                  <a:cubicBezTo>
                    <a:pt x="267" y="172"/>
                    <a:pt x="268" y="171"/>
                    <a:pt x="268" y="170"/>
                  </a:cubicBezTo>
                  <a:cubicBezTo>
                    <a:pt x="266" y="163"/>
                    <a:pt x="264" y="157"/>
                    <a:pt x="262" y="150"/>
                  </a:cubicBezTo>
                  <a:cubicBezTo>
                    <a:pt x="262" y="149"/>
                    <a:pt x="261" y="149"/>
                    <a:pt x="260" y="149"/>
                  </a:cubicBezTo>
                  <a:moveTo>
                    <a:pt x="33" y="129"/>
                  </a:moveTo>
                  <a:cubicBezTo>
                    <a:pt x="32" y="129"/>
                    <a:pt x="31" y="129"/>
                    <a:pt x="31" y="130"/>
                  </a:cubicBezTo>
                  <a:cubicBezTo>
                    <a:pt x="29" y="136"/>
                    <a:pt x="26" y="142"/>
                    <a:pt x="24" y="149"/>
                  </a:cubicBezTo>
                  <a:cubicBezTo>
                    <a:pt x="24" y="150"/>
                    <a:pt x="24" y="151"/>
                    <a:pt x="25" y="151"/>
                  </a:cubicBezTo>
                  <a:cubicBezTo>
                    <a:pt x="26" y="151"/>
                    <a:pt x="26" y="151"/>
                    <a:pt x="26" y="151"/>
                  </a:cubicBezTo>
                  <a:cubicBezTo>
                    <a:pt x="27" y="151"/>
                    <a:pt x="27" y="151"/>
                    <a:pt x="28" y="150"/>
                  </a:cubicBezTo>
                  <a:cubicBezTo>
                    <a:pt x="30" y="144"/>
                    <a:pt x="32" y="138"/>
                    <a:pt x="35" y="131"/>
                  </a:cubicBezTo>
                  <a:cubicBezTo>
                    <a:pt x="35" y="130"/>
                    <a:pt x="35" y="129"/>
                    <a:pt x="34" y="129"/>
                  </a:cubicBezTo>
                  <a:cubicBezTo>
                    <a:pt x="33" y="129"/>
                    <a:pt x="33" y="129"/>
                    <a:pt x="33" y="129"/>
                  </a:cubicBezTo>
                  <a:moveTo>
                    <a:pt x="247" y="111"/>
                  </a:moveTo>
                  <a:cubicBezTo>
                    <a:pt x="247" y="111"/>
                    <a:pt x="247" y="111"/>
                    <a:pt x="247" y="111"/>
                  </a:cubicBezTo>
                  <a:cubicBezTo>
                    <a:pt x="246" y="111"/>
                    <a:pt x="245" y="113"/>
                    <a:pt x="246" y="114"/>
                  </a:cubicBezTo>
                  <a:cubicBezTo>
                    <a:pt x="248" y="120"/>
                    <a:pt x="250" y="126"/>
                    <a:pt x="252" y="132"/>
                  </a:cubicBezTo>
                  <a:cubicBezTo>
                    <a:pt x="253" y="133"/>
                    <a:pt x="253" y="134"/>
                    <a:pt x="254" y="134"/>
                  </a:cubicBezTo>
                  <a:cubicBezTo>
                    <a:pt x="255" y="134"/>
                    <a:pt x="255" y="134"/>
                    <a:pt x="255" y="134"/>
                  </a:cubicBezTo>
                  <a:cubicBezTo>
                    <a:pt x="256" y="133"/>
                    <a:pt x="256" y="132"/>
                    <a:pt x="256" y="131"/>
                  </a:cubicBezTo>
                  <a:cubicBezTo>
                    <a:pt x="254" y="125"/>
                    <a:pt x="252" y="118"/>
                    <a:pt x="249" y="112"/>
                  </a:cubicBezTo>
                  <a:cubicBezTo>
                    <a:pt x="249" y="111"/>
                    <a:pt x="248" y="111"/>
                    <a:pt x="247" y="111"/>
                  </a:cubicBezTo>
                  <a:moveTo>
                    <a:pt x="49" y="92"/>
                  </a:moveTo>
                  <a:cubicBezTo>
                    <a:pt x="48" y="92"/>
                    <a:pt x="47" y="92"/>
                    <a:pt x="47" y="93"/>
                  </a:cubicBezTo>
                  <a:cubicBezTo>
                    <a:pt x="44" y="99"/>
                    <a:pt x="41" y="105"/>
                    <a:pt x="39" y="111"/>
                  </a:cubicBezTo>
                  <a:cubicBezTo>
                    <a:pt x="38" y="112"/>
                    <a:pt x="39" y="113"/>
                    <a:pt x="40" y="114"/>
                  </a:cubicBezTo>
                  <a:cubicBezTo>
                    <a:pt x="40" y="114"/>
                    <a:pt x="40" y="114"/>
                    <a:pt x="40" y="114"/>
                  </a:cubicBezTo>
                  <a:cubicBezTo>
                    <a:pt x="41" y="114"/>
                    <a:pt x="42" y="114"/>
                    <a:pt x="42" y="113"/>
                  </a:cubicBezTo>
                  <a:cubicBezTo>
                    <a:pt x="45" y="107"/>
                    <a:pt x="48" y="101"/>
                    <a:pt x="51" y="95"/>
                  </a:cubicBezTo>
                  <a:cubicBezTo>
                    <a:pt x="51" y="94"/>
                    <a:pt x="51" y="93"/>
                    <a:pt x="50" y="92"/>
                  </a:cubicBezTo>
                  <a:cubicBezTo>
                    <a:pt x="49" y="92"/>
                    <a:pt x="49" y="92"/>
                    <a:pt x="49" y="92"/>
                  </a:cubicBezTo>
                  <a:moveTo>
                    <a:pt x="231" y="74"/>
                  </a:moveTo>
                  <a:cubicBezTo>
                    <a:pt x="231" y="74"/>
                    <a:pt x="231" y="74"/>
                    <a:pt x="230" y="74"/>
                  </a:cubicBezTo>
                  <a:cubicBezTo>
                    <a:pt x="229" y="75"/>
                    <a:pt x="229" y="76"/>
                    <a:pt x="230" y="77"/>
                  </a:cubicBezTo>
                  <a:cubicBezTo>
                    <a:pt x="230" y="77"/>
                    <a:pt x="230" y="77"/>
                    <a:pt x="230" y="77"/>
                  </a:cubicBezTo>
                  <a:cubicBezTo>
                    <a:pt x="233" y="83"/>
                    <a:pt x="235" y="89"/>
                    <a:pt x="238" y="95"/>
                  </a:cubicBezTo>
                  <a:cubicBezTo>
                    <a:pt x="238" y="96"/>
                    <a:pt x="239" y="96"/>
                    <a:pt x="240" y="96"/>
                  </a:cubicBezTo>
                  <a:cubicBezTo>
                    <a:pt x="241" y="96"/>
                    <a:pt x="241" y="96"/>
                    <a:pt x="241" y="96"/>
                  </a:cubicBezTo>
                  <a:cubicBezTo>
                    <a:pt x="242" y="96"/>
                    <a:pt x="242" y="95"/>
                    <a:pt x="242" y="94"/>
                  </a:cubicBezTo>
                  <a:cubicBezTo>
                    <a:pt x="239" y="87"/>
                    <a:pt x="236" y="81"/>
                    <a:pt x="233" y="75"/>
                  </a:cubicBezTo>
                  <a:cubicBezTo>
                    <a:pt x="233" y="75"/>
                    <a:pt x="232" y="74"/>
                    <a:pt x="231" y="74"/>
                  </a:cubicBezTo>
                  <a:moveTo>
                    <a:pt x="68" y="57"/>
                  </a:moveTo>
                  <a:cubicBezTo>
                    <a:pt x="68" y="57"/>
                    <a:pt x="67" y="57"/>
                    <a:pt x="67" y="58"/>
                  </a:cubicBezTo>
                  <a:cubicBezTo>
                    <a:pt x="63" y="63"/>
                    <a:pt x="60" y="69"/>
                    <a:pt x="56" y="75"/>
                  </a:cubicBezTo>
                  <a:cubicBezTo>
                    <a:pt x="56" y="76"/>
                    <a:pt x="56" y="77"/>
                    <a:pt x="57" y="78"/>
                  </a:cubicBezTo>
                  <a:cubicBezTo>
                    <a:pt x="58" y="78"/>
                    <a:pt x="58" y="78"/>
                    <a:pt x="58" y="78"/>
                  </a:cubicBezTo>
                  <a:cubicBezTo>
                    <a:pt x="59" y="78"/>
                    <a:pt x="59" y="78"/>
                    <a:pt x="60" y="77"/>
                  </a:cubicBezTo>
                  <a:cubicBezTo>
                    <a:pt x="63" y="71"/>
                    <a:pt x="66" y="65"/>
                    <a:pt x="70" y="60"/>
                  </a:cubicBezTo>
                  <a:cubicBezTo>
                    <a:pt x="70" y="59"/>
                    <a:pt x="70" y="58"/>
                    <a:pt x="69" y="57"/>
                  </a:cubicBezTo>
                  <a:cubicBezTo>
                    <a:pt x="69" y="57"/>
                    <a:pt x="69" y="57"/>
                    <a:pt x="68" y="57"/>
                  </a:cubicBezTo>
                  <a:moveTo>
                    <a:pt x="211" y="40"/>
                  </a:moveTo>
                  <a:cubicBezTo>
                    <a:pt x="210" y="40"/>
                    <a:pt x="210" y="40"/>
                    <a:pt x="209" y="40"/>
                  </a:cubicBezTo>
                  <a:cubicBezTo>
                    <a:pt x="209" y="41"/>
                    <a:pt x="208" y="42"/>
                    <a:pt x="209" y="43"/>
                  </a:cubicBezTo>
                  <a:cubicBezTo>
                    <a:pt x="213" y="48"/>
                    <a:pt x="217" y="54"/>
                    <a:pt x="220" y="60"/>
                  </a:cubicBezTo>
                  <a:cubicBezTo>
                    <a:pt x="220" y="60"/>
                    <a:pt x="221" y="61"/>
                    <a:pt x="222" y="61"/>
                  </a:cubicBezTo>
                  <a:cubicBezTo>
                    <a:pt x="223" y="60"/>
                    <a:pt x="223" y="60"/>
                    <a:pt x="223" y="60"/>
                  </a:cubicBezTo>
                  <a:cubicBezTo>
                    <a:pt x="224" y="60"/>
                    <a:pt x="224" y="59"/>
                    <a:pt x="223" y="58"/>
                  </a:cubicBezTo>
                  <a:cubicBezTo>
                    <a:pt x="220" y="52"/>
                    <a:pt x="216" y="46"/>
                    <a:pt x="212" y="41"/>
                  </a:cubicBezTo>
                  <a:cubicBezTo>
                    <a:pt x="212" y="40"/>
                    <a:pt x="211" y="40"/>
                    <a:pt x="211" y="40"/>
                  </a:cubicBezTo>
                  <a:moveTo>
                    <a:pt x="93" y="25"/>
                  </a:moveTo>
                  <a:cubicBezTo>
                    <a:pt x="92" y="25"/>
                    <a:pt x="92" y="26"/>
                    <a:pt x="91" y="26"/>
                  </a:cubicBezTo>
                  <a:cubicBezTo>
                    <a:pt x="87" y="31"/>
                    <a:pt x="82" y="36"/>
                    <a:pt x="78" y="41"/>
                  </a:cubicBezTo>
                  <a:cubicBezTo>
                    <a:pt x="77" y="42"/>
                    <a:pt x="78" y="43"/>
                    <a:pt x="78" y="44"/>
                  </a:cubicBezTo>
                  <a:cubicBezTo>
                    <a:pt x="79" y="44"/>
                    <a:pt x="79" y="44"/>
                    <a:pt x="80" y="44"/>
                  </a:cubicBezTo>
                  <a:cubicBezTo>
                    <a:pt x="80" y="44"/>
                    <a:pt x="81" y="44"/>
                    <a:pt x="81" y="44"/>
                  </a:cubicBezTo>
                  <a:cubicBezTo>
                    <a:pt x="81" y="44"/>
                    <a:pt x="81" y="44"/>
                    <a:pt x="81" y="44"/>
                  </a:cubicBezTo>
                  <a:cubicBezTo>
                    <a:pt x="85" y="38"/>
                    <a:pt x="90" y="33"/>
                    <a:pt x="94" y="29"/>
                  </a:cubicBezTo>
                  <a:cubicBezTo>
                    <a:pt x="95" y="28"/>
                    <a:pt x="95" y="27"/>
                    <a:pt x="94" y="26"/>
                  </a:cubicBezTo>
                  <a:cubicBezTo>
                    <a:pt x="94" y="26"/>
                    <a:pt x="93" y="25"/>
                    <a:pt x="93" y="25"/>
                  </a:cubicBezTo>
                  <a:moveTo>
                    <a:pt x="182" y="12"/>
                  </a:moveTo>
                  <a:cubicBezTo>
                    <a:pt x="182" y="12"/>
                    <a:pt x="181" y="12"/>
                    <a:pt x="181" y="13"/>
                  </a:cubicBezTo>
                  <a:cubicBezTo>
                    <a:pt x="180" y="14"/>
                    <a:pt x="180" y="15"/>
                    <a:pt x="181" y="15"/>
                  </a:cubicBezTo>
                  <a:cubicBezTo>
                    <a:pt x="187" y="19"/>
                    <a:pt x="192" y="23"/>
                    <a:pt x="196" y="28"/>
                  </a:cubicBezTo>
                  <a:cubicBezTo>
                    <a:pt x="197" y="29"/>
                    <a:pt x="197" y="29"/>
                    <a:pt x="198" y="29"/>
                  </a:cubicBezTo>
                  <a:cubicBezTo>
                    <a:pt x="198" y="29"/>
                    <a:pt x="198" y="29"/>
                    <a:pt x="198" y="29"/>
                  </a:cubicBezTo>
                  <a:cubicBezTo>
                    <a:pt x="198" y="29"/>
                    <a:pt x="199" y="29"/>
                    <a:pt x="199" y="28"/>
                  </a:cubicBezTo>
                  <a:cubicBezTo>
                    <a:pt x="200" y="27"/>
                    <a:pt x="200" y="26"/>
                    <a:pt x="199" y="25"/>
                  </a:cubicBezTo>
                  <a:cubicBezTo>
                    <a:pt x="194" y="20"/>
                    <a:pt x="189" y="16"/>
                    <a:pt x="184" y="12"/>
                  </a:cubicBezTo>
                  <a:cubicBezTo>
                    <a:pt x="183" y="12"/>
                    <a:pt x="183" y="12"/>
                    <a:pt x="182" y="12"/>
                  </a:cubicBezTo>
                  <a:moveTo>
                    <a:pt x="126" y="3"/>
                  </a:moveTo>
                  <a:cubicBezTo>
                    <a:pt x="125" y="3"/>
                    <a:pt x="125" y="3"/>
                    <a:pt x="125" y="3"/>
                  </a:cubicBezTo>
                  <a:cubicBezTo>
                    <a:pt x="119" y="6"/>
                    <a:pt x="113" y="9"/>
                    <a:pt x="107" y="13"/>
                  </a:cubicBezTo>
                  <a:cubicBezTo>
                    <a:pt x="106" y="13"/>
                    <a:pt x="106" y="15"/>
                    <a:pt x="106" y="16"/>
                  </a:cubicBezTo>
                  <a:cubicBezTo>
                    <a:pt x="107" y="16"/>
                    <a:pt x="107" y="16"/>
                    <a:pt x="108" y="16"/>
                  </a:cubicBezTo>
                  <a:cubicBezTo>
                    <a:pt x="108" y="16"/>
                    <a:pt x="109" y="16"/>
                    <a:pt x="109" y="16"/>
                  </a:cubicBezTo>
                  <a:cubicBezTo>
                    <a:pt x="115" y="12"/>
                    <a:pt x="120" y="9"/>
                    <a:pt x="126" y="7"/>
                  </a:cubicBezTo>
                  <a:cubicBezTo>
                    <a:pt x="127" y="7"/>
                    <a:pt x="128" y="6"/>
                    <a:pt x="128" y="5"/>
                  </a:cubicBezTo>
                  <a:cubicBezTo>
                    <a:pt x="127" y="4"/>
                    <a:pt x="127" y="3"/>
                    <a:pt x="126" y="3"/>
                  </a:cubicBezTo>
                  <a:moveTo>
                    <a:pt x="146" y="0"/>
                  </a:moveTo>
                  <a:cubicBezTo>
                    <a:pt x="145" y="0"/>
                    <a:pt x="145" y="0"/>
                    <a:pt x="145" y="0"/>
                  </a:cubicBezTo>
                  <a:cubicBezTo>
                    <a:pt x="144" y="0"/>
                    <a:pt x="143" y="1"/>
                    <a:pt x="143" y="2"/>
                  </a:cubicBezTo>
                  <a:cubicBezTo>
                    <a:pt x="143" y="3"/>
                    <a:pt x="144" y="4"/>
                    <a:pt x="145" y="4"/>
                  </a:cubicBezTo>
                  <a:cubicBezTo>
                    <a:pt x="145" y="4"/>
                    <a:pt x="145" y="4"/>
                    <a:pt x="145" y="4"/>
                  </a:cubicBezTo>
                  <a:cubicBezTo>
                    <a:pt x="145" y="4"/>
                    <a:pt x="145" y="4"/>
                    <a:pt x="145" y="4"/>
                  </a:cubicBezTo>
                  <a:cubicBezTo>
                    <a:pt x="146" y="4"/>
                    <a:pt x="146" y="4"/>
                    <a:pt x="146" y="4"/>
                  </a:cubicBezTo>
                  <a:cubicBezTo>
                    <a:pt x="152" y="4"/>
                    <a:pt x="158" y="5"/>
                    <a:pt x="164" y="7"/>
                  </a:cubicBezTo>
                  <a:cubicBezTo>
                    <a:pt x="165" y="7"/>
                    <a:pt x="165" y="7"/>
                    <a:pt x="165" y="7"/>
                  </a:cubicBezTo>
                  <a:cubicBezTo>
                    <a:pt x="166" y="7"/>
                    <a:pt x="166" y="6"/>
                    <a:pt x="167" y="6"/>
                  </a:cubicBezTo>
                  <a:cubicBezTo>
                    <a:pt x="167" y="4"/>
                    <a:pt x="166" y="3"/>
                    <a:pt x="165" y="3"/>
                  </a:cubicBezTo>
                  <a:cubicBezTo>
                    <a:pt x="159" y="1"/>
                    <a:pt x="153" y="0"/>
                    <a:pt x="146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4" name="Text Box 4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474980" y="412750"/>
            <a:ext cx="6295390" cy="624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Luyện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khó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053" name="Line 13"/>
          <p:cNvSpPr>
            <a:spLocks noChangeShapeType="1"/>
          </p:cNvSpPr>
          <p:nvPr>
            <p:custDataLst>
              <p:tags r:id="rId2"/>
            </p:custDataLst>
          </p:nvPr>
        </p:nvSpPr>
        <p:spPr bwMode="auto">
          <a:xfrm>
            <a:off x="4834221" y="1875367"/>
            <a:ext cx="709084" cy="0"/>
          </a:xfrm>
          <a:prstGeom prst="line">
            <a:avLst/>
          </a:prstGeom>
          <a:noFill/>
          <a:ln w="9525" cap="rnd">
            <a:solidFill>
              <a:srgbClr val="808080"/>
            </a:solidFill>
            <a:prstDash val="sysDot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7173" name="AutoShape 14"/>
          <p:cNvSpPr/>
          <p:nvPr>
            <p:custDataLst>
              <p:tags r:id="rId3"/>
            </p:custDataLst>
          </p:nvPr>
        </p:nvSpPr>
        <p:spPr>
          <a:xfrm>
            <a:off x="5543304" y="1657350"/>
            <a:ext cx="3467100" cy="448733"/>
          </a:xfrm>
          <a:prstGeom prst="homePlate">
            <a:avLst>
              <a:gd name="adj" fmla="val 137465"/>
            </a:avLst>
          </a:prstGeom>
          <a:noFill/>
          <a:ln w="9525" cap="rnd" cmpd="sng">
            <a:solidFill>
              <a:srgbClr val="808080"/>
            </a:solidFill>
            <a:prstDash val="sysDot"/>
            <a:miter/>
            <a:headEnd type="none" w="med" len="med"/>
            <a:tailEnd type="none" w="med" len="med"/>
          </a:ln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no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gió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5" name="Line 13"/>
          <p:cNvSpPr>
            <a:spLocks noChangeShapeType="1"/>
          </p:cNvSpPr>
          <p:nvPr>
            <p:custDataLst>
              <p:tags r:id="rId4"/>
            </p:custDataLst>
          </p:nvPr>
        </p:nvSpPr>
        <p:spPr bwMode="auto">
          <a:xfrm>
            <a:off x="5168654" y="2925234"/>
            <a:ext cx="709084" cy="0"/>
          </a:xfrm>
          <a:prstGeom prst="line">
            <a:avLst/>
          </a:prstGeom>
          <a:noFill/>
          <a:ln w="9525" cap="rnd">
            <a:solidFill>
              <a:srgbClr val="808080"/>
            </a:solidFill>
            <a:prstDash val="sysDot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6" name="AutoShape 14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5877737" y="2709334"/>
            <a:ext cx="3467100" cy="446617"/>
          </a:xfrm>
          <a:prstGeom prst="homePlate">
            <a:avLst>
              <a:gd name="adj" fmla="val 137778"/>
            </a:avLst>
          </a:prstGeom>
          <a:noFill/>
          <a:ln w="9525" cap="rnd">
            <a:solidFill>
              <a:srgbClr val="808080"/>
            </a:solidFill>
            <a:prstDash val="sysDot"/>
            <a:miter lim="800000"/>
          </a:ln>
          <a:effectLst/>
        </p:spPr>
        <p:txBody>
          <a:bodyPr anchor="ctr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ngần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9" name="Line 13"/>
          <p:cNvSpPr>
            <a:spLocks noChangeShapeType="1"/>
          </p:cNvSpPr>
          <p:nvPr>
            <p:custDataLst>
              <p:tags r:id="rId6"/>
            </p:custDataLst>
          </p:nvPr>
        </p:nvSpPr>
        <p:spPr bwMode="auto">
          <a:xfrm>
            <a:off x="5503088" y="3977217"/>
            <a:ext cx="709084" cy="0"/>
          </a:xfrm>
          <a:prstGeom prst="line">
            <a:avLst/>
          </a:prstGeom>
          <a:noFill/>
          <a:ln w="9525" cap="rnd">
            <a:solidFill>
              <a:srgbClr val="808080"/>
            </a:solidFill>
            <a:prstDash val="sysDot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40" name="AutoShape 14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6212170" y="3759201"/>
            <a:ext cx="3467100" cy="448733"/>
          </a:xfrm>
          <a:prstGeom prst="homePlate">
            <a:avLst>
              <a:gd name="adj" fmla="val 137778"/>
            </a:avLst>
          </a:prstGeom>
          <a:noFill/>
          <a:ln w="9525" cap="rnd">
            <a:solidFill>
              <a:srgbClr val="808080"/>
            </a:solidFill>
            <a:prstDash val="sysDot"/>
            <a:miter lim="800000"/>
          </a:ln>
          <a:effectLst/>
        </p:spPr>
        <p:txBody>
          <a:bodyPr anchor="ctr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lưỡi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liềm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43" name="Line 13"/>
          <p:cNvSpPr>
            <a:spLocks noChangeShapeType="1"/>
          </p:cNvSpPr>
          <p:nvPr>
            <p:custDataLst>
              <p:tags r:id="rId8"/>
            </p:custDataLst>
          </p:nvPr>
        </p:nvSpPr>
        <p:spPr bwMode="auto">
          <a:xfrm>
            <a:off x="5835404" y="5027083"/>
            <a:ext cx="709084" cy="0"/>
          </a:xfrm>
          <a:prstGeom prst="line">
            <a:avLst/>
          </a:prstGeom>
          <a:noFill/>
          <a:ln w="9525" cap="rnd">
            <a:solidFill>
              <a:srgbClr val="808080"/>
            </a:solidFill>
            <a:prstDash val="sysDot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44" name="AutoShape 14"/>
          <p:cNvSpPr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6544488" y="4811183"/>
            <a:ext cx="3467100" cy="446617"/>
          </a:xfrm>
          <a:prstGeom prst="homePlate">
            <a:avLst>
              <a:gd name="adj" fmla="val 137778"/>
            </a:avLst>
          </a:prstGeom>
          <a:noFill/>
          <a:ln w="9525" cap="rnd">
            <a:solidFill>
              <a:srgbClr val="808080"/>
            </a:solidFill>
            <a:prstDash val="sysDot"/>
            <a:miter lim="800000"/>
          </a:ln>
          <a:effectLst/>
        </p:spPr>
        <p:txBody>
          <a:bodyPr anchor="ctr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nong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trời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7180" name="组合 2"/>
          <p:cNvGrpSpPr/>
          <p:nvPr/>
        </p:nvGrpSpPr>
        <p:grpSpPr>
          <a:xfrm>
            <a:off x="4487088" y="2556934"/>
            <a:ext cx="556683" cy="755649"/>
            <a:chOff x="1912093" y="3035874"/>
            <a:chExt cx="556574" cy="754146"/>
          </a:xfrm>
        </p:grpSpPr>
        <p:sp>
          <p:nvSpPr>
            <p:cNvPr id="403" name="Freeform 352"/>
            <p:cNvSpPr>
              <a:spLocks noEditPoints="1"/>
            </p:cNvSpPr>
            <p:nvPr/>
          </p:nvSpPr>
          <p:spPr bwMode="auto">
            <a:xfrm>
              <a:off x="1918436" y="3066040"/>
              <a:ext cx="550231" cy="712865"/>
            </a:xfrm>
            <a:custGeom>
              <a:avLst/>
              <a:gdLst>
                <a:gd name="T0" fmla="*/ 241 w 290"/>
                <a:gd name="T1" fmla="*/ 170 h 374"/>
                <a:gd name="T2" fmla="*/ 272 w 290"/>
                <a:gd name="T3" fmla="*/ 130 h 374"/>
                <a:gd name="T4" fmla="*/ 266 w 290"/>
                <a:gd name="T5" fmla="*/ 67 h 374"/>
                <a:gd name="T6" fmla="*/ 147 w 290"/>
                <a:gd name="T7" fmla="*/ 3 h 374"/>
                <a:gd name="T8" fmla="*/ 50 w 290"/>
                <a:gd name="T9" fmla="*/ 66 h 374"/>
                <a:gd name="T10" fmla="*/ 23 w 290"/>
                <a:gd name="T11" fmla="*/ 152 h 374"/>
                <a:gd name="T12" fmla="*/ 109 w 290"/>
                <a:gd name="T13" fmla="*/ 364 h 374"/>
                <a:gd name="T14" fmla="*/ 239 w 290"/>
                <a:gd name="T15" fmla="*/ 327 h 374"/>
                <a:gd name="T16" fmla="*/ 263 w 290"/>
                <a:gd name="T17" fmla="*/ 209 h 374"/>
                <a:gd name="T18" fmla="*/ 241 w 290"/>
                <a:gd name="T19" fmla="*/ 170 h 374"/>
                <a:gd name="T20" fmla="*/ 186 w 290"/>
                <a:gd name="T21" fmla="*/ 273 h 374"/>
                <a:gd name="T22" fmla="*/ 92 w 290"/>
                <a:gd name="T23" fmla="*/ 253 h 374"/>
                <a:gd name="T24" fmla="*/ 133 w 290"/>
                <a:gd name="T25" fmla="*/ 201 h 374"/>
                <a:gd name="T26" fmla="*/ 186 w 290"/>
                <a:gd name="T27" fmla="*/ 273 h 374"/>
                <a:gd name="T28" fmla="*/ 186 w 290"/>
                <a:gd name="T29" fmla="*/ 141 h 374"/>
                <a:gd name="T30" fmla="*/ 100 w 290"/>
                <a:gd name="T31" fmla="*/ 101 h 374"/>
                <a:gd name="T32" fmla="*/ 150 w 290"/>
                <a:gd name="T33" fmla="*/ 59 h 374"/>
                <a:gd name="T34" fmla="*/ 186 w 290"/>
                <a:gd name="T35" fmla="*/ 141 h 3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90" h="374">
                  <a:moveTo>
                    <a:pt x="241" y="170"/>
                  </a:moveTo>
                  <a:cubicBezTo>
                    <a:pt x="246" y="155"/>
                    <a:pt x="266" y="145"/>
                    <a:pt x="272" y="130"/>
                  </a:cubicBezTo>
                  <a:cubicBezTo>
                    <a:pt x="281" y="109"/>
                    <a:pt x="280" y="86"/>
                    <a:pt x="266" y="67"/>
                  </a:cubicBezTo>
                  <a:cubicBezTo>
                    <a:pt x="243" y="35"/>
                    <a:pt x="193" y="5"/>
                    <a:pt x="147" y="3"/>
                  </a:cubicBezTo>
                  <a:cubicBezTo>
                    <a:pt x="99" y="0"/>
                    <a:pt x="68" y="31"/>
                    <a:pt x="50" y="66"/>
                  </a:cubicBezTo>
                  <a:cubicBezTo>
                    <a:pt x="35" y="94"/>
                    <a:pt x="27" y="127"/>
                    <a:pt x="23" y="152"/>
                  </a:cubicBezTo>
                  <a:cubicBezTo>
                    <a:pt x="12" y="221"/>
                    <a:pt x="0" y="343"/>
                    <a:pt x="109" y="364"/>
                  </a:cubicBezTo>
                  <a:cubicBezTo>
                    <a:pt x="159" y="374"/>
                    <a:pt x="205" y="359"/>
                    <a:pt x="239" y="327"/>
                  </a:cubicBezTo>
                  <a:cubicBezTo>
                    <a:pt x="269" y="299"/>
                    <a:pt x="290" y="245"/>
                    <a:pt x="263" y="209"/>
                  </a:cubicBezTo>
                  <a:cubicBezTo>
                    <a:pt x="251" y="194"/>
                    <a:pt x="233" y="189"/>
                    <a:pt x="241" y="170"/>
                  </a:cubicBezTo>
                  <a:moveTo>
                    <a:pt x="186" y="273"/>
                  </a:moveTo>
                  <a:cubicBezTo>
                    <a:pt x="152" y="295"/>
                    <a:pt x="88" y="324"/>
                    <a:pt x="92" y="253"/>
                  </a:cubicBezTo>
                  <a:cubicBezTo>
                    <a:pt x="92" y="253"/>
                    <a:pt x="99" y="205"/>
                    <a:pt x="133" y="201"/>
                  </a:cubicBezTo>
                  <a:cubicBezTo>
                    <a:pt x="167" y="198"/>
                    <a:pt x="220" y="251"/>
                    <a:pt x="186" y="273"/>
                  </a:cubicBezTo>
                  <a:moveTo>
                    <a:pt x="186" y="141"/>
                  </a:moveTo>
                  <a:cubicBezTo>
                    <a:pt x="148" y="155"/>
                    <a:pt x="80" y="170"/>
                    <a:pt x="100" y="101"/>
                  </a:cubicBezTo>
                  <a:cubicBezTo>
                    <a:pt x="100" y="101"/>
                    <a:pt x="116" y="56"/>
                    <a:pt x="150" y="59"/>
                  </a:cubicBezTo>
                  <a:cubicBezTo>
                    <a:pt x="185" y="63"/>
                    <a:pt x="224" y="126"/>
                    <a:pt x="186" y="141"/>
                  </a:cubicBezTo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05" name="Freeform 354"/>
            <p:cNvSpPr>
              <a:spLocks noEditPoints="1"/>
            </p:cNvSpPr>
            <p:nvPr/>
          </p:nvSpPr>
          <p:spPr bwMode="auto">
            <a:xfrm>
              <a:off x="2007234" y="3569333"/>
              <a:ext cx="431305" cy="195284"/>
            </a:xfrm>
            <a:custGeom>
              <a:avLst/>
              <a:gdLst>
                <a:gd name="T0" fmla="*/ 59 w 227"/>
                <a:gd name="T1" fmla="*/ 59 h 103"/>
                <a:gd name="T2" fmla="*/ 59 w 227"/>
                <a:gd name="T3" fmla="*/ 55 h 103"/>
                <a:gd name="T4" fmla="*/ 79 w 227"/>
                <a:gd name="T5" fmla="*/ 57 h 103"/>
                <a:gd name="T6" fmla="*/ 79 w 227"/>
                <a:gd name="T7" fmla="*/ 61 h 103"/>
                <a:gd name="T8" fmla="*/ 117 w 227"/>
                <a:gd name="T9" fmla="*/ 50 h 103"/>
                <a:gd name="T10" fmla="*/ 120 w 227"/>
                <a:gd name="T11" fmla="*/ 51 h 103"/>
                <a:gd name="T12" fmla="*/ 100 w 227"/>
                <a:gd name="T13" fmla="*/ 59 h 103"/>
                <a:gd name="T14" fmla="*/ 97 w 227"/>
                <a:gd name="T15" fmla="*/ 58 h 103"/>
                <a:gd name="T16" fmla="*/ 117 w 227"/>
                <a:gd name="T17" fmla="*/ 50 h 103"/>
                <a:gd name="T18" fmla="*/ 215 w 227"/>
                <a:gd name="T19" fmla="*/ 5 h 103"/>
                <a:gd name="T20" fmla="*/ 153 w 227"/>
                <a:gd name="T21" fmla="*/ 28 h 103"/>
                <a:gd name="T22" fmla="*/ 137 w 227"/>
                <a:gd name="T23" fmla="*/ 44 h 103"/>
                <a:gd name="T24" fmla="*/ 134 w 227"/>
                <a:gd name="T25" fmla="*/ 43 h 103"/>
                <a:gd name="T26" fmla="*/ 149 w 227"/>
                <a:gd name="T27" fmla="*/ 29 h 103"/>
                <a:gd name="T28" fmla="*/ 0 w 227"/>
                <a:gd name="T29" fmla="*/ 63 h 103"/>
                <a:gd name="T30" fmla="*/ 174 w 227"/>
                <a:gd name="T31" fmla="*/ 61 h 103"/>
                <a:gd name="T32" fmla="*/ 215 w 227"/>
                <a:gd name="T33" fmla="*/ 5 h 103"/>
                <a:gd name="T34" fmla="*/ 215 w 227"/>
                <a:gd name="T35" fmla="*/ 5 h 103"/>
                <a:gd name="T36" fmla="*/ 168 w 227"/>
                <a:gd name="T37" fmla="*/ 67 h 103"/>
                <a:gd name="T38" fmla="*/ 0 w 227"/>
                <a:gd name="T39" fmla="*/ 66 h 103"/>
                <a:gd name="T40" fmla="*/ 61 w 227"/>
                <a:gd name="T41" fmla="*/ 100 h 103"/>
                <a:gd name="T42" fmla="*/ 62 w 227"/>
                <a:gd name="T43" fmla="*/ 100 h 103"/>
                <a:gd name="T44" fmla="*/ 62 w 227"/>
                <a:gd name="T45" fmla="*/ 100 h 103"/>
                <a:gd name="T46" fmla="*/ 92 w 227"/>
                <a:gd name="T47" fmla="*/ 103 h 103"/>
                <a:gd name="T48" fmla="*/ 192 w 227"/>
                <a:gd name="T49" fmla="*/ 63 h 103"/>
                <a:gd name="T50" fmla="*/ 192 w 227"/>
                <a:gd name="T51" fmla="*/ 63 h 103"/>
                <a:gd name="T52" fmla="*/ 192 w 227"/>
                <a:gd name="T53" fmla="*/ 63 h 103"/>
                <a:gd name="T54" fmla="*/ 193 w 227"/>
                <a:gd name="T55" fmla="*/ 63 h 103"/>
                <a:gd name="T56" fmla="*/ 193 w 227"/>
                <a:gd name="T57" fmla="*/ 62 h 103"/>
                <a:gd name="T58" fmla="*/ 193 w 227"/>
                <a:gd name="T59" fmla="*/ 62 h 103"/>
                <a:gd name="T60" fmla="*/ 193 w 227"/>
                <a:gd name="T61" fmla="*/ 62 h 103"/>
                <a:gd name="T62" fmla="*/ 227 w 227"/>
                <a:gd name="T63" fmla="*/ 0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27" h="103">
                  <a:moveTo>
                    <a:pt x="79" y="61"/>
                  </a:moveTo>
                  <a:cubicBezTo>
                    <a:pt x="73" y="61"/>
                    <a:pt x="66" y="60"/>
                    <a:pt x="59" y="59"/>
                  </a:cubicBezTo>
                  <a:cubicBezTo>
                    <a:pt x="58" y="59"/>
                    <a:pt x="57" y="58"/>
                    <a:pt x="57" y="57"/>
                  </a:cubicBezTo>
                  <a:cubicBezTo>
                    <a:pt x="58" y="56"/>
                    <a:pt x="58" y="55"/>
                    <a:pt x="59" y="55"/>
                  </a:cubicBezTo>
                  <a:cubicBezTo>
                    <a:pt x="60" y="55"/>
                    <a:pt x="60" y="55"/>
                    <a:pt x="60" y="55"/>
                  </a:cubicBezTo>
                  <a:cubicBezTo>
                    <a:pt x="66" y="56"/>
                    <a:pt x="73" y="57"/>
                    <a:pt x="79" y="57"/>
                  </a:cubicBezTo>
                  <a:cubicBezTo>
                    <a:pt x="80" y="57"/>
                    <a:pt x="81" y="58"/>
                    <a:pt x="81" y="59"/>
                  </a:cubicBezTo>
                  <a:cubicBezTo>
                    <a:pt x="81" y="60"/>
                    <a:pt x="80" y="61"/>
                    <a:pt x="79" y="61"/>
                  </a:cubicBezTo>
                  <a:cubicBezTo>
                    <a:pt x="79" y="61"/>
                    <a:pt x="79" y="61"/>
                    <a:pt x="79" y="61"/>
                  </a:cubicBezTo>
                  <a:moveTo>
                    <a:pt x="117" y="50"/>
                  </a:moveTo>
                  <a:cubicBezTo>
                    <a:pt x="118" y="49"/>
                    <a:pt x="118" y="49"/>
                    <a:pt x="118" y="49"/>
                  </a:cubicBezTo>
                  <a:cubicBezTo>
                    <a:pt x="119" y="49"/>
                    <a:pt x="120" y="50"/>
                    <a:pt x="120" y="51"/>
                  </a:cubicBezTo>
                  <a:cubicBezTo>
                    <a:pt x="121" y="52"/>
                    <a:pt x="120" y="53"/>
                    <a:pt x="119" y="53"/>
                  </a:cubicBezTo>
                  <a:cubicBezTo>
                    <a:pt x="113" y="56"/>
                    <a:pt x="106" y="58"/>
                    <a:pt x="100" y="59"/>
                  </a:cubicBezTo>
                  <a:cubicBezTo>
                    <a:pt x="99" y="59"/>
                    <a:pt x="99" y="59"/>
                    <a:pt x="99" y="59"/>
                  </a:cubicBezTo>
                  <a:cubicBezTo>
                    <a:pt x="98" y="59"/>
                    <a:pt x="97" y="59"/>
                    <a:pt x="97" y="58"/>
                  </a:cubicBezTo>
                  <a:cubicBezTo>
                    <a:pt x="97" y="57"/>
                    <a:pt x="98" y="55"/>
                    <a:pt x="99" y="55"/>
                  </a:cubicBezTo>
                  <a:cubicBezTo>
                    <a:pt x="105" y="54"/>
                    <a:pt x="111" y="52"/>
                    <a:pt x="117" y="50"/>
                  </a:cubicBezTo>
                  <a:cubicBezTo>
                    <a:pt x="117" y="50"/>
                    <a:pt x="117" y="50"/>
                    <a:pt x="117" y="50"/>
                  </a:cubicBezTo>
                  <a:moveTo>
                    <a:pt x="215" y="5"/>
                  </a:moveTo>
                  <a:cubicBezTo>
                    <a:pt x="194" y="13"/>
                    <a:pt x="173" y="21"/>
                    <a:pt x="153" y="28"/>
                  </a:cubicBezTo>
                  <a:cubicBezTo>
                    <a:pt x="153" y="28"/>
                    <a:pt x="153" y="28"/>
                    <a:pt x="153" y="28"/>
                  </a:cubicBezTo>
                  <a:cubicBezTo>
                    <a:pt x="154" y="29"/>
                    <a:pt x="154" y="30"/>
                    <a:pt x="153" y="31"/>
                  </a:cubicBezTo>
                  <a:cubicBezTo>
                    <a:pt x="148" y="36"/>
                    <a:pt x="143" y="40"/>
                    <a:pt x="137" y="44"/>
                  </a:cubicBezTo>
                  <a:cubicBezTo>
                    <a:pt x="137" y="44"/>
                    <a:pt x="136" y="44"/>
                    <a:pt x="136" y="44"/>
                  </a:cubicBezTo>
                  <a:cubicBezTo>
                    <a:pt x="135" y="44"/>
                    <a:pt x="135" y="44"/>
                    <a:pt x="134" y="43"/>
                  </a:cubicBezTo>
                  <a:cubicBezTo>
                    <a:pt x="134" y="42"/>
                    <a:pt x="134" y="41"/>
                    <a:pt x="135" y="40"/>
                  </a:cubicBezTo>
                  <a:cubicBezTo>
                    <a:pt x="140" y="37"/>
                    <a:pt x="145" y="33"/>
                    <a:pt x="149" y="29"/>
                  </a:cubicBezTo>
                  <a:cubicBezTo>
                    <a:pt x="145" y="30"/>
                    <a:pt x="140" y="32"/>
                    <a:pt x="136" y="33"/>
                  </a:cubicBezTo>
                  <a:cubicBezTo>
                    <a:pt x="90" y="47"/>
                    <a:pt x="45" y="56"/>
                    <a:pt x="0" y="63"/>
                  </a:cubicBezTo>
                  <a:cubicBezTo>
                    <a:pt x="23" y="83"/>
                    <a:pt x="53" y="93"/>
                    <a:pt x="84" y="93"/>
                  </a:cubicBezTo>
                  <a:cubicBezTo>
                    <a:pt x="116" y="93"/>
                    <a:pt x="149" y="82"/>
                    <a:pt x="174" y="61"/>
                  </a:cubicBezTo>
                  <a:cubicBezTo>
                    <a:pt x="188" y="50"/>
                    <a:pt x="201" y="34"/>
                    <a:pt x="210" y="17"/>
                  </a:cubicBezTo>
                  <a:cubicBezTo>
                    <a:pt x="212" y="13"/>
                    <a:pt x="213" y="9"/>
                    <a:pt x="215" y="5"/>
                  </a:cubicBezTo>
                  <a:moveTo>
                    <a:pt x="227" y="0"/>
                  </a:moveTo>
                  <a:cubicBezTo>
                    <a:pt x="223" y="2"/>
                    <a:pt x="219" y="3"/>
                    <a:pt x="215" y="5"/>
                  </a:cubicBezTo>
                  <a:cubicBezTo>
                    <a:pt x="213" y="9"/>
                    <a:pt x="212" y="13"/>
                    <a:pt x="210" y="17"/>
                  </a:cubicBezTo>
                  <a:cubicBezTo>
                    <a:pt x="200" y="37"/>
                    <a:pt x="186" y="54"/>
                    <a:pt x="168" y="67"/>
                  </a:cubicBezTo>
                  <a:cubicBezTo>
                    <a:pt x="142" y="85"/>
                    <a:pt x="111" y="94"/>
                    <a:pt x="81" y="94"/>
                  </a:cubicBezTo>
                  <a:cubicBezTo>
                    <a:pt x="51" y="94"/>
                    <a:pt x="22" y="85"/>
                    <a:pt x="0" y="66"/>
                  </a:cubicBezTo>
                  <a:cubicBezTo>
                    <a:pt x="14" y="82"/>
                    <a:pt x="34" y="94"/>
                    <a:pt x="61" y="100"/>
                  </a:cubicBezTo>
                  <a:cubicBezTo>
                    <a:pt x="61" y="100"/>
                    <a:pt x="61" y="100"/>
                    <a:pt x="61" y="100"/>
                  </a:cubicBezTo>
                  <a:cubicBezTo>
                    <a:pt x="61" y="100"/>
                    <a:pt x="61" y="100"/>
                    <a:pt x="62" y="100"/>
                  </a:cubicBezTo>
                  <a:cubicBezTo>
                    <a:pt x="62" y="100"/>
                    <a:pt x="62" y="100"/>
                    <a:pt x="62" y="100"/>
                  </a:cubicBezTo>
                  <a:cubicBezTo>
                    <a:pt x="62" y="100"/>
                    <a:pt x="62" y="100"/>
                    <a:pt x="62" y="100"/>
                  </a:cubicBezTo>
                  <a:cubicBezTo>
                    <a:pt x="62" y="100"/>
                    <a:pt x="62" y="100"/>
                    <a:pt x="62" y="100"/>
                  </a:cubicBezTo>
                  <a:cubicBezTo>
                    <a:pt x="62" y="100"/>
                    <a:pt x="62" y="100"/>
                    <a:pt x="62" y="100"/>
                  </a:cubicBezTo>
                  <a:cubicBezTo>
                    <a:pt x="72" y="102"/>
                    <a:pt x="82" y="103"/>
                    <a:pt x="92" y="103"/>
                  </a:cubicBezTo>
                  <a:cubicBezTo>
                    <a:pt x="130" y="103"/>
                    <a:pt x="165" y="88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3" y="63"/>
                    <a:pt x="193" y="63"/>
                  </a:cubicBezTo>
                  <a:cubicBezTo>
                    <a:pt x="193" y="63"/>
                    <a:pt x="193" y="63"/>
                    <a:pt x="193" y="63"/>
                  </a:cubicBezTo>
                  <a:cubicBezTo>
                    <a:pt x="193" y="63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209" y="46"/>
                    <a:pt x="223" y="23"/>
                    <a:pt x="227" y="0"/>
                  </a:cubicBez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06" name="Freeform 355"/>
            <p:cNvSpPr/>
            <p:nvPr/>
          </p:nvSpPr>
          <p:spPr bwMode="auto">
            <a:xfrm>
              <a:off x="1912093" y="3035874"/>
              <a:ext cx="528032" cy="754146"/>
            </a:xfrm>
            <a:custGeom>
              <a:avLst/>
              <a:gdLst>
                <a:gd name="T0" fmla="*/ 44 w 278"/>
                <a:gd name="T1" fmla="*/ 73 h 396"/>
                <a:gd name="T2" fmla="*/ 177 w 278"/>
                <a:gd name="T3" fmla="*/ 17 h 396"/>
                <a:gd name="T4" fmla="*/ 270 w 278"/>
                <a:gd name="T5" fmla="*/ 119 h 396"/>
                <a:gd name="T6" fmla="*/ 237 w 278"/>
                <a:gd name="T7" fmla="*/ 172 h 396"/>
                <a:gd name="T8" fmla="*/ 235 w 278"/>
                <a:gd name="T9" fmla="*/ 196 h 396"/>
                <a:gd name="T10" fmla="*/ 252 w 278"/>
                <a:gd name="T11" fmla="*/ 213 h 396"/>
                <a:gd name="T12" fmla="*/ 267 w 278"/>
                <a:gd name="T13" fmla="*/ 242 h 396"/>
                <a:gd name="T14" fmla="*/ 224 w 278"/>
                <a:gd name="T15" fmla="*/ 341 h 396"/>
                <a:gd name="T16" fmla="*/ 22 w 278"/>
                <a:gd name="T17" fmla="*/ 302 h 396"/>
                <a:gd name="T18" fmla="*/ 12 w 278"/>
                <a:gd name="T19" fmla="*/ 203 h 396"/>
                <a:gd name="T20" fmla="*/ 44 w 278"/>
                <a:gd name="T21" fmla="*/ 73 h 396"/>
                <a:gd name="T22" fmla="*/ 43 w 278"/>
                <a:gd name="T23" fmla="*/ 73 h 396"/>
                <a:gd name="T24" fmla="*/ 16 w 278"/>
                <a:gd name="T25" fmla="*/ 288 h 396"/>
                <a:gd name="T26" fmla="*/ 218 w 278"/>
                <a:gd name="T27" fmla="*/ 347 h 396"/>
                <a:gd name="T28" fmla="*/ 267 w 278"/>
                <a:gd name="T29" fmla="*/ 277 h 396"/>
                <a:gd name="T30" fmla="*/ 260 w 278"/>
                <a:gd name="T31" fmla="*/ 220 h 396"/>
                <a:gd name="T32" fmla="*/ 239 w 278"/>
                <a:gd name="T33" fmla="*/ 197 h 396"/>
                <a:gd name="T34" fmla="*/ 257 w 278"/>
                <a:gd name="T35" fmla="*/ 150 h 396"/>
                <a:gd name="T36" fmla="*/ 258 w 278"/>
                <a:gd name="T37" fmla="*/ 69 h 396"/>
                <a:gd name="T38" fmla="*/ 124 w 278"/>
                <a:gd name="T39" fmla="*/ 9 h 396"/>
                <a:gd name="T40" fmla="*/ 43 w 278"/>
                <a:gd name="T41" fmla="*/ 73 h 396"/>
                <a:gd name="T42" fmla="*/ 44 w 278"/>
                <a:gd name="T43" fmla="*/ 73 h 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78" h="396">
                  <a:moveTo>
                    <a:pt x="44" y="73"/>
                  </a:moveTo>
                  <a:cubicBezTo>
                    <a:pt x="72" y="20"/>
                    <a:pt x="120" y="0"/>
                    <a:pt x="177" y="17"/>
                  </a:cubicBezTo>
                  <a:cubicBezTo>
                    <a:pt x="221" y="31"/>
                    <a:pt x="274" y="68"/>
                    <a:pt x="270" y="119"/>
                  </a:cubicBezTo>
                  <a:cubicBezTo>
                    <a:pt x="269" y="144"/>
                    <a:pt x="248" y="154"/>
                    <a:pt x="237" y="172"/>
                  </a:cubicBezTo>
                  <a:cubicBezTo>
                    <a:pt x="232" y="180"/>
                    <a:pt x="231" y="188"/>
                    <a:pt x="235" y="196"/>
                  </a:cubicBezTo>
                  <a:cubicBezTo>
                    <a:pt x="239" y="202"/>
                    <a:pt x="247" y="208"/>
                    <a:pt x="252" y="213"/>
                  </a:cubicBezTo>
                  <a:cubicBezTo>
                    <a:pt x="260" y="221"/>
                    <a:pt x="265" y="231"/>
                    <a:pt x="267" y="242"/>
                  </a:cubicBezTo>
                  <a:cubicBezTo>
                    <a:pt x="277" y="279"/>
                    <a:pt x="251" y="319"/>
                    <a:pt x="224" y="341"/>
                  </a:cubicBezTo>
                  <a:cubicBezTo>
                    <a:pt x="161" y="393"/>
                    <a:pt x="53" y="382"/>
                    <a:pt x="22" y="302"/>
                  </a:cubicBezTo>
                  <a:cubicBezTo>
                    <a:pt x="10" y="271"/>
                    <a:pt x="10" y="236"/>
                    <a:pt x="12" y="203"/>
                  </a:cubicBezTo>
                  <a:cubicBezTo>
                    <a:pt x="15" y="158"/>
                    <a:pt x="24" y="113"/>
                    <a:pt x="44" y="73"/>
                  </a:cubicBezTo>
                  <a:cubicBezTo>
                    <a:pt x="45" y="71"/>
                    <a:pt x="43" y="73"/>
                    <a:pt x="43" y="73"/>
                  </a:cubicBezTo>
                  <a:cubicBezTo>
                    <a:pt x="12" y="135"/>
                    <a:pt x="0" y="220"/>
                    <a:pt x="16" y="288"/>
                  </a:cubicBezTo>
                  <a:cubicBezTo>
                    <a:pt x="37" y="380"/>
                    <a:pt x="147" y="396"/>
                    <a:pt x="218" y="347"/>
                  </a:cubicBezTo>
                  <a:cubicBezTo>
                    <a:pt x="242" y="330"/>
                    <a:pt x="259" y="305"/>
                    <a:pt x="267" y="277"/>
                  </a:cubicBezTo>
                  <a:cubicBezTo>
                    <a:pt x="273" y="258"/>
                    <a:pt x="270" y="237"/>
                    <a:pt x="260" y="220"/>
                  </a:cubicBezTo>
                  <a:cubicBezTo>
                    <a:pt x="255" y="211"/>
                    <a:pt x="246" y="204"/>
                    <a:pt x="239" y="197"/>
                  </a:cubicBezTo>
                  <a:cubicBezTo>
                    <a:pt x="223" y="181"/>
                    <a:pt x="246" y="162"/>
                    <a:pt x="257" y="150"/>
                  </a:cubicBezTo>
                  <a:cubicBezTo>
                    <a:pt x="278" y="128"/>
                    <a:pt x="275" y="92"/>
                    <a:pt x="258" y="69"/>
                  </a:cubicBezTo>
                  <a:cubicBezTo>
                    <a:pt x="229" y="30"/>
                    <a:pt x="172" y="4"/>
                    <a:pt x="124" y="9"/>
                  </a:cubicBezTo>
                  <a:cubicBezTo>
                    <a:pt x="87" y="13"/>
                    <a:pt x="60" y="42"/>
                    <a:pt x="43" y="73"/>
                  </a:cubicBezTo>
                  <a:cubicBezTo>
                    <a:pt x="42" y="75"/>
                    <a:pt x="43" y="73"/>
                    <a:pt x="44" y="73"/>
                  </a:cubicBez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07" name="Freeform 356"/>
            <p:cNvSpPr>
              <a:spLocks noEditPoints="1"/>
            </p:cNvSpPr>
            <p:nvPr/>
          </p:nvSpPr>
          <p:spPr bwMode="auto">
            <a:xfrm>
              <a:off x="1981863" y="3115258"/>
              <a:ext cx="374220" cy="508056"/>
            </a:xfrm>
            <a:custGeom>
              <a:avLst/>
              <a:gdLst>
                <a:gd name="T0" fmla="*/ 162 w 197"/>
                <a:gd name="T1" fmla="*/ 267 h 267"/>
                <a:gd name="T2" fmla="*/ 13 w 197"/>
                <a:gd name="T3" fmla="*/ 245 h 267"/>
                <a:gd name="T4" fmla="*/ 21 w 197"/>
                <a:gd name="T5" fmla="*/ 266 h 267"/>
                <a:gd name="T6" fmla="*/ 24 w 197"/>
                <a:gd name="T7" fmla="*/ 263 h 267"/>
                <a:gd name="T8" fmla="*/ 13 w 197"/>
                <a:gd name="T9" fmla="*/ 245 h 267"/>
                <a:gd name="T10" fmla="*/ 176 w 197"/>
                <a:gd name="T11" fmla="*/ 251 h 267"/>
                <a:gd name="T12" fmla="*/ 179 w 197"/>
                <a:gd name="T13" fmla="*/ 253 h 267"/>
                <a:gd name="T14" fmla="*/ 187 w 197"/>
                <a:gd name="T15" fmla="*/ 233 h 267"/>
                <a:gd name="T16" fmla="*/ 1 w 197"/>
                <a:gd name="T17" fmla="*/ 209 h 267"/>
                <a:gd name="T18" fmla="*/ 7 w 197"/>
                <a:gd name="T19" fmla="*/ 230 h 267"/>
                <a:gd name="T20" fmla="*/ 3 w 197"/>
                <a:gd name="T21" fmla="*/ 206 h 267"/>
                <a:gd name="T22" fmla="*/ 192 w 197"/>
                <a:gd name="T23" fmla="*/ 196 h 267"/>
                <a:gd name="T24" fmla="*/ 191 w 197"/>
                <a:gd name="T25" fmla="*/ 215 h 267"/>
                <a:gd name="T26" fmla="*/ 195 w 197"/>
                <a:gd name="T27" fmla="*/ 216 h 267"/>
                <a:gd name="T28" fmla="*/ 194 w 197"/>
                <a:gd name="T29" fmla="*/ 194 h 267"/>
                <a:gd name="T30" fmla="*/ 0 w 197"/>
                <a:gd name="T31" fmla="*/ 183 h 267"/>
                <a:gd name="T32" fmla="*/ 2 w 197"/>
                <a:gd name="T33" fmla="*/ 191 h 267"/>
                <a:gd name="T34" fmla="*/ 4 w 197"/>
                <a:gd name="T35" fmla="*/ 183 h 267"/>
                <a:gd name="T36" fmla="*/ 2 w 197"/>
                <a:gd name="T37" fmla="*/ 167 h 267"/>
                <a:gd name="T38" fmla="*/ 175 w 197"/>
                <a:gd name="T39" fmla="*/ 162 h 267"/>
                <a:gd name="T40" fmla="*/ 189 w 197"/>
                <a:gd name="T41" fmla="*/ 179 h 267"/>
                <a:gd name="T42" fmla="*/ 186 w 197"/>
                <a:gd name="T43" fmla="*/ 168 h 267"/>
                <a:gd name="T44" fmla="*/ 6 w 197"/>
                <a:gd name="T45" fmla="*/ 127 h 267"/>
                <a:gd name="T46" fmla="*/ 4 w 197"/>
                <a:gd name="T47" fmla="*/ 151 h 267"/>
                <a:gd name="T48" fmla="*/ 8 w 197"/>
                <a:gd name="T49" fmla="*/ 129 h 267"/>
                <a:gd name="T50" fmla="*/ 175 w 197"/>
                <a:gd name="T51" fmla="*/ 124 h 267"/>
                <a:gd name="T52" fmla="*/ 166 w 197"/>
                <a:gd name="T53" fmla="*/ 137 h 267"/>
                <a:gd name="T54" fmla="*/ 167 w 197"/>
                <a:gd name="T55" fmla="*/ 146 h 267"/>
                <a:gd name="T56" fmla="*/ 177 w 197"/>
                <a:gd name="T57" fmla="*/ 128 h 267"/>
                <a:gd name="T58" fmla="*/ 195 w 197"/>
                <a:gd name="T59" fmla="*/ 90 h 267"/>
                <a:gd name="T60" fmla="*/ 187 w 197"/>
                <a:gd name="T61" fmla="*/ 110 h 267"/>
                <a:gd name="T62" fmla="*/ 190 w 197"/>
                <a:gd name="T63" fmla="*/ 112 h 267"/>
                <a:gd name="T64" fmla="*/ 195 w 197"/>
                <a:gd name="T65" fmla="*/ 91 h 267"/>
                <a:gd name="T66" fmla="*/ 12 w 197"/>
                <a:gd name="T67" fmla="*/ 89 h 267"/>
                <a:gd name="T68" fmla="*/ 9 w 197"/>
                <a:gd name="T69" fmla="*/ 111 h 267"/>
                <a:gd name="T70" fmla="*/ 14 w 197"/>
                <a:gd name="T71" fmla="*/ 88 h 267"/>
                <a:gd name="T72" fmla="*/ 186 w 197"/>
                <a:gd name="T73" fmla="*/ 53 h 267"/>
                <a:gd name="T74" fmla="*/ 193 w 197"/>
                <a:gd name="T75" fmla="*/ 73 h 267"/>
                <a:gd name="T76" fmla="*/ 197 w 197"/>
                <a:gd name="T77" fmla="*/ 72 h 267"/>
                <a:gd name="T78" fmla="*/ 187 w 197"/>
                <a:gd name="T79" fmla="*/ 52 h 267"/>
                <a:gd name="T80" fmla="*/ 25 w 197"/>
                <a:gd name="T81" fmla="*/ 53 h 267"/>
                <a:gd name="T82" fmla="*/ 20 w 197"/>
                <a:gd name="T83" fmla="*/ 72 h 267"/>
                <a:gd name="T84" fmla="*/ 38 w 197"/>
                <a:gd name="T85" fmla="*/ 38 h 267"/>
                <a:gd name="T86" fmla="*/ 159 w 197"/>
                <a:gd name="T87" fmla="*/ 24 h 267"/>
                <a:gd name="T88" fmla="*/ 173 w 197"/>
                <a:gd name="T89" fmla="*/ 40 h 267"/>
                <a:gd name="T90" fmla="*/ 176 w 197"/>
                <a:gd name="T91" fmla="*/ 37 h 267"/>
                <a:gd name="T92" fmla="*/ 66 w 197"/>
                <a:gd name="T93" fmla="*/ 8 h 267"/>
                <a:gd name="T94" fmla="*/ 48 w 197"/>
                <a:gd name="T95" fmla="*/ 23 h 267"/>
                <a:gd name="T96" fmla="*/ 66 w 197"/>
                <a:gd name="T97" fmla="*/ 11 h 267"/>
                <a:gd name="T98" fmla="*/ 124 w 197"/>
                <a:gd name="T99" fmla="*/ 5 h 267"/>
                <a:gd name="T100" fmla="*/ 141 w 197"/>
                <a:gd name="T101" fmla="*/ 17 h 267"/>
                <a:gd name="T102" fmla="*/ 143 w 197"/>
                <a:gd name="T103" fmla="*/ 13 h 267"/>
                <a:gd name="T104" fmla="*/ 95 w 197"/>
                <a:gd name="T105" fmla="*/ 0 h 267"/>
                <a:gd name="T106" fmla="*/ 84 w 197"/>
                <a:gd name="T107" fmla="*/ 5 h 267"/>
                <a:gd name="T108" fmla="*/ 99 w 197"/>
                <a:gd name="T109" fmla="*/ 4 h 267"/>
                <a:gd name="T110" fmla="*/ 106 w 197"/>
                <a:gd name="T111" fmla="*/ 3 h 267"/>
                <a:gd name="T112" fmla="*/ 96 w 197"/>
                <a:gd name="T113" fmla="*/ 0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97" h="267">
                  <a:moveTo>
                    <a:pt x="164" y="265"/>
                  </a:moveTo>
                  <a:cubicBezTo>
                    <a:pt x="164" y="265"/>
                    <a:pt x="163" y="266"/>
                    <a:pt x="163" y="266"/>
                  </a:cubicBezTo>
                  <a:cubicBezTo>
                    <a:pt x="163" y="266"/>
                    <a:pt x="162" y="267"/>
                    <a:pt x="162" y="267"/>
                  </a:cubicBezTo>
                  <a:cubicBezTo>
                    <a:pt x="163" y="267"/>
                    <a:pt x="164" y="266"/>
                    <a:pt x="166" y="266"/>
                  </a:cubicBezTo>
                  <a:cubicBezTo>
                    <a:pt x="165" y="266"/>
                    <a:pt x="165" y="265"/>
                    <a:pt x="164" y="265"/>
                  </a:cubicBezTo>
                  <a:moveTo>
                    <a:pt x="13" y="245"/>
                  </a:moveTo>
                  <a:cubicBezTo>
                    <a:pt x="13" y="245"/>
                    <a:pt x="12" y="245"/>
                    <a:pt x="12" y="245"/>
                  </a:cubicBezTo>
                  <a:cubicBezTo>
                    <a:pt x="11" y="246"/>
                    <a:pt x="11" y="247"/>
                    <a:pt x="11" y="248"/>
                  </a:cubicBezTo>
                  <a:cubicBezTo>
                    <a:pt x="14" y="254"/>
                    <a:pt x="17" y="260"/>
                    <a:pt x="21" y="266"/>
                  </a:cubicBezTo>
                  <a:cubicBezTo>
                    <a:pt x="21" y="266"/>
                    <a:pt x="22" y="267"/>
                    <a:pt x="23" y="267"/>
                  </a:cubicBezTo>
                  <a:cubicBezTo>
                    <a:pt x="23" y="267"/>
                    <a:pt x="23" y="266"/>
                    <a:pt x="24" y="266"/>
                  </a:cubicBezTo>
                  <a:cubicBezTo>
                    <a:pt x="25" y="266"/>
                    <a:pt x="25" y="264"/>
                    <a:pt x="24" y="263"/>
                  </a:cubicBezTo>
                  <a:cubicBezTo>
                    <a:pt x="24" y="263"/>
                    <a:pt x="24" y="263"/>
                    <a:pt x="24" y="263"/>
                  </a:cubicBezTo>
                  <a:cubicBezTo>
                    <a:pt x="20" y="258"/>
                    <a:pt x="17" y="252"/>
                    <a:pt x="15" y="246"/>
                  </a:cubicBezTo>
                  <a:cubicBezTo>
                    <a:pt x="14" y="246"/>
                    <a:pt x="14" y="245"/>
                    <a:pt x="13" y="245"/>
                  </a:cubicBezTo>
                  <a:moveTo>
                    <a:pt x="187" y="233"/>
                  </a:moveTo>
                  <a:cubicBezTo>
                    <a:pt x="186" y="233"/>
                    <a:pt x="185" y="233"/>
                    <a:pt x="185" y="234"/>
                  </a:cubicBezTo>
                  <a:cubicBezTo>
                    <a:pt x="182" y="240"/>
                    <a:pt x="179" y="246"/>
                    <a:pt x="176" y="251"/>
                  </a:cubicBezTo>
                  <a:cubicBezTo>
                    <a:pt x="175" y="252"/>
                    <a:pt x="175" y="253"/>
                    <a:pt x="176" y="254"/>
                  </a:cubicBezTo>
                  <a:cubicBezTo>
                    <a:pt x="177" y="254"/>
                    <a:pt x="177" y="254"/>
                    <a:pt x="177" y="254"/>
                  </a:cubicBezTo>
                  <a:cubicBezTo>
                    <a:pt x="178" y="254"/>
                    <a:pt x="179" y="254"/>
                    <a:pt x="179" y="253"/>
                  </a:cubicBezTo>
                  <a:cubicBezTo>
                    <a:pt x="183" y="248"/>
                    <a:pt x="186" y="242"/>
                    <a:pt x="189" y="235"/>
                  </a:cubicBezTo>
                  <a:cubicBezTo>
                    <a:pt x="189" y="234"/>
                    <a:pt x="189" y="233"/>
                    <a:pt x="188" y="233"/>
                  </a:cubicBezTo>
                  <a:cubicBezTo>
                    <a:pt x="187" y="233"/>
                    <a:pt x="187" y="233"/>
                    <a:pt x="187" y="233"/>
                  </a:cubicBezTo>
                  <a:moveTo>
                    <a:pt x="3" y="206"/>
                  </a:moveTo>
                  <a:cubicBezTo>
                    <a:pt x="3" y="206"/>
                    <a:pt x="3" y="206"/>
                    <a:pt x="3" y="206"/>
                  </a:cubicBezTo>
                  <a:cubicBezTo>
                    <a:pt x="2" y="207"/>
                    <a:pt x="1" y="208"/>
                    <a:pt x="1" y="209"/>
                  </a:cubicBezTo>
                  <a:cubicBezTo>
                    <a:pt x="2" y="215"/>
                    <a:pt x="3" y="222"/>
                    <a:pt x="5" y="229"/>
                  </a:cubicBezTo>
                  <a:cubicBezTo>
                    <a:pt x="5" y="230"/>
                    <a:pt x="6" y="230"/>
                    <a:pt x="7" y="230"/>
                  </a:cubicBezTo>
                  <a:cubicBezTo>
                    <a:pt x="7" y="230"/>
                    <a:pt x="7" y="230"/>
                    <a:pt x="7" y="230"/>
                  </a:cubicBezTo>
                  <a:cubicBezTo>
                    <a:pt x="8" y="230"/>
                    <a:pt x="9" y="229"/>
                    <a:pt x="9" y="228"/>
                  </a:cubicBezTo>
                  <a:cubicBezTo>
                    <a:pt x="7" y="221"/>
                    <a:pt x="6" y="215"/>
                    <a:pt x="5" y="208"/>
                  </a:cubicBezTo>
                  <a:cubicBezTo>
                    <a:pt x="5" y="207"/>
                    <a:pt x="4" y="206"/>
                    <a:pt x="3" y="206"/>
                  </a:cubicBezTo>
                  <a:moveTo>
                    <a:pt x="194" y="194"/>
                  </a:moveTo>
                  <a:cubicBezTo>
                    <a:pt x="194" y="194"/>
                    <a:pt x="194" y="194"/>
                    <a:pt x="194" y="194"/>
                  </a:cubicBezTo>
                  <a:cubicBezTo>
                    <a:pt x="193" y="194"/>
                    <a:pt x="192" y="195"/>
                    <a:pt x="192" y="196"/>
                  </a:cubicBezTo>
                  <a:cubicBezTo>
                    <a:pt x="192" y="196"/>
                    <a:pt x="192" y="196"/>
                    <a:pt x="192" y="196"/>
                  </a:cubicBezTo>
                  <a:cubicBezTo>
                    <a:pt x="192" y="198"/>
                    <a:pt x="192" y="200"/>
                    <a:pt x="192" y="201"/>
                  </a:cubicBezTo>
                  <a:cubicBezTo>
                    <a:pt x="192" y="206"/>
                    <a:pt x="192" y="211"/>
                    <a:pt x="191" y="215"/>
                  </a:cubicBezTo>
                  <a:cubicBezTo>
                    <a:pt x="191" y="216"/>
                    <a:pt x="191" y="217"/>
                    <a:pt x="192" y="218"/>
                  </a:cubicBezTo>
                  <a:cubicBezTo>
                    <a:pt x="193" y="218"/>
                    <a:pt x="193" y="218"/>
                    <a:pt x="193" y="218"/>
                  </a:cubicBezTo>
                  <a:cubicBezTo>
                    <a:pt x="194" y="218"/>
                    <a:pt x="195" y="217"/>
                    <a:pt x="195" y="216"/>
                  </a:cubicBezTo>
                  <a:cubicBezTo>
                    <a:pt x="196" y="211"/>
                    <a:pt x="196" y="206"/>
                    <a:pt x="196" y="201"/>
                  </a:cubicBezTo>
                  <a:cubicBezTo>
                    <a:pt x="196" y="200"/>
                    <a:pt x="196" y="198"/>
                    <a:pt x="196" y="196"/>
                  </a:cubicBezTo>
                  <a:cubicBezTo>
                    <a:pt x="196" y="195"/>
                    <a:pt x="195" y="194"/>
                    <a:pt x="194" y="194"/>
                  </a:cubicBezTo>
                  <a:moveTo>
                    <a:pt x="2" y="167"/>
                  </a:moveTo>
                  <a:cubicBezTo>
                    <a:pt x="1" y="167"/>
                    <a:pt x="0" y="167"/>
                    <a:pt x="0" y="168"/>
                  </a:cubicBezTo>
                  <a:cubicBezTo>
                    <a:pt x="0" y="173"/>
                    <a:pt x="0" y="178"/>
                    <a:pt x="0" y="183"/>
                  </a:cubicBezTo>
                  <a:cubicBezTo>
                    <a:pt x="0" y="185"/>
                    <a:pt x="0" y="187"/>
                    <a:pt x="0" y="189"/>
                  </a:cubicBezTo>
                  <a:cubicBezTo>
                    <a:pt x="0" y="190"/>
                    <a:pt x="1" y="191"/>
                    <a:pt x="2" y="191"/>
                  </a:cubicBezTo>
                  <a:cubicBezTo>
                    <a:pt x="2" y="191"/>
                    <a:pt x="2" y="191"/>
                    <a:pt x="2" y="191"/>
                  </a:cubicBezTo>
                  <a:cubicBezTo>
                    <a:pt x="3" y="190"/>
                    <a:pt x="4" y="190"/>
                    <a:pt x="4" y="188"/>
                  </a:cubicBezTo>
                  <a:cubicBezTo>
                    <a:pt x="4" y="188"/>
                    <a:pt x="4" y="188"/>
                    <a:pt x="4" y="188"/>
                  </a:cubicBezTo>
                  <a:cubicBezTo>
                    <a:pt x="4" y="187"/>
                    <a:pt x="4" y="185"/>
                    <a:pt x="4" y="183"/>
                  </a:cubicBezTo>
                  <a:cubicBezTo>
                    <a:pt x="4" y="178"/>
                    <a:pt x="4" y="173"/>
                    <a:pt x="4" y="169"/>
                  </a:cubicBezTo>
                  <a:cubicBezTo>
                    <a:pt x="4" y="167"/>
                    <a:pt x="3" y="167"/>
                    <a:pt x="2" y="167"/>
                  </a:cubicBezTo>
                  <a:cubicBezTo>
                    <a:pt x="2" y="167"/>
                    <a:pt x="2" y="167"/>
                    <a:pt x="2" y="167"/>
                  </a:cubicBezTo>
                  <a:moveTo>
                    <a:pt x="177" y="159"/>
                  </a:moveTo>
                  <a:cubicBezTo>
                    <a:pt x="176" y="159"/>
                    <a:pt x="176" y="159"/>
                    <a:pt x="175" y="159"/>
                  </a:cubicBezTo>
                  <a:cubicBezTo>
                    <a:pt x="175" y="160"/>
                    <a:pt x="175" y="161"/>
                    <a:pt x="175" y="162"/>
                  </a:cubicBezTo>
                  <a:cubicBezTo>
                    <a:pt x="178" y="165"/>
                    <a:pt x="181" y="167"/>
                    <a:pt x="183" y="171"/>
                  </a:cubicBezTo>
                  <a:cubicBezTo>
                    <a:pt x="185" y="173"/>
                    <a:pt x="186" y="175"/>
                    <a:pt x="187" y="177"/>
                  </a:cubicBezTo>
                  <a:cubicBezTo>
                    <a:pt x="187" y="178"/>
                    <a:pt x="188" y="179"/>
                    <a:pt x="189" y="179"/>
                  </a:cubicBezTo>
                  <a:cubicBezTo>
                    <a:pt x="190" y="178"/>
                    <a:pt x="190" y="178"/>
                    <a:pt x="190" y="178"/>
                  </a:cubicBezTo>
                  <a:cubicBezTo>
                    <a:pt x="191" y="178"/>
                    <a:pt x="191" y="177"/>
                    <a:pt x="191" y="176"/>
                  </a:cubicBezTo>
                  <a:cubicBezTo>
                    <a:pt x="189" y="173"/>
                    <a:pt x="188" y="171"/>
                    <a:pt x="186" y="168"/>
                  </a:cubicBezTo>
                  <a:cubicBezTo>
                    <a:pt x="184" y="165"/>
                    <a:pt x="181" y="162"/>
                    <a:pt x="178" y="159"/>
                  </a:cubicBezTo>
                  <a:cubicBezTo>
                    <a:pt x="178" y="159"/>
                    <a:pt x="177" y="159"/>
                    <a:pt x="177" y="159"/>
                  </a:cubicBezTo>
                  <a:moveTo>
                    <a:pt x="6" y="127"/>
                  </a:moveTo>
                  <a:cubicBezTo>
                    <a:pt x="5" y="127"/>
                    <a:pt x="4" y="127"/>
                    <a:pt x="4" y="128"/>
                  </a:cubicBezTo>
                  <a:cubicBezTo>
                    <a:pt x="3" y="135"/>
                    <a:pt x="2" y="141"/>
                    <a:pt x="2" y="148"/>
                  </a:cubicBezTo>
                  <a:cubicBezTo>
                    <a:pt x="2" y="149"/>
                    <a:pt x="2" y="150"/>
                    <a:pt x="4" y="151"/>
                  </a:cubicBezTo>
                  <a:cubicBezTo>
                    <a:pt x="4" y="151"/>
                    <a:pt x="4" y="151"/>
                    <a:pt x="4" y="151"/>
                  </a:cubicBezTo>
                  <a:cubicBezTo>
                    <a:pt x="5" y="151"/>
                    <a:pt x="6" y="150"/>
                    <a:pt x="6" y="149"/>
                  </a:cubicBezTo>
                  <a:cubicBezTo>
                    <a:pt x="6" y="142"/>
                    <a:pt x="7" y="135"/>
                    <a:pt x="8" y="129"/>
                  </a:cubicBezTo>
                  <a:cubicBezTo>
                    <a:pt x="8" y="128"/>
                    <a:pt x="7" y="127"/>
                    <a:pt x="6" y="127"/>
                  </a:cubicBezTo>
                  <a:cubicBezTo>
                    <a:pt x="6" y="127"/>
                    <a:pt x="6" y="127"/>
                    <a:pt x="6" y="127"/>
                  </a:cubicBezTo>
                  <a:moveTo>
                    <a:pt x="175" y="124"/>
                  </a:moveTo>
                  <a:cubicBezTo>
                    <a:pt x="175" y="124"/>
                    <a:pt x="174" y="125"/>
                    <a:pt x="174" y="125"/>
                  </a:cubicBezTo>
                  <a:cubicBezTo>
                    <a:pt x="174" y="125"/>
                    <a:pt x="174" y="125"/>
                    <a:pt x="174" y="125"/>
                  </a:cubicBezTo>
                  <a:cubicBezTo>
                    <a:pt x="171" y="129"/>
                    <a:pt x="168" y="133"/>
                    <a:pt x="166" y="137"/>
                  </a:cubicBezTo>
                  <a:cubicBezTo>
                    <a:pt x="165" y="140"/>
                    <a:pt x="165" y="142"/>
                    <a:pt x="165" y="144"/>
                  </a:cubicBezTo>
                  <a:cubicBezTo>
                    <a:pt x="165" y="145"/>
                    <a:pt x="166" y="146"/>
                    <a:pt x="167" y="146"/>
                  </a:cubicBezTo>
                  <a:cubicBezTo>
                    <a:pt x="167" y="146"/>
                    <a:pt x="167" y="146"/>
                    <a:pt x="167" y="146"/>
                  </a:cubicBezTo>
                  <a:cubicBezTo>
                    <a:pt x="168" y="146"/>
                    <a:pt x="169" y="145"/>
                    <a:pt x="169" y="144"/>
                  </a:cubicBezTo>
                  <a:cubicBezTo>
                    <a:pt x="169" y="142"/>
                    <a:pt x="169" y="141"/>
                    <a:pt x="170" y="138"/>
                  </a:cubicBezTo>
                  <a:cubicBezTo>
                    <a:pt x="171" y="135"/>
                    <a:pt x="174" y="131"/>
                    <a:pt x="177" y="128"/>
                  </a:cubicBezTo>
                  <a:cubicBezTo>
                    <a:pt x="178" y="127"/>
                    <a:pt x="178" y="126"/>
                    <a:pt x="177" y="125"/>
                  </a:cubicBezTo>
                  <a:cubicBezTo>
                    <a:pt x="176" y="125"/>
                    <a:pt x="176" y="124"/>
                    <a:pt x="175" y="124"/>
                  </a:cubicBezTo>
                  <a:moveTo>
                    <a:pt x="195" y="90"/>
                  </a:moveTo>
                  <a:cubicBezTo>
                    <a:pt x="194" y="90"/>
                    <a:pt x="193" y="91"/>
                    <a:pt x="193" y="92"/>
                  </a:cubicBezTo>
                  <a:cubicBezTo>
                    <a:pt x="192" y="96"/>
                    <a:pt x="191" y="100"/>
                    <a:pt x="190" y="105"/>
                  </a:cubicBezTo>
                  <a:cubicBezTo>
                    <a:pt x="189" y="106"/>
                    <a:pt x="188" y="108"/>
                    <a:pt x="187" y="110"/>
                  </a:cubicBezTo>
                  <a:cubicBezTo>
                    <a:pt x="186" y="111"/>
                    <a:pt x="186" y="112"/>
                    <a:pt x="187" y="113"/>
                  </a:cubicBezTo>
                  <a:cubicBezTo>
                    <a:pt x="188" y="113"/>
                    <a:pt x="188" y="113"/>
                    <a:pt x="188" y="113"/>
                  </a:cubicBezTo>
                  <a:cubicBezTo>
                    <a:pt x="189" y="113"/>
                    <a:pt x="190" y="113"/>
                    <a:pt x="190" y="112"/>
                  </a:cubicBezTo>
                  <a:cubicBezTo>
                    <a:pt x="191" y="110"/>
                    <a:pt x="193" y="108"/>
                    <a:pt x="193" y="106"/>
                  </a:cubicBezTo>
                  <a:cubicBezTo>
                    <a:pt x="195" y="102"/>
                    <a:pt x="196" y="97"/>
                    <a:pt x="197" y="93"/>
                  </a:cubicBezTo>
                  <a:cubicBezTo>
                    <a:pt x="197" y="92"/>
                    <a:pt x="196" y="91"/>
                    <a:pt x="195" y="91"/>
                  </a:cubicBezTo>
                  <a:cubicBezTo>
                    <a:pt x="195" y="90"/>
                    <a:pt x="195" y="90"/>
                    <a:pt x="195" y="90"/>
                  </a:cubicBezTo>
                  <a:moveTo>
                    <a:pt x="14" y="87"/>
                  </a:moveTo>
                  <a:cubicBezTo>
                    <a:pt x="13" y="87"/>
                    <a:pt x="12" y="88"/>
                    <a:pt x="12" y="89"/>
                  </a:cubicBezTo>
                  <a:cubicBezTo>
                    <a:pt x="10" y="96"/>
                    <a:pt x="8" y="102"/>
                    <a:pt x="7" y="109"/>
                  </a:cubicBezTo>
                  <a:cubicBezTo>
                    <a:pt x="7" y="110"/>
                    <a:pt x="8" y="111"/>
                    <a:pt x="9" y="111"/>
                  </a:cubicBezTo>
                  <a:cubicBezTo>
                    <a:pt x="9" y="111"/>
                    <a:pt x="9" y="111"/>
                    <a:pt x="9" y="111"/>
                  </a:cubicBezTo>
                  <a:cubicBezTo>
                    <a:pt x="10" y="111"/>
                    <a:pt x="11" y="110"/>
                    <a:pt x="11" y="109"/>
                  </a:cubicBezTo>
                  <a:cubicBezTo>
                    <a:pt x="12" y="103"/>
                    <a:pt x="14" y="97"/>
                    <a:pt x="16" y="90"/>
                  </a:cubicBezTo>
                  <a:cubicBezTo>
                    <a:pt x="16" y="89"/>
                    <a:pt x="15" y="88"/>
                    <a:pt x="14" y="88"/>
                  </a:cubicBezTo>
                  <a:cubicBezTo>
                    <a:pt x="14" y="87"/>
                    <a:pt x="14" y="87"/>
                    <a:pt x="14" y="87"/>
                  </a:cubicBezTo>
                  <a:moveTo>
                    <a:pt x="187" y="52"/>
                  </a:moveTo>
                  <a:cubicBezTo>
                    <a:pt x="187" y="52"/>
                    <a:pt x="186" y="52"/>
                    <a:pt x="186" y="53"/>
                  </a:cubicBezTo>
                  <a:cubicBezTo>
                    <a:pt x="185" y="53"/>
                    <a:pt x="185" y="54"/>
                    <a:pt x="185" y="55"/>
                  </a:cubicBezTo>
                  <a:cubicBezTo>
                    <a:pt x="186" y="56"/>
                    <a:pt x="186" y="56"/>
                    <a:pt x="186" y="56"/>
                  </a:cubicBezTo>
                  <a:cubicBezTo>
                    <a:pt x="189" y="61"/>
                    <a:pt x="191" y="67"/>
                    <a:pt x="193" y="73"/>
                  </a:cubicBezTo>
                  <a:cubicBezTo>
                    <a:pt x="193" y="74"/>
                    <a:pt x="194" y="75"/>
                    <a:pt x="195" y="75"/>
                  </a:cubicBezTo>
                  <a:cubicBezTo>
                    <a:pt x="195" y="75"/>
                    <a:pt x="195" y="75"/>
                    <a:pt x="195" y="75"/>
                  </a:cubicBezTo>
                  <a:cubicBezTo>
                    <a:pt x="196" y="74"/>
                    <a:pt x="197" y="73"/>
                    <a:pt x="197" y="72"/>
                  </a:cubicBezTo>
                  <a:cubicBezTo>
                    <a:pt x="195" y="66"/>
                    <a:pt x="193" y="60"/>
                    <a:pt x="189" y="54"/>
                  </a:cubicBezTo>
                  <a:cubicBezTo>
                    <a:pt x="189" y="53"/>
                    <a:pt x="189" y="53"/>
                    <a:pt x="189" y="53"/>
                  </a:cubicBezTo>
                  <a:cubicBezTo>
                    <a:pt x="188" y="53"/>
                    <a:pt x="188" y="52"/>
                    <a:pt x="187" y="52"/>
                  </a:cubicBezTo>
                  <a:moveTo>
                    <a:pt x="37" y="34"/>
                  </a:moveTo>
                  <a:cubicBezTo>
                    <a:pt x="36" y="34"/>
                    <a:pt x="35" y="35"/>
                    <a:pt x="35" y="35"/>
                  </a:cubicBezTo>
                  <a:cubicBezTo>
                    <a:pt x="31" y="41"/>
                    <a:pt x="28" y="47"/>
                    <a:pt x="25" y="53"/>
                  </a:cubicBezTo>
                  <a:cubicBezTo>
                    <a:pt x="22" y="58"/>
                    <a:pt x="20" y="64"/>
                    <a:pt x="18" y="70"/>
                  </a:cubicBezTo>
                  <a:cubicBezTo>
                    <a:pt x="17" y="71"/>
                    <a:pt x="18" y="72"/>
                    <a:pt x="19" y="72"/>
                  </a:cubicBezTo>
                  <a:cubicBezTo>
                    <a:pt x="20" y="72"/>
                    <a:pt x="20" y="72"/>
                    <a:pt x="20" y="72"/>
                  </a:cubicBezTo>
                  <a:cubicBezTo>
                    <a:pt x="20" y="72"/>
                    <a:pt x="21" y="72"/>
                    <a:pt x="22" y="71"/>
                  </a:cubicBezTo>
                  <a:cubicBezTo>
                    <a:pt x="24" y="65"/>
                    <a:pt x="26" y="60"/>
                    <a:pt x="28" y="55"/>
                  </a:cubicBezTo>
                  <a:cubicBezTo>
                    <a:pt x="31" y="49"/>
                    <a:pt x="34" y="43"/>
                    <a:pt x="38" y="38"/>
                  </a:cubicBezTo>
                  <a:cubicBezTo>
                    <a:pt x="39" y="37"/>
                    <a:pt x="39" y="35"/>
                    <a:pt x="38" y="35"/>
                  </a:cubicBezTo>
                  <a:cubicBezTo>
                    <a:pt x="37" y="35"/>
                    <a:pt x="37" y="34"/>
                    <a:pt x="37" y="34"/>
                  </a:cubicBezTo>
                  <a:moveTo>
                    <a:pt x="159" y="24"/>
                  </a:moveTo>
                  <a:cubicBezTo>
                    <a:pt x="159" y="24"/>
                    <a:pt x="158" y="24"/>
                    <a:pt x="158" y="25"/>
                  </a:cubicBezTo>
                  <a:cubicBezTo>
                    <a:pt x="157" y="25"/>
                    <a:pt x="157" y="27"/>
                    <a:pt x="158" y="27"/>
                  </a:cubicBezTo>
                  <a:cubicBezTo>
                    <a:pt x="163" y="31"/>
                    <a:pt x="168" y="36"/>
                    <a:pt x="173" y="40"/>
                  </a:cubicBezTo>
                  <a:cubicBezTo>
                    <a:pt x="173" y="41"/>
                    <a:pt x="174" y="41"/>
                    <a:pt x="174" y="41"/>
                  </a:cubicBezTo>
                  <a:cubicBezTo>
                    <a:pt x="175" y="41"/>
                    <a:pt x="175" y="41"/>
                    <a:pt x="176" y="40"/>
                  </a:cubicBezTo>
                  <a:cubicBezTo>
                    <a:pt x="177" y="39"/>
                    <a:pt x="177" y="38"/>
                    <a:pt x="176" y="37"/>
                  </a:cubicBezTo>
                  <a:cubicBezTo>
                    <a:pt x="171" y="33"/>
                    <a:pt x="166" y="28"/>
                    <a:pt x="160" y="24"/>
                  </a:cubicBezTo>
                  <a:cubicBezTo>
                    <a:pt x="160" y="24"/>
                    <a:pt x="160" y="24"/>
                    <a:pt x="159" y="24"/>
                  </a:cubicBezTo>
                  <a:moveTo>
                    <a:pt x="66" y="8"/>
                  </a:moveTo>
                  <a:cubicBezTo>
                    <a:pt x="65" y="8"/>
                    <a:pt x="65" y="8"/>
                    <a:pt x="65" y="8"/>
                  </a:cubicBezTo>
                  <a:cubicBezTo>
                    <a:pt x="59" y="11"/>
                    <a:pt x="53" y="15"/>
                    <a:pt x="48" y="20"/>
                  </a:cubicBezTo>
                  <a:cubicBezTo>
                    <a:pt x="47" y="20"/>
                    <a:pt x="47" y="22"/>
                    <a:pt x="48" y="23"/>
                  </a:cubicBezTo>
                  <a:cubicBezTo>
                    <a:pt x="48" y="23"/>
                    <a:pt x="49" y="23"/>
                    <a:pt x="49" y="23"/>
                  </a:cubicBezTo>
                  <a:cubicBezTo>
                    <a:pt x="50" y="23"/>
                    <a:pt x="50" y="23"/>
                    <a:pt x="51" y="23"/>
                  </a:cubicBezTo>
                  <a:cubicBezTo>
                    <a:pt x="56" y="18"/>
                    <a:pt x="61" y="14"/>
                    <a:pt x="66" y="11"/>
                  </a:cubicBezTo>
                  <a:cubicBezTo>
                    <a:pt x="67" y="11"/>
                    <a:pt x="68" y="10"/>
                    <a:pt x="67" y="9"/>
                  </a:cubicBezTo>
                  <a:cubicBezTo>
                    <a:pt x="67" y="8"/>
                    <a:pt x="66" y="8"/>
                    <a:pt x="66" y="8"/>
                  </a:cubicBezTo>
                  <a:moveTo>
                    <a:pt x="124" y="5"/>
                  </a:moveTo>
                  <a:cubicBezTo>
                    <a:pt x="123" y="5"/>
                    <a:pt x="122" y="6"/>
                    <a:pt x="122" y="7"/>
                  </a:cubicBezTo>
                  <a:cubicBezTo>
                    <a:pt x="122" y="8"/>
                    <a:pt x="122" y="9"/>
                    <a:pt x="123" y="9"/>
                  </a:cubicBezTo>
                  <a:cubicBezTo>
                    <a:pt x="129" y="11"/>
                    <a:pt x="135" y="14"/>
                    <a:pt x="141" y="17"/>
                  </a:cubicBezTo>
                  <a:cubicBezTo>
                    <a:pt x="142" y="17"/>
                    <a:pt x="142" y="17"/>
                    <a:pt x="142" y="17"/>
                  </a:cubicBezTo>
                  <a:cubicBezTo>
                    <a:pt x="143" y="17"/>
                    <a:pt x="144" y="17"/>
                    <a:pt x="144" y="16"/>
                  </a:cubicBezTo>
                  <a:cubicBezTo>
                    <a:pt x="144" y="15"/>
                    <a:pt x="144" y="14"/>
                    <a:pt x="143" y="13"/>
                  </a:cubicBezTo>
                  <a:cubicBezTo>
                    <a:pt x="137" y="10"/>
                    <a:pt x="131" y="7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moveTo>
                    <a:pt x="95" y="0"/>
                  </a:moveTo>
                  <a:cubicBezTo>
                    <a:pt x="91" y="0"/>
                    <a:pt x="88" y="1"/>
                    <a:pt x="84" y="1"/>
                  </a:cubicBezTo>
                  <a:cubicBezTo>
                    <a:pt x="83" y="1"/>
                    <a:pt x="82" y="2"/>
                    <a:pt x="82" y="4"/>
                  </a:cubicBezTo>
                  <a:cubicBezTo>
                    <a:pt x="83" y="5"/>
                    <a:pt x="83" y="5"/>
                    <a:pt x="84" y="5"/>
                  </a:cubicBezTo>
                  <a:cubicBezTo>
                    <a:pt x="85" y="5"/>
                    <a:pt x="85" y="5"/>
                    <a:pt x="85" y="5"/>
                  </a:cubicBezTo>
                  <a:cubicBezTo>
                    <a:pt x="88" y="5"/>
                    <a:pt x="92" y="4"/>
                    <a:pt x="96" y="4"/>
                  </a:cubicBezTo>
                  <a:cubicBezTo>
                    <a:pt x="97" y="4"/>
                    <a:pt x="98" y="4"/>
                    <a:pt x="99" y="4"/>
                  </a:cubicBezTo>
                  <a:cubicBezTo>
                    <a:pt x="101" y="5"/>
                    <a:pt x="102" y="5"/>
                    <a:pt x="104" y="5"/>
                  </a:cubicBezTo>
                  <a:cubicBezTo>
                    <a:pt x="104" y="5"/>
                    <a:pt x="104" y="5"/>
                    <a:pt x="104" y="5"/>
                  </a:cubicBezTo>
                  <a:cubicBezTo>
                    <a:pt x="105" y="5"/>
                    <a:pt x="106" y="4"/>
                    <a:pt x="106" y="3"/>
                  </a:cubicBezTo>
                  <a:cubicBezTo>
                    <a:pt x="106" y="2"/>
                    <a:pt x="106" y="1"/>
                    <a:pt x="105" y="1"/>
                  </a:cubicBezTo>
                  <a:cubicBezTo>
                    <a:pt x="103" y="1"/>
                    <a:pt x="101" y="1"/>
                    <a:pt x="99" y="0"/>
                  </a:cubicBezTo>
                  <a:cubicBezTo>
                    <a:pt x="98" y="0"/>
                    <a:pt x="97" y="0"/>
                    <a:pt x="96" y="0"/>
                  </a:cubicBezTo>
                  <a:cubicBezTo>
                    <a:pt x="95" y="0"/>
                    <a:pt x="95" y="0"/>
                    <a:pt x="95" y="0"/>
                  </a:cubicBez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11" name="Freeform 360"/>
            <p:cNvSpPr/>
            <p:nvPr/>
          </p:nvSpPr>
          <p:spPr bwMode="auto">
            <a:xfrm>
              <a:off x="2083346" y="3064452"/>
              <a:ext cx="253709" cy="288957"/>
            </a:xfrm>
            <a:custGeom>
              <a:avLst/>
              <a:gdLst>
                <a:gd name="T0" fmla="*/ 8 w 134"/>
                <a:gd name="T1" fmla="*/ 96 h 152"/>
                <a:gd name="T2" fmla="*/ 101 w 134"/>
                <a:gd name="T3" fmla="*/ 132 h 152"/>
                <a:gd name="T4" fmla="*/ 32 w 134"/>
                <a:gd name="T5" fmla="*/ 147 h 152"/>
                <a:gd name="T6" fmla="*/ 8 w 134"/>
                <a:gd name="T7" fmla="*/ 96 h 152"/>
                <a:gd name="T8" fmla="*/ 6 w 134"/>
                <a:gd name="T9" fmla="*/ 98 h 152"/>
                <a:gd name="T10" fmla="*/ 12 w 134"/>
                <a:gd name="T11" fmla="*/ 142 h 152"/>
                <a:gd name="T12" fmla="*/ 53 w 134"/>
                <a:gd name="T13" fmla="*/ 148 h 152"/>
                <a:gd name="T14" fmla="*/ 109 w 134"/>
                <a:gd name="T15" fmla="*/ 121 h 152"/>
                <a:gd name="T16" fmla="*/ 43 w 134"/>
                <a:gd name="T17" fmla="*/ 56 h 152"/>
                <a:gd name="T18" fmla="*/ 7 w 134"/>
                <a:gd name="T19" fmla="*/ 98 h 152"/>
                <a:gd name="T20" fmla="*/ 8 w 134"/>
                <a:gd name="T21" fmla="*/ 96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4" h="152">
                  <a:moveTo>
                    <a:pt x="8" y="96"/>
                  </a:moveTo>
                  <a:cubicBezTo>
                    <a:pt x="43" y="0"/>
                    <a:pt x="134" y="106"/>
                    <a:pt x="101" y="132"/>
                  </a:cubicBezTo>
                  <a:cubicBezTo>
                    <a:pt x="85" y="145"/>
                    <a:pt x="52" y="149"/>
                    <a:pt x="32" y="147"/>
                  </a:cubicBezTo>
                  <a:cubicBezTo>
                    <a:pt x="4" y="145"/>
                    <a:pt x="2" y="119"/>
                    <a:pt x="8" y="96"/>
                  </a:cubicBezTo>
                  <a:cubicBezTo>
                    <a:pt x="8" y="96"/>
                    <a:pt x="7" y="97"/>
                    <a:pt x="6" y="98"/>
                  </a:cubicBezTo>
                  <a:cubicBezTo>
                    <a:pt x="3" y="112"/>
                    <a:pt x="0" y="130"/>
                    <a:pt x="12" y="142"/>
                  </a:cubicBezTo>
                  <a:cubicBezTo>
                    <a:pt x="22" y="152"/>
                    <a:pt x="40" y="150"/>
                    <a:pt x="53" y="148"/>
                  </a:cubicBezTo>
                  <a:cubicBezTo>
                    <a:pt x="70" y="146"/>
                    <a:pt x="104" y="142"/>
                    <a:pt x="109" y="121"/>
                  </a:cubicBezTo>
                  <a:cubicBezTo>
                    <a:pt x="116" y="88"/>
                    <a:pt x="76" y="46"/>
                    <a:pt x="43" y="56"/>
                  </a:cubicBezTo>
                  <a:cubicBezTo>
                    <a:pt x="26" y="61"/>
                    <a:pt x="13" y="81"/>
                    <a:pt x="7" y="98"/>
                  </a:cubicBezTo>
                  <a:cubicBezTo>
                    <a:pt x="6" y="98"/>
                    <a:pt x="7" y="96"/>
                    <a:pt x="8" y="96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12" name="Freeform 361"/>
            <p:cNvSpPr/>
            <p:nvPr/>
          </p:nvSpPr>
          <p:spPr bwMode="auto">
            <a:xfrm>
              <a:off x="2080175" y="3418504"/>
              <a:ext cx="204553" cy="214336"/>
            </a:xfrm>
            <a:custGeom>
              <a:avLst/>
              <a:gdLst>
                <a:gd name="T0" fmla="*/ 2 w 107"/>
                <a:gd name="T1" fmla="*/ 61 h 113"/>
                <a:gd name="T2" fmla="*/ 55 w 107"/>
                <a:gd name="T3" fmla="*/ 13 h 113"/>
                <a:gd name="T4" fmla="*/ 104 w 107"/>
                <a:gd name="T5" fmla="*/ 68 h 113"/>
                <a:gd name="T6" fmla="*/ 38 w 107"/>
                <a:gd name="T7" fmla="*/ 106 h 113"/>
                <a:gd name="T8" fmla="*/ 2 w 107"/>
                <a:gd name="T9" fmla="*/ 61 h 113"/>
                <a:gd name="T10" fmla="*/ 0 w 107"/>
                <a:gd name="T11" fmla="*/ 63 h 113"/>
                <a:gd name="T12" fmla="*/ 15 w 107"/>
                <a:gd name="T13" fmla="*/ 105 h 113"/>
                <a:gd name="T14" fmla="*/ 60 w 107"/>
                <a:gd name="T15" fmla="*/ 102 h 113"/>
                <a:gd name="T16" fmla="*/ 106 w 107"/>
                <a:gd name="T17" fmla="*/ 60 h 113"/>
                <a:gd name="T18" fmla="*/ 27 w 107"/>
                <a:gd name="T19" fmla="*/ 15 h 113"/>
                <a:gd name="T20" fmla="*/ 0 w 107"/>
                <a:gd name="T21" fmla="*/ 63 h 113"/>
                <a:gd name="T22" fmla="*/ 2 w 107"/>
                <a:gd name="T23" fmla="*/ 61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7" h="113">
                  <a:moveTo>
                    <a:pt x="2" y="61"/>
                  </a:moveTo>
                  <a:cubicBezTo>
                    <a:pt x="5" y="33"/>
                    <a:pt x="25" y="7"/>
                    <a:pt x="55" y="13"/>
                  </a:cubicBezTo>
                  <a:cubicBezTo>
                    <a:pt x="78" y="18"/>
                    <a:pt x="106" y="43"/>
                    <a:pt x="104" y="68"/>
                  </a:cubicBezTo>
                  <a:cubicBezTo>
                    <a:pt x="103" y="89"/>
                    <a:pt x="54" y="104"/>
                    <a:pt x="38" y="106"/>
                  </a:cubicBezTo>
                  <a:cubicBezTo>
                    <a:pt x="9" y="111"/>
                    <a:pt x="0" y="86"/>
                    <a:pt x="2" y="61"/>
                  </a:cubicBezTo>
                  <a:cubicBezTo>
                    <a:pt x="2" y="62"/>
                    <a:pt x="0" y="63"/>
                    <a:pt x="0" y="63"/>
                  </a:cubicBezTo>
                  <a:cubicBezTo>
                    <a:pt x="0" y="79"/>
                    <a:pt x="0" y="96"/>
                    <a:pt x="15" y="105"/>
                  </a:cubicBezTo>
                  <a:cubicBezTo>
                    <a:pt x="28" y="113"/>
                    <a:pt x="47" y="107"/>
                    <a:pt x="60" y="102"/>
                  </a:cubicBezTo>
                  <a:cubicBezTo>
                    <a:pt x="78" y="95"/>
                    <a:pt x="107" y="83"/>
                    <a:pt x="106" y="60"/>
                  </a:cubicBezTo>
                  <a:cubicBezTo>
                    <a:pt x="104" y="27"/>
                    <a:pt x="55" y="0"/>
                    <a:pt x="27" y="15"/>
                  </a:cubicBezTo>
                  <a:cubicBezTo>
                    <a:pt x="11" y="24"/>
                    <a:pt x="3" y="47"/>
                    <a:pt x="0" y="63"/>
                  </a:cubicBezTo>
                  <a:cubicBezTo>
                    <a:pt x="0" y="63"/>
                    <a:pt x="1" y="62"/>
                    <a:pt x="2" y="61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7181" name="组合 4"/>
          <p:cNvGrpSpPr/>
          <p:nvPr/>
        </p:nvGrpSpPr>
        <p:grpSpPr>
          <a:xfrm>
            <a:off x="4787654" y="3617383"/>
            <a:ext cx="626533" cy="770467"/>
            <a:chOff x="2212827" y="4096403"/>
            <a:chExt cx="624841" cy="769407"/>
          </a:xfrm>
        </p:grpSpPr>
        <p:sp>
          <p:nvSpPr>
            <p:cNvPr id="438" name="Freeform 387"/>
            <p:cNvSpPr/>
            <p:nvPr/>
          </p:nvSpPr>
          <p:spPr bwMode="auto">
            <a:xfrm>
              <a:off x="2287364" y="4118613"/>
              <a:ext cx="550304" cy="747197"/>
            </a:xfrm>
            <a:custGeom>
              <a:avLst/>
              <a:gdLst>
                <a:gd name="T0" fmla="*/ 209 w 290"/>
                <a:gd name="T1" fmla="*/ 123 h 392"/>
                <a:gd name="T2" fmla="*/ 265 w 290"/>
                <a:gd name="T3" fmla="*/ 132 h 392"/>
                <a:gd name="T4" fmla="*/ 273 w 290"/>
                <a:gd name="T5" fmla="*/ 68 h 392"/>
                <a:gd name="T6" fmla="*/ 213 w 290"/>
                <a:gd name="T7" fmla="*/ 25 h 392"/>
                <a:gd name="T8" fmla="*/ 28 w 290"/>
                <a:gd name="T9" fmla="*/ 111 h 392"/>
                <a:gd name="T10" fmla="*/ 4 w 290"/>
                <a:gd name="T11" fmla="*/ 174 h 392"/>
                <a:gd name="T12" fmla="*/ 7 w 290"/>
                <a:gd name="T13" fmla="*/ 267 h 392"/>
                <a:gd name="T14" fmla="*/ 173 w 290"/>
                <a:gd name="T15" fmla="*/ 379 h 392"/>
                <a:gd name="T16" fmla="*/ 240 w 290"/>
                <a:gd name="T17" fmla="*/ 352 h 392"/>
                <a:gd name="T18" fmla="*/ 270 w 290"/>
                <a:gd name="T19" fmla="*/ 309 h 392"/>
                <a:gd name="T20" fmla="*/ 216 w 290"/>
                <a:gd name="T21" fmla="*/ 293 h 392"/>
                <a:gd name="T22" fmla="*/ 127 w 290"/>
                <a:gd name="T23" fmla="*/ 307 h 392"/>
                <a:gd name="T24" fmla="*/ 71 w 290"/>
                <a:gd name="T25" fmla="*/ 226 h 392"/>
                <a:gd name="T26" fmla="*/ 90 w 290"/>
                <a:gd name="T27" fmla="*/ 149 h 392"/>
                <a:gd name="T28" fmla="*/ 138 w 290"/>
                <a:gd name="T29" fmla="*/ 108 h 392"/>
                <a:gd name="T30" fmla="*/ 209 w 290"/>
                <a:gd name="T31" fmla="*/ 123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90" h="392">
                  <a:moveTo>
                    <a:pt x="209" y="123"/>
                  </a:moveTo>
                  <a:cubicBezTo>
                    <a:pt x="225" y="130"/>
                    <a:pt x="248" y="141"/>
                    <a:pt x="265" y="132"/>
                  </a:cubicBezTo>
                  <a:cubicBezTo>
                    <a:pt x="290" y="120"/>
                    <a:pt x="285" y="86"/>
                    <a:pt x="273" y="68"/>
                  </a:cubicBezTo>
                  <a:cubicBezTo>
                    <a:pt x="259" y="47"/>
                    <a:pt x="237" y="33"/>
                    <a:pt x="213" y="25"/>
                  </a:cubicBezTo>
                  <a:cubicBezTo>
                    <a:pt x="141" y="0"/>
                    <a:pt x="62" y="47"/>
                    <a:pt x="28" y="111"/>
                  </a:cubicBezTo>
                  <a:cubicBezTo>
                    <a:pt x="17" y="129"/>
                    <a:pt x="8" y="153"/>
                    <a:pt x="4" y="174"/>
                  </a:cubicBezTo>
                  <a:cubicBezTo>
                    <a:pt x="0" y="203"/>
                    <a:pt x="0" y="240"/>
                    <a:pt x="7" y="267"/>
                  </a:cubicBezTo>
                  <a:cubicBezTo>
                    <a:pt x="28" y="343"/>
                    <a:pt x="93" y="392"/>
                    <a:pt x="173" y="379"/>
                  </a:cubicBezTo>
                  <a:cubicBezTo>
                    <a:pt x="197" y="375"/>
                    <a:pt x="221" y="366"/>
                    <a:pt x="240" y="352"/>
                  </a:cubicBezTo>
                  <a:cubicBezTo>
                    <a:pt x="254" y="342"/>
                    <a:pt x="272" y="328"/>
                    <a:pt x="270" y="309"/>
                  </a:cubicBezTo>
                  <a:cubicBezTo>
                    <a:pt x="267" y="282"/>
                    <a:pt x="232" y="287"/>
                    <a:pt x="216" y="293"/>
                  </a:cubicBezTo>
                  <a:cubicBezTo>
                    <a:pt x="188" y="303"/>
                    <a:pt x="157" y="313"/>
                    <a:pt x="127" y="307"/>
                  </a:cubicBezTo>
                  <a:cubicBezTo>
                    <a:pt x="93" y="299"/>
                    <a:pt x="73" y="259"/>
                    <a:pt x="71" y="226"/>
                  </a:cubicBezTo>
                  <a:cubicBezTo>
                    <a:pt x="70" y="201"/>
                    <a:pt x="78" y="171"/>
                    <a:pt x="90" y="149"/>
                  </a:cubicBezTo>
                  <a:cubicBezTo>
                    <a:pt x="100" y="131"/>
                    <a:pt x="117" y="114"/>
                    <a:pt x="138" y="108"/>
                  </a:cubicBezTo>
                  <a:cubicBezTo>
                    <a:pt x="164" y="100"/>
                    <a:pt x="186" y="111"/>
                    <a:pt x="209" y="123"/>
                  </a:cubicBezTo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40" name="Freeform 389"/>
            <p:cNvSpPr>
              <a:spLocks noEditPoints="1"/>
            </p:cNvSpPr>
            <p:nvPr/>
          </p:nvSpPr>
          <p:spPr bwMode="auto">
            <a:xfrm>
              <a:off x="2374588" y="4667509"/>
              <a:ext cx="428191" cy="160227"/>
            </a:xfrm>
            <a:custGeom>
              <a:avLst/>
              <a:gdLst>
                <a:gd name="T0" fmla="*/ 115 w 225"/>
                <a:gd name="T1" fmla="*/ 50 h 84"/>
                <a:gd name="T2" fmla="*/ 113 w 225"/>
                <a:gd name="T3" fmla="*/ 49 h 84"/>
                <a:gd name="T4" fmla="*/ 114 w 225"/>
                <a:gd name="T5" fmla="*/ 46 h 84"/>
                <a:gd name="T6" fmla="*/ 134 w 225"/>
                <a:gd name="T7" fmla="*/ 44 h 84"/>
                <a:gd name="T8" fmla="*/ 134 w 225"/>
                <a:gd name="T9" fmla="*/ 44 h 84"/>
                <a:gd name="T10" fmla="*/ 136 w 225"/>
                <a:gd name="T11" fmla="*/ 46 h 84"/>
                <a:gd name="T12" fmla="*/ 135 w 225"/>
                <a:gd name="T13" fmla="*/ 48 h 84"/>
                <a:gd name="T14" fmla="*/ 115 w 225"/>
                <a:gd name="T15" fmla="*/ 50 h 84"/>
                <a:gd name="T16" fmla="*/ 115 w 225"/>
                <a:gd name="T17" fmla="*/ 50 h 84"/>
                <a:gd name="T18" fmla="*/ 95 w 225"/>
                <a:gd name="T19" fmla="*/ 50 h 84"/>
                <a:gd name="T20" fmla="*/ 94 w 225"/>
                <a:gd name="T21" fmla="*/ 50 h 84"/>
                <a:gd name="T22" fmla="*/ 74 w 225"/>
                <a:gd name="T23" fmla="*/ 47 h 84"/>
                <a:gd name="T24" fmla="*/ 73 w 225"/>
                <a:gd name="T25" fmla="*/ 45 h 84"/>
                <a:gd name="T26" fmla="*/ 75 w 225"/>
                <a:gd name="T27" fmla="*/ 43 h 84"/>
                <a:gd name="T28" fmla="*/ 75 w 225"/>
                <a:gd name="T29" fmla="*/ 43 h 84"/>
                <a:gd name="T30" fmla="*/ 95 w 225"/>
                <a:gd name="T31" fmla="*/ 46 h 84"/>
                <a:gd name="T32" fmla="*/ 97 w 225"/>
                <a:gd name="T33" fmla="*/ 48 h 84"/>
                <a:gd name="T34" fmla="*/ 95 w 225"/>
                <a:gd name="T35" fmla="*/ 50 h 84"/>
                <a:gd name="T36" fmla="*/ 154 w 225"/>
                <a:gd name="T37" fmla="*/ 43 h 84"/>
                <a:gd name="T38" fmla="*/ 152 w 225"/>
                <a:gd name="T39" fmla="*/ 42 h 84"/>
                <a:gd name="T40" fmla="*/ 153 w 225"/>
                <a:gd name="T41" fmla="*/ 39 h 84"/>
                <a:gd name="T42" fmla="*/ 172 w 225"/>
                <a:gd name="T43" fmla="*/ 33 h 84"/>
                <a:gd name="T44" fmla="*/ 173 w 225"/>
                <a:gd name="T45" fmla="*/ 33 h 84"/>
                <a:gd name="T46" fmla="*/ 175 w 225"/>
                <a:gd name="T47" fmla="*/ 34 h 84"/>
                <a:gd name="T48" fmla="*/ 174 w 225"/>
                <a:gd name="T49" fmla="*/ 37 h 84"/>
                <a:gd name="T50" fmla="*/ 154 w 225"/>
                <a:gd name="T51" fmla="*/ 43 h 84"/>
                <a:gd name="T52" fmla="*/ 154 w 225"/>
                <a:gd name="T53" fmla="*/ 43 h 84"/>
                <a:gd name="T54" fmla="*/ 195 w 225"/>
                <a:gd name="T55" fmla="*/ 0 h 84"/>
                <a:gd name="T56" fmla="*/ 170 w 225"/>
                <a:gd name="T57" fmla="*/ 5 h 84"/>
                <a:gd name="T58" fmla="*/ 170 w 225"/>
                <a:gd name="T59" fmla="*/ 5 h 84"/>
                <a:gd name="T60" fmla="*/ 167 w 225"/>
                <a:gd name="T61" fmla="*/ 6 h 84"/>
                <a:gd name="T62" fmla="*/ 167 w 225"/>
                <a:gd name="T63" fmla="*/ 6 h 84"/>
                <a:gd name="T64" fmla="*/ 166 w 225"/>
                <a:gd name="T65" fmla="*/ 6 h 84"/>
                <a:gd name="T66" fmla="*/ 110 w 225"/>
                <a:gd name="T67" fmla="*/ 20 h 84"/>
                <a:gd name="T68" fmla="*/ 54 w 225"/>
                <a:gd name="T69" fmla="*/ 36 h 84"/>
                <a:gd name="T70" fmla="*/ 57 w 225"/>
                <a:gd name="T71" fmla="*/ 37 h 84"/>
                <a:gd name="T72" fmla="*/ 58 w 225"/>
                <a:gd name="T73" fmla="*/ 40 h 84"/>
                <a:gd name="T74" fmla="*/ 56 w 225"/>
                <a:gd name="T75" fmla="*/ 41 h 84"/>
                <a:gd name="T76" fmla="*/ 55 w 225"/>
                <a:gd name="T77" fmla="*/ 41 h 84"/>
                <a:gd name="T78" fmla="*/ 48 w 225"/>
                <a:gd name="T79" fmla="*/ 38 h 84"/>
                <a:gd name="T80" fmla="*/ 0 w 225"/>
                <a:gd name="T81" fmla="*/ 46 h 84"/>
                <a:gd name="T82" fmla="*/ 47 w 225"/>
                <a:gd name="T83" fmla="*/ 76 h 84"/>
                <a:gd name="T84" fmla="*/ 97 w 225"/>
                <a:gd name="T85" fmla="*/ 84 h 84"/>
                <a:gd name="T86" fmla="*/ 193 w 225"/>
                <a:gd name="T87" fmla="*/ 52 h 84"/>
                <a:gd name="T88" fmla="*/ 215 w 225"/>
                <a:gd name="T89" fmla="*/ 5 h 84"/>
                <a:gd name="T90" fmla="*/ 195 w 225"/>
                <a:gd name="T91" fmla="*/ 0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225" h="84">
                  <a:moveTo>
                    <a:pt x="115" y="50"/>
                  </a:moveTo>
                  <a:cubicBezTo>
                    <a:pt x="113" y="50"/>
                    <a:pt x="113" y="50"/>
                    <a:pt x="113" y="49"/>
                  </a:cubicBezTo>
                  <a:cubicBezTo>
                    <a:pt x="112" y="47"/>
                    <a:pt x="113" y="46"/>
                    <a:pt x="114" y="46"/>
                  </a:cubicBezTo>
                  <a:cubicBezTo>
                    <a:pt x="121" y="46"/>
                    <a:pt x="127" y="45"/>
                    <a:pt x="134" y="44"/>
                  </a:cubicBezTo>
                  <a:cubicBezTo>
                    <a:pt x="134" y="44"/>
                    <a:pt x="134" y="44"/>
                    <a:pt x="134" y="44"/>
                  </a:cubicBezTo>
                  <a:cubicBezTo>
                    <a:pt x="135" y="44"/>
                    <a:pt x="136" y="45"/>
                    <a:pt x="136" y="46"/>
                  </a:cubicBezTo>
                  <a:cubicBezTo>
                    <a:pt x="137" y="47"/>
                    <a:pt x="136" y="48"/>
                    <a:pt x="135" y="48"/>
                  </a:cubicBezTo>
                  <a:cubicBezTo>
                    <a:pt x="128" y="49"/>
                    <a:pt x="121" y="50"/>
                    <a:pt x="115" y="50"/>
                  </a:cubicBezTo>
                  <a:cubicBezTo>
                    <a:pt x="115" y="50"/>
                    <a:pt x="115" y="50"/>
                    <a:pt x="115" y="50"/>
                  </a:cubicBezTo>
                  <a:moveTo>
                    <a:pt x="95" y="50"/>
                  </a:moveTo>
                  <a:cubicBezTo>
                    <a:pt x="94" y="50"/>
                    <a:pt x="94" y="50"/>
                    <a:pt x="94" y="50"/>
                  </a:cubicBezTo>
                  <a:cubicBezTo>
                    <a:pt x="87" y="50"/>
                    <a:pt x="81" y="49"/>
                    <a:pt x="74" y="47"/>
                  </a:cubicBezTo>
                  <a:cubicBezTo>
                    <a:pt x="73" y="47"/>
                    <a:pt x="73" y="46"/>
                    <a:pt x="73" y="45"/>
                  </a:cubicBezTo>
                  <a:cubicBezTo>
                    <a:pt x="73" y="44"/>
                    <a:pt x="74" y="43"/>
                    <a:pt x="75" y="43"/>
                  </a:cubicBezTo>
                  <a:cubicBezTo>
                    <a:pt x="75" y="43"/>
                    <a:pt x="75" y="43"/>
                    <a:pt x="75" y="43"/>
                  </a:cubicBezTo>
                  <a:cubicBezTo>
                    <a:pt x="81" y="45"/>
                    <a:pt x="88" y="46"/>
                    <a:pt x="95" y="46"/>
                  </a:cubicBezTo>
                  <a:cubicBezTo>
                    <a:pt x="96" y="46"/>
                    <a:pt x="97" y="47"/>
                    <a:pt x="97" y="48"/>
                  </a:cubicBezTo>
                  <a:cubicBezTo>
                    <a:pt x="96" y="50"/>
                    <a:pt x="96" y="50"/>
                    <a:pt x="95" y="50"/>
                  </a:cubicBezTo>
                  <a:moveTo>
                    <a:pt x="154" y="43"/>
                  </a:moveTo>
                  <a:cubicBezTo>
                    <a:pt x="153" y="43"/>
                    <a:pt x="152" y="43"/>
                    <a:pt x="152" y="42"/>
                  </a:cubicBezTo>
                  <a:cubicBezTo>
                    <a:pt x="152" y="41"/>
                    <a:pt x="152" y="40"/>
                    <a:pt x="153" y="39"/>
                  </a:cubicBezTo>
                  <a:cubicBezTo>
                    <a:pt x="159" y="38"/>
                    <a:pt x="166" y="36"/>
                    <a:pt x="172" y="33"/>
                  </a:cubicBezTo>
                  <a:cubicBezTo>
                    <a:pt x="172" y="33"/>
                    <a:pt x="173" y="33"/>
                    <a:pt x="173" y="33"/>
                  </a:cubicBezTo>
                  <a:cubicBezTo>
                    <a:pt x="174" y="33"/>
                    <a:pt x="174" y="33"/>
                    <a:pt x="175" y="34"/>
                  </a:cubicBezTo>
                  <a:cubicBezTo>
                    <a:pt x="175" y="35"/>
                    <a:pt x="175" y="36"/>
                    <a:pt x="174" y="37"/>
                  </a:cubicBezTo>
                  <a:cubicBezTo>
                    <a:pt x="167" y="39"/>
                    <a:pt x="161" y="41"/>
                    <a:pt x="154" y="43"/>
                  </a:cubicBezTo>
                  <a:cubicBezTo>
                    <a:pt x="154" y="43"/>
                    <a:pt x="154" y="43"/>
                    <a:pt x="154" y="43"/>
                  </a:cubicBezTo>
                  <a:moveTo>
                    <a:pt x="195" y="0"/>
                  </a:moveTo>
                  <a:cubicBezTo>
                    <a:pt x="186" y="0"/>
                    <a:pt x="176" y="2"/>
                    <a:pt x="170" y="5"/>
                  </a:cubicBezTo>
                  <a:cubicBezTo>
                    <a:pt x="170" y="5"/>
                    <a:pt x="170" y="5"/>
                    <a:pt x="170" y="5"/>
                  </a:cubicBezTo>
                  <a:cubicBezTo>
                    <a:pt x="169" y="5"/>
                    <a:pt x="168" y="6"/>
                    <a:pt x="167" y="6"/>
                  </a:cubicBezTo>
                  <a:cubicBezTo>
                    <a:pt x="167" y="6"/>
                    <a:pt x="167" y="6"/>
                    <a:pt x="167" y="6"/>
                  </a:cubicBezTo>
                  <a:cubicBezTo>
                    <a:pt x="167" y="6"/>
                    <a:pt x="166" y="6"/>
                    <a:pt x="166" y="6"/>
                  </a:cubicBezTo>
                  <a:cubicBezTo>
                    <a:pt x="149" y="13"/>
                    <a:pt x="129" y="19"/>
                    <a:pt x="110" y="20"/>
                  </a:cubicBezTo>
                  <a:cubicBezTo>
                    <a:pt x="92" y="27"/>
                    <a:pt x="73" y="32"/>
                    <a:pt x="54" y="36"/>
                  </a:cubicBezTo>
                  <a:cubicBezTo>
                    <a:pt x="55" y="37"/>
                    <a:pt x="56" y="37"/>
                    <a:pt x="57" y="37"/>
                  </a:cubicBezTo>
                  <a:cubicBezTo>
                    <a:pt x="58" y="38"/>
                    <a:pt x="58" y="39"/>
                    <a:pt x="58" y="40"/>
                  </a:cubicBezTo>
                  <a:cubicBezTo>
                    <a:pt x="57" y="41"/>
                    <a:pt x="57" y="41"/>
                    <a:pt x="56" y="41"/>
                  </a:cubicBezTo>
                  <a:cubicBezTo>
                    <a:pt x="55" y="41"/>
                    <a:pt x="55" y="41"/>
                    <a:pt x="55" y="41"/>
                  </a:cubicBezTo>
                  <a:cubicBezTo>
                    <a:pt x="53" y="40"/>
                    <a:pt x="50" y="39"/>
                    <a:pt x="48" y="38"/>
                  </a:cubicBezTo>
                  <a:cubicBezTo>
                    <a:pt x="32" y="41"/>
                    <a:pt x="16" y="44"/>
                    <a:pt x="0" y="46"/>
                  </a:cubicBezTo>
                  <a:cubicBezTo>
                    <a:pt x="13" y="59"/>
                    <a:pt x="29" y="70"/>
                    <a:pt x="47" y="76"/>
                  </a:cubicBezTo>
                  <a:cubicBezTo>
                    <a:pt x="63" y="81"/>
                    <a:pt x="80" y="84"/>
                    <a:pt x="97" y="84"/>
                  </a:cubicBezTo>
                  <a:cubicBezTo>
                    <a:pt x="131" y="84"/>
                    <a:pt x="166" y="73"/>
                    <a:pt x="193" y="52"/>
                  </a:cubicBezTo>
                  <a:cubicBezTo>
                    <a:pt x="205" y="43"/>
                    <a:pt x="225" y="20"/>
                    <a:pt x="215" y="5"/>
                  </a:cubicBezTo>
                  <a:cubicBezTo>
                    <a:pt x="210" y="2"/>
                    <a:pt x="202" y="0"/>
                    <a:pt x="195" y="0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43" name="Freeform 392"/>
            <p:cNvSpPr/>
            <p:nvPr/>
          </p:nvSpPr>
          <p:spPr bwMode="auto">
            <a:xfrm>
              <a:off x="2212827" y="4096403"/>
              <a:ext cx="623256" cy="748783"/>
            </a:xfrm>
            <a:custGeom>
              <a:avLst/>
              <a:gdLst>
                <a:gd name="T0" fmla="*/ 241 w 328"/>
                <a:gd name="T1" fmla="*/ 128 h 393"/>
                <a:gd name="T2" fmla="*/ 313 w 328"/>
                <a:gd name="T3" fmla="*/ 119 h 393"/>
                <a:gd name="T4" fmla="*/ 247 w 328"/>
                <a:gd name="T5" fmla="*/ 28 h 393"/>
                <a:gd name="T6" fmla="*/ 54 w 328"/>
                <a:gd name="T7" fmla="*/ 127 h 393"/>
                <a:gd name="T8" fmla="*/ 113 w 328"/>
                <a:gd name="T9" fmla="*/ 370 h 393"/>
                <a:gd name="T10" fmla="*/ 244 w 328"/>
                <a:gd name="T11" fmla="*/ 373 h 393"/>
                <a:gd name="T12" fmla="*/ 303 w 328"/>
                <a:gd name="T13" fmla="*/ 313 h 393"/>
                <a:gd name="T14" fmla="*/ 249 w 328"/>
                <a:gd name="T15" fmla="*/ 296 h 393"/>
                <a:gd name="T16" fmla="*/ 133 w 328"/>
                <a:gd name="T17" fmla="*/ 295 h 393"/>
                <a:gd name="T18" fmla="*/ 108 w 328"/>
                <a:gd name="T19" fmla="*/ 193 h 393"/>
                <a:gd name="T20" fmla="*/ 177 w 328"/>
                <a:gd name="T21" fmla="*/ 112 h 393"/>
                <a:gd name="T22" fmla="*/ 241 w 328"/>
                <a:gd name="T23" fmla="*/ 128 h 393"/>
                <a:gd name="T24" fmla="*/ 242 w 328"/>
                <a:gd name="T25" fmla="*/ 126 h 393"/>
                <a:gd name="T26" fmla="*/ 165 w 328"/>
                <a:gd name="T27" fmla="*/ 113 h 393"/>
                <a:gd name="T28" fmla="*/ 126 w 328"/>
                <a:gd name="T29" fmla="*/ 148 h 393"/>
                <a:gd name="T30" fmla="*/ 105 w 328"/>
                <a:gd name="T31" fmla="*/ 246 h 393"/>
                <a:gd name="T32" fmla="*/ 136 w 328"/>
                <a:gd name="T33" fmla="*/ 301 h 393"/>
                <a:gd name="T34" fmla="*/ 214 w 328"/>
                <a:gd name="T35" fmla="*/ 309 h 393"/>
                <a:gd name="T36" fmla="*/ 274 w 328"/>
                <a:gd name="T37" fmla="*/ 294 h 393"/>
                <a:gd name="T38" fmla="*/ 295 w 328"/>
                <a:gd name="T39" fmla="*/ 300 h 393"/>
                <a:gd name="T40" fmla="*/ 278 w 328"/>
                <a:gd name="T41" fmla="*/ 352 h 393"/>
                <a:gd name="T42" fmla="*/ 132 w 328"/>
                <a:gd name="T43" fmla="*/ 376 h 393"/>
                <a:gd name="T44" fmla="*/ 46 w 328"/>
                <a:gd name="T45" fmla="*/ 286 h 393"/>
                <a:gd name="T46" fmla="*/ 217 w 328"/>
                <a:gd name="T47" fmla="*/ 24 h 393"/>
                <a:gd name="T48" fmla="*/ 307 w 328"/>
                <a:gd name="T49" fmla="*/ 77 h 393"/>
                <a:gd name="T50" fmla="*/ 293 w 328"/>
                <a:gd name="T51" fmla="*/ 137 h 393"/>
                <a:gd name="T52" fmla="*/ 242 w 328"/>
                <a:gd name="T53" fmla="*/ 126 h 393"/>
                <a:gd name="T54" fmla="*/ 241 w 328"/>
                <a:gd name="T55" fmla="*/ 12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28" h="393">
                  <a:moveTo>
                    <a:pt x="241" y="128"/>
                  </a:moveTo>
                  <a:cubicBezTo>
                    <a:pt x="263" y="139"/>
                    <a:pt x="303" y="151"/>
                    <a:pt x="313" y="119"/>
                  </a:cubicBezTo>
                  <a:cubicBezTo>
                    <a:pt x="328" y="75"/>
                    <a:pt x="283" y="42"/>
                    <a:pt x="247" y="28"/>
                  </a:cubicBezTo>
                  <a:cubicBezTo>
                    <a:pt x="169" y="0"/>
                    <a:pt x="86" y="58"/>
                    <a:pt x="54" y="127"/>
                  </a:cubicBezTo>
                  <a:cubicBezTo>
                    <a:pt x="16" y="210"/>
                    <a:pt x="28" y="321"/>
                    <a:pt x="113" y="370"/>
                  </a:cubicBezTo>
                  <a:cubicBezTo>
                    <a:pt x="152" y="392"/>
                    <a:pt x="203" y="391"/>
                    <a:pt x="244" y="373"/>
                  </a:cubicBezTo>
                  <a:cubicBezTo>
                    <a:pt x="267" y="362"/>
                    <a:pt x="303" y="343"/>
                    <a:pt x="303" y="313"/>
                  </a:cubicBezTo>
                  <a:cubicBezTo>
                    <a:pt x="303" y="286"/>
                    <a:pt x="265" y="291"/>
                    <a:pt x="249" y="296"/>
                  </a:cubicBezTo>
                  <a:cubicBezTo>
                    <a:pt x="212" y="309"/>
                    <a:pt x="167" y="324"/>
                    <a:pt x="133" y="295"/>
                  </a:cubicBezTo>
                  <a:cubicBezTo>
                    <a:pt x="104" y="270"/>
                    <a:pt x="100" y="227"/>
                    <a:pt x="108" y="193"/>
                  </a:cubicBezTo>
                  <a:cubicBezTo>
                    <a:pt x="116" y="155"/>
                    <a:pt x="139" y="120"/>
                    <a:pt x="177" y="112"/>
                  </a:cubicBezTo>
                  <a:cubicBezTo>
                    <a:pt x="199" y="106"/>
                    <a:pt x="222" y="118"/>
                    <a:pt x="241" y="128"/>
                  </a:cubicBezTo>
                  <a:cubicBezTo>
                    <a:pt x="242" y="126"/>
                    <a:pt x="242" y="126"/>
                    <a:pt x="242" y="126"/>
                  </a:cubicBezTo>
                  <a:cubicBezTo>
                    <a:pt x="217" y="113"/>
                    <a:pt x="193" y="103"/>
                    <a:pt x="165" y="113"/>
                  </a:cubicBezTo>
                  <a:cubicBezTo>
                    <a:pt x="148" y="119"/>
                    <a:pt x="136" y="134"/>
                    <a:pt x="126" y="148"/>
                  </a:cubicBezTo>
                  <a:cubicBezTo>
                    <a:pt x="107" y="176"/>
                    <a:pt x="99" y="214"/>
                    <a:pt x="105" y="246"/>
                  </a:cubicBezTo>
                  <a:cubicBezTo>
                    <a:pt x="109" y="267"/>
                    <a:pt x="120" y="287"/>
                    <a:pt x="136" y="301"/>
                  </a:cubicBezTo>
                  <a:cubicBezTo>
                    <a:pt x="157" y="319"/>
                    <a:pt x="189" y="315"/>
                    <a:pt x="214" y="309"/>
                  </a:cubicBezTo>
                  <a:cubicBezTo>
                    <a:pt x="235" y="304"/>
                    <a:pt x="253" y="294"/>
                    <a:pt x="274" y="294"/>
                  </a:cubicBezTo>
                  <a:cubicBezTo>
                    <a:pt x="282" y="293"/>
                    <a:pt x="289" y="296"/>
                    <a:pt x="295" y="300"/>
                  </a:cubicBezTo>
                  <a:cubicBezTo>
                    <a:pt x="314" y="315"/>
                    <a:pt x="291" y="341"/>
                    <a:pt x="278" y="352"/>
                  </a:cubicBezTo>
                  <a:cubicBezTo>
                    <a:pt x="237" y="384"/>
                    <a:pt x="181" y="393"/>
                    <a:pt x="132" y="376"/>
                  </a:cubicBezTo>
                  <a:cubicBezTo>
                    <a:pt x="91" y="361"/>
                    <a:pt x="61" y="326"/>
                    <a:pt x="46" y="286"/>
                  </a:cubicBezTo>
                  <a:cubicBezTo>
                    <a:pt x="0" y="172"/>
                    <a:pt x="86" y="14"/>
                    <a:pt x="217" y="24"/>
                  </a:cubicBezTo>
                  <a:cubicBezTo>
                    <a:pt x="252" y="27"/>
                    <a:pt x="289" y="47"/>
                    <a:pt x="307" y="77"/>
                  </a:cubicBezTo>
                  <a:cubicBezTo>
                    <a:pt x="320" y="97"/>
                    <a:pt x="318" y="128"/>
                    <a:pt x="293" y="137"/>
                  </a:cubicBezTo>
                  <a:cubicBezTo>
                    <a:pt x="277" y="143"/>
                    <a:pt x="256" y="133"/>
                    <a:pt x="242" y="126"/>
                  </a:cubicBezTo>
                  <a:cubicBezTo>
                    <a:pt x="241" y="128"/>
                    <a:pt x="241" y="128"/>
                    <a:pt x="241" y="128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44" name="Freeform 393"/>
            <p:cNvSpPr>
              <a:spLocks noEditPoints="1"/>
            </p:cNvSpPr>
            <p:nvPr/>
          </p:nvSpPr>
          <p:spPr bwMode="auto">
            <a:xfrm>
              <a:off x="2344456" y="4228075"/>
              <a:ext cx="418675" cy="512408"/>
            </a:xfrm>
            <a:custGeom>
              <a:avLst/>
              <a:gdLst>
                <a:gd name="T0" fmla="*/ 53 w 221"/>
                <a:gd name="T1" fmla="*/ 260 h 269"/>
                <a:gd name="T2" fmla="*/ 64 w 221"/>
                <a:gd name="T3" fmla="*/ 269 h 269"/>
                <a:gd name="T4" fmla="*/ 55 w 221"/>
                <a:gd name="T5" fmla="*/ 259 h 269"/>
                <a:gd name="T6" fmla="*/ 26 w 221"/>
                <a:gd name="T7" fmla="*/ 231 h 269"/>
                <a:gd name="T8" fmla="*/ 24 w 221"/>
                <a:gd name="T9" fmla="*/ 234 h 269"/>
                <a:gd name="T10" fmla="*/ 39 w 221"/>
                <a:gd name="T11" fmla="*/ 250 h 269"/>
                <a:gd name="T12" fmla="*/ 40 w 221"/>
                <a:gd name="T13" fmla="*/ 247 h 269"/>
                <a:gd name="T14" fmla="*/ 26 w 221"/>
                <a:gd name="T15" fmla="*/ 231 h 269"/>
                <a:gd name="T16" fmla="*/ 7 w 221"/>
                <a:gd name="T17" fmla="*/ 196 h 269"/>
                <a:gd name="T18" fmla="*/ 14 w 221"/>
                <a:gd name="T19" fmla="*/ 217 h 269"/>
                <a:gd name="T20" fmla="*/ 16 w 221"/>
                <a:gd name="T21" fmla="*/ 218 h 269"/>
                <a:gd name="T22" fmla="*/ 10 w 221"/>
                <a:gd name="T23" fmla="*/ 197 h 269"/>
                <a:gd name="T24" fmla="*/ 2 w 221"/>
                <a:gd name="T25" fmla="*/ 156 h 269"/>
                <a:gd name="T26" fmla="*/ 0 w 221"/>
                <a:gd name="T27" fmla="*/ 158 h 269"/>
                <a:gd name="T28" fmla="*/ 4 w 221"/>
                <a:gd name="T29" fmla="*/ 180 h 269"/>
                <a:gd name="T30" fmla="*/ 6 w 221"/>
                <a:gd name="T31" fmla="*/ 178 h 269"/>
                <a:gd name="T32" fmla="*/ 2 w 221"/>
                <a:gd name="T33" fmla="*/ 156 h 269"/>
                <a:gd name="T34" fmla="*/ 4 w 221"/>
                <a:gd name="T35" fmla="*/ 118 h 269"/>
                <a:gd name="T36" fmla="*/ 3 w 221"/>
                <a:gd name="T37" fmla="*/ 140 h 269"/>
                <a:gd name="T38" fmla="*/ 5 w 221"/>
                <a:gd name="T39" fmla="*/ 138 h 269"/>
                <a:gd name="T40" fmla="*/ 7 w 221"/>
                <a:gd name="T41" fmla="*/ 116 h 269"/>
                <a:gd name="T42" fmla="*/ 20 w 221"/>
                <a:gd name="T43" fmla="*/ 79 h 269"/>
                <a:gd name="T44" fmla="*/ 18 w 221"/>
                <a:gd name="T45" fmla="*/ 80 h 269"/>
                <a:gd name="T46" fmla="*/ 12 w 221"/>
                <a:gd name="T47" fmla="*/ 101 h 269"/>
                <a:gd name="T48" fmla="*/ 14 w 221"/>
                <a:gd name="T49" fmla="*/ 100 h 269"/>
                <a:gd name="T50" fmla="*/ 21 w 221"/>
                <a:gd name="T51" fmla="*/ 79 h 269"/>
                <a:gd name="T52" fmla="*/ 42 w 221"/>
                <a:gd name="T53" fmla="*/ 45 h 269"/>
                <a:gd name="T54" fmla="*/ 32 w 221"/>
                <a:gd name="T55" fmla="*/ 58 h 269"/>
                <a:gd name="T56" fmla="*/ 29 w 221"/>
                <a:gd name="T57" fmla="*/ 65 h 269"/>
                <a:gd name="T58" fmla="*/ 32 w 221"/>
                <a:gd name="T59" fmla="*/ 65 h 269"/>
                <a:gd name="T60" fmla="*/ 43 w 221"/>
                <a:gd name="T61" fmla="*/ 49 h 269"/>
                <a:gd name="T62" fmla="*/ 42 w 221"/>
                <a:gd name="T63" fmla="*/ 45 h 269"/>
                <a:gd name="T64" fmla="*/ 201 w 221"/>
                <a:gd name="T65" fmla="*/ 25 h 269"/>
                <a:gd name="T66" fmla="*/ 217 w 221"/>
                <a:gd name="T67" fmla="*/ 39 h 269"/>
                <a:gd name="T68" fmla="*/ 220 w 221"/>
                <a:gd name="T69" fmla="*/ 39 h 269"/>
                <a:gd name="T70" fmla="*/ 220 w 221"/>
                <a:gd name="T71" fmla="*/ 36 h 269"/>
                <a:gd name="T72" fmla="*/ 202 w 221"/>
                <a:gd name="T73" fmla="*/ 24 h 269"/>
                <a:gd name="T74" fmla="*/ 70 w 221"/>
                <a:gd name="T75" fmla="*/ 18 h 269"/>
                <a:gd name="T76" fmla="*/ 54 w 221"/>
                <a:gd name="T77" fmla="*/ 34 h 269"/>
                <a:gd name="T78" fmla="*/ 57 w 221"/>
                <a:gd name="T79" fmla="*/ 34 h 269"/>
                <a:gd name="T80" fmla="*/ 73 w 221"/>
                <a:gd name="T81" fmla="*/ 19 h 269"/>
                <a:gd name="T82" fmla="*/ 166 w 221"/>
                <a:gd name="T83" fmla="*/ 6 h 269"/>
                <a:gd name="T84" fmla="*/ 166 w 221"/>
                <a:gd name="T85" fmla="*/ 10 h 269"/>
                <a:gd name="T86" fmla="*/ 185 w 221"/>
                <a:gd name="T87" fmla="*/ 18 h 269"/>
                <a:gd name="T88" fmla="*/ 186 w 221"/>
                <a:gd name="T89" fmla="*/ 14 h 269"/>
                <a:gd name="T90" fmla="*/ 166 w 221"/>
                <a:gd name="T91" fmla="*/ 6 h 269"/>
                <a:gd name="T92" fmla="*/ 107 w 221"/>
                <a:gd name="T93" fmla="*/ 2 h 269"/>
                <a:gd name="T94" fmla="*/ 87 w 221"/>
                <a:gd name="T95" fmla="*/ 8 h 269"/>
                <a:gd name="T96" fmla="*/ 88 w 221"/>
                <a:gd name="T97" fmla="*/ 12 h 269"/>
                <a:gd name="T98" fmla="*/ 108 w 221"/>
                <a:gd name="T99" fmla="*/ 6 h 269"/>
                <a:gd name="T100" fmla="*/ 107 w 221"/>
                <a:gd name="T101" fmla="*/ 2 h 269"/>
                <a:gd name="T102" fmla="*/ 127 w 221"/>
                <a:gd name="T103" fmla="*/ 0 h 269"/>
                <a:gd name="T104" fmla="*/ 127 w 221"/>
                <a:gd name="T105" fmla="*/ 4 h 269"/>
                <a:gd name="T106" fmla="*/ 128 w 221"/>
                <a:gd name="T107" fmla="*/ 4 h 269"/>
                <a:gd name="T108" fmla="*/ 147 w 221"/>
                <a:gd name="T109" fmla="*/ 6 h 269"/>
                <a:gd name="T110" fmla="*/ 149 w 221"/>
                <a:gd name="T111" fmla="*/ 4 h 269"/>
                <a:gd name="T112" fmla="*/ 128 w 221"/>
                <a:gd name="T113" fmla="*/ 0 h 2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21" h="269">
                  <a:moveTo>
                    <a:pt x="54" y="259"/>
                  </a:moveTo>
                  <a:cubicBezTo>
                    <a:pt x="54" y="259"/>
                    <a:pt x="53" y="259"/>
                    <a:pt x="53" y="260"/>
                  </a:cubicBezTo>
                  <a:cubicBezTo>
                    <a:pt x="52" y="261"/>
                    <a:pt x="52" y="262"/>
                    <a:pt x="53" y="262"/>
                  </a:cubicBezTo>
                  <a:cubicBezTo>
                    <a:pt x="57" y="265"/>
                    <a:pt x="60" y="267"/>
                    <a:pt x="64" y="269"/>
                  </a:cubicBezTo>
                  <a:cubicBezTo>
                    <a:pt x="66" y="268"/>
                    <a:pt x="68" y="268"/>
                    <a:pt x="70" y="267"/>
                  </a:cubicBezTo>
                  <a:cubicBezTo>
                    <a:pt x="65" y="265"/>
                    <a:pt x="60" y="262"/>
                    <a:pt x="55" y="259"/>
                  </a:cubicBezTo>
                  <a:cubicBezTo>
                    <a:pt x="55" y="259"/>
                    <a:pt x="55" y="259"/>
                    <a:pt x="54" y="259"/>
                  </a:cubicBezTo>
                  <a:moveTo>
                    <a:pt x="26" y="231"/>
                  </a:moveTo>
                  <a:cubicBezTo>
                    <a:pt x="25" y="231"/>
                    <a:pt x="25" y="231"/>
                    <a:pt x="24" y="232"/>
                  </a:cubicBezTo>
                  <a:cubicBezTo>
                    <a:pt x="24" y="232"/>
                    <a:pt x="23" y="233"/>
                    <a:pt x="24" y="234"/>
                  </a:cubicBezTo>
                  <a:cubicBezTo>
                    <a:pt x="28" y="240"/>
                    <a:pt x="32" y="245"/>
                    <a:pt x="37" y="250"/>
                  </a:cubicBezTo>
                  <a:cubicBezTo>
                    <a:pt x="38" y="250"/>
                    <a:pt x="38" y="250"/>
                    <a:pt x="39" y="250"/>
                  </a:cubicBezTo>
                  <a:cubicBezTo>
                    <a:pt x="39" y="250"/>
                    <a:pt x="40" y="250"/>
                    <a:pt x="40" y="250"/>
                  </a:cubicBezTo>
                  <a:cubicBezTo>
                    <a:pt x="41" y="249"/>
                    <a:pt x="41" y="248"/>
                    <a:pt x="40" y="247"/>
                  </a:cubicBezTo>
                  <a:cubicBezTo>
                    <a:pt x="35" y="242"/>
                    <a:pt x="31" y="237"/>
                    <a:pt x="27" y="232"/>
                  </a:cubicBezTo>
                  <a:cubicBezTo>
                    <a:pt x="27" y="231"/>
                    <a:pt x="26" y="231"/>
                    <a:pt x="26" y="231"/>
                  </a:cubicBezTo>
                  <a:moveTo>
                    <a:pt x="8" y="195"/>
                  </a:moveTo>
                  <a:cubicBezTo>
                    <a:pt x="8" y="195"/>
                    <a:pt x="8" y="195"/>
                    <a:pt x="7" y="196"/>
                  </a:cubicBezTo>
                  <a:cubicBezTo>
                    <a:pt x="6" y="196"/>
                    <a:pt x="6" y="197"/>
                    <a:pt x="6" y="198"/>
                  </a:cubicBezTo>
                  <a:cubicBezTo>
                    <a:pt x="8" y="205"/>
                    <a:pt x="11" y="211"/>
                    <a:pt x="14" y="217"/>
                  </a:cubicBezTo>
                  <a:cubicBezTo>
                    <a:pt x="14" y="218"/>
                    <a:pt x="15" y="218"/>
                    <a:pt x="15" y="218"/>
                  </a:cubicBezTo>
                  <a:cubicBezTo>
                    <a:pt x="16" y="218"/>
                    <a:pt x="16" y="218"/>
                    <a:pt x="16" y="218"/>
                  </a:cubicBezTo>
                  <a:cubicBezTo>
                    <a:pt x="17" y="217"/>
                    <a:pt x="18" y="216"/>
                    <a:pt x="17" y="215"/>
                  </a:cubicBezTo>
                  <a:cubicBezTo>
                    <a:pt x="14" y="209"/>
                    <a:pt x="12" y="203"/>
                    <a:pt x="10" y="197"/>
                  </a:cubicBezTo>
                  <a:cubicBezTo>
                    <a:pt x="10" y="196"/>
                    <a:pt x="9" y="195"/>
                    <a:pt x="8" y="195"/>
                  </a:cubicBezTo>
                  <a:moveTo>
                    <a:pt x="2" y="156"/>
                  </a:moveTo>
                  <a:cubicBezTo>
                    <a:pt x="2" y="156"/>
                    <a:pt x="2" y="156"/>
                    <a:pt x="2" y="156"/>
                  </a:cubicBezTo>
                  <a:cubicBezTo>
                    <a:pt x="1" y="156"/>
                    <a:pt x="0" y="157"/>
                    <a:pt x="0" y="158"/>
                  </a:cubicBezTo>
                  <a:cubicBezTo>
                    <a:pt x="0" y="165"/>
                    <a:pt x="1" y="172"/>
                    <a:pt x="2" y="178"/>
                  </a:cubicBezTo>
                  <a:cubicBezTo>
                    <a:pt x="2" y="179"/>
                    <a:pt x="3" y="180"/>
                    <a:pt x="4" y="180"/>
                  </a:cubicBezTo>
                  <a:cubicBezTo>
                    <a:pt x="4" y="180"/>
                    <a:pt x="4" y="180"/>
                    <a:pt x="4" y="180"/>
                  </a:cubicBezTo>
                  <a:cubicBezTo>
                    <a:pt x="5" y="180"/>
                    <a:pt x="6" y="179"/>
                    <a:pt x="6" y="178"/>
                  </a:cubicBezTo>
                  <a:cubicBezTo>
                    <a:pt x="5" y="171"/>
                    <a:pt x="4" y="165"/>
                    <a:pt x="4" y="158"/>
                  </a:cubicBezTo>
                  <a:cubicBezTo>
                    <a:pt x="4" y="157"/>
                    <a:pt x="3" y="156"/>
                    <a:pt x="2" y="156"/>
                  </a:cubicBezTo>
                  <a:moveTo>
                    <a:pt x="6" y="116"/>
                  </a:moveTo>
                  <a:cubicBezTo>
                    <a:pt x="6" y="116"/>
                    <a:pt x="5" y="117"/>
                    <a:pt x="4" y="118"/>
                  </a:cubicBezTo>
                  <a:cubicBezTo>
                    <a:pt x="3" y="125"/>
                    <a:pt x="2" y="131"/>
                    <a:pt x="1" y="138"/>
                  </a:cubicBezTo>
                  <a:cubicBezTo>
                    <a:pt x="1" y="139"/>
                    <a:pt x="2" y="140"/>
                    <a:pt x="3" y="140"/>
                  </a:cubicBezTo>
                  <a:cubicBezTo>
                    <a:pt x="3" y="140"/>
                    <a:pt x="3" y="140"/>
                    <a:pt x="3" y="140"/>
                  </a:cubicBezTo>
                  <a:cubicBezTo>
                    <a:pt x="4" y="140"/>
                    <a:pt x="5" y="139"/>
                    <a:pt x="5" y="138"/>
                  </a:cubicBezTo>
                  <a:cubicBezTo>
                    <a:pt x="6" y="132"/>
                    <a:pt x="7" y="125"/>
                    <a:pt x="8" y="119"/>
                  </a:cubicBezTo>
                  <a:cubicBezTo>
                    <a:pt x="9" y="118"/>
                    <a:pt x="8" y="117"/>
                    <a:pt x="7" y="116"/>
                  </a:cubicBezTo>
                  <a:cubicBezTo>
                    <a:pt x="7" y="116"/>
                    <a:pt x="7" y="116"/>
                    <a:pt x="6" y="116"/>
                  </a:cubicBezTo>
                  <a:moveTo>
                    <a:pt x="20" y="79"/>
                  </a:moveTo>
                  <a:cubicBezTo>
                    <a:pt x="19" y="79"/>
                    <a:pt x="19" y="79"/>
                    <a:pt x="18" y="80"/>
                  </a:cubicBezTo>
                  <a:cubicBezTo>
                    <a:pt x="18" y="80"/>
                    <a:pt x="18" y="80"/>
                    <a:pt x="18" y="80"/>
                  </a:cubicBezTo>
                  <a:cubicBezTo>
                    <a:pt x="15" y="86"/>
                    <a:pt x="13" y="92"/>
                    <a:pt x="10" y="99"/>
                  </a:cubicBezTo>
                  <a:cubicBezTo>
                    <a:pt x="10" y="100"/>
                    <a:pt x="11" y="101"/>
                    <a:pt x="12" y="101"/>
                  </a:cubicBezTo>
                  <a:cubicBezTo>
                    <a:pt x="12" y="101"/>
                    <a:pt x="12" y="101"/>
                    <a:pt x="12" y="101"/>
                  </a:cubicBezTo>
                  <a:cubicBezTo>
                    <a:pt x="13" y="101"/>
                    <a:pt x="14" y="101"/>
                    <a:pt x="14" y="100"/>
                  </a:cubicBezTo>
                  <a:cubicBezTo>
                    <a:pt x="16" y="94"/>
                    <a:pt x="19" y="88"/>
                    <a:pt x="22" y="82"/>
                  </a:cubicBezTo>
                  <a:cubicBezTo>
                    <a:pt x="23" y="81"/>
                    <a:pt x="22" y="80"/>
                    <a:pt x="21" y="79"/>
                  </a:cubicBezTo>
                  <a:cubicBezTo>
                    <a:pt x="21" y="79"/>
                    <a:pt x="21" y="79"/>
                    <a:pt x="20" y="79"/>
                  </a:cubicBezTo>
                  <a:moveTo>
                    <a:pt x="42" y="45"/>
                  </a:moveTo>
                  <a:cubicBezTo>
                    <a:pt x="41" y="45"/>
                    <a:pt x="41" y="46"/>
                    <a:pt x="40" y="46"/>
                  </a:cubicBezTo>
                  <a:cubicBezTo>
                    <a:pt x="37" y="50"/>
                    <a:pt x="34" y="54"/>
                    <a:pt x="32" y="58"/>
                  </a:cubicBezTo>
                  <a:cubicBezTo>
                    <a:pt x="30" y="59"/>
                    <a:pt x="29" y="61"/>
                    <a:pt x="29" y="63"/>
                  </a:cubicBezTo>
                  <a:cubicBezTo>
                    <a:pt x="28" y="63"/>
                    <a:pt x="28" y="65"/>
                    <a:pt x="29" y="65"/>
                  </a:cubicBezTo>
                  <a:cubicBezTo>
                    <a:pt x="29" y="65"/>
                    <a:pt x="30" y="66"/>
                    <a:pt x="30" y="66"/>
                  </a:cubicBezTo>
                  <a:cubicBezTo>
                    <a:pt x="31" y="66"/>
                    <a:pt x="31" y="65"/>
                    <a:pt x="32" y="65"/>
                  </a:cubicBezTo>
                  <a:cubicBezTo>
                    <a:pt x="33" y="63"/>
                    <a:pt x="34" y="62"/>
                    <a:pt x="35" y="60"/>
                  </a:cubicBezTo>
                  <a:cubicBezTo>
                    <a:pt x="38" y="56"/>
                    <a:pt x="41" y="52"/>
                    <a:pt x="43" y="49"/>
                  </a:cubicBezTo>
                  <a:cubicBezTo>
                    <a:pt x="44" y="48"/>
                    <a:pt x="44" y="47"/>
                    <a:pt x="43" y="46"/>
                  </a:cubicBezTo>
                  <a:cubicBezTo>
                    <a:pt x="43" y="46"/>
                    <a:pt x="42" y="45"/>
                    <a:pt x="42" y="45"/>
                  </a:cubicBezTo>
                  <a:moveTo>
                    <a:pt x="202" y="24"/>
                  </a:moveTo>
                  <a:cubicBezTo>
                    <a:pt x="202" y="24"/>
                    <a:pt x="201" y="24"/>
                    <a:pt x="201" y="25"/>
                  </a:cubicBezTo>
                  <a:cubicBezTo>
                    <a:pt x="200" y="26"/>
                    <a:pt x="200" y="27"/>
                    <a:pt x="201" y="27"/>
                  </a:cubicBezTo>
                  <a:cubicBezTo>
                    <a:pt x="211" y="34"/>
                    <a:pt x="217" y="39"/>
                    <a:pt x="217" y="39"/>
                  </a:cubicBezTo>
                  <a:cubicBezTo>
                    <a:pt x="218" y="39"/>
                    <a:pt x="218" y="39"/>
                    <a:pt x="219" y="39"/>
                  </a:cubicBezTo>
                  <a:cubicBezTo>
                    <a:pt x="219" y="39"/>
                    <a:pt x="220" y="39"/>
                    <a:pt x="220" y="39"/>
                  </a:cubicBezTo>
                  <a:cubicBezTo>
                    <a:pt x="221" y="38"/>
                    <a:pt x="221" y="37"/>
                    <a:pt x="220" y="36"/>
                  </a:cubicBezTo>
                  <a:cubicBezTo>
                    <a:pt x="220" y="36"/>
                    <a:pt x="220" y="36"/>
                    <a:pt x="220" y="36"/>
                  </a:cubicBezTo>
                  <a:cubicBezTo>
                    <a:pt x="220" y="36"/>
                    <a:pt x="214" y="31"/>
                    <a:pt x="203" y="24"/>
                  </a:cubicBezTo>
                  <a:cubicBezTo>
                    <a:pt x="203" y="24"/>
                    <a:pt x="203" y="24"/>
                    <a:pt x="202" y="24"/>
                  </a:cubicBezTo>
                  <a:moveTo>
                    <a:pt x="71" y="18"/>
                  </a:moveTo>
                  <a:cubicBezTo>
                    <a:pt x="70" y="18"/>
                    <a:pt x="70" y="18"/>
                    <a:pt x="70" y="18"/>
                  </a:cubicBezTo>
                  <a:cubicBezTo>
                    <a:pt x="64" y="22"/>
                    <a:pt x="59" y="26"/>
                    <a:pt x="54" y="31"/>
                  </a:cubicBezTo>
                  <a:cubicBezTo>
                    <a:pt x="53" y="32"/>
                    <a:pt x="53" y="33"/>
                    <a:pt x="54" y="34"/>
                  </a:cubicBezTo>
                  <a:cubicBezTo>
                    <a:pt x="54" y="34"/>
                    <a:pt x="55" y="35"/>
                    <a:pt x="55" y="35"/>
                  </a:cubicBezTo>
                  <a:cubicBezTo>
                    <a:pt x="56" y="35"/>
                    <a:pt x="56" y="34"/>
                    <a:pt x="57" y="34"/>
                  </a:cubicBezTo>
                  <a:cubicBezTo>
                    <a:pt x="62" y="29"/>
                    <a:pt x="67" y="25"/>
                    <a:pt x="72" y="22"/>
                  </a:cubicBezTo>
                  <a:cubicBezTo>
                    <a:pt x="73" y="21"/>
                    <a:pt x="73" y="20"/>
                    <a:pt x="73" y="19"/>
                  </a:cubicBezTo>
                  <a:cubicBezTo>
                    <a:pt x="72" y="18"/>
                    <a:pt x="72" y="18"/>
                    <a:pt x="71" y="18"/>
                  </a:cubicBezTo>
                  <a:moveTo>
                    <a:pt x="166" y="6"/>
                  </a:moveTo>
                  <a:cubicBezTo>
                    <a:pt x="166" y="6"/>
                    <a:pt x="165" y="7"/>
                    <a:pt x="164" y="8"/>
                  </a:cubicBezTo>
                  <a:cubicBezTo>
                    <a:pt x="164" y="9"/>
                    <a:pt x="165" y="10"/>
                    <a:pt x="166" y="10"/>
                  </a:cubicBezTo>
                  <a:cubicBezTo>
                    <a:pt x="172" y="13"/>
                    <a:pt x="178" y="15"/>
                    <a:pt x="184" y="18"/>
                  </a:cubicBezTo>
                  <a:cubicBezTo>
                    <a:pt x="185" y="18"/>
                    <a:pt x="185" y="18"/>
                    <a:pt x="185" y="18"/>
                  </a:cubicBezTo>
                  <a:cubicBezTo>
                    <a:pt x="186" y="18"/>
                    <a:pt x="186" y="18"/>
                    <a:pt x="187" y="17"/>
                  </a:cubicBezTo>
                  <a:cubicBezTo>
                    <a:pt x="187" y="16"/>
                    <a:pt x="187" y="15"/>
                    <a:pt x="186" y="14"/>
                  </a:cubicBezTo>
                  <a:cubicBezTo>
                    <a:pt x="180" y="11"/>
                    <a:pt x="174" y="9"/>
                    <a:pt x="167" y="7"/>
                  </a:cubicBezTo>
                  <a:cubicBezTo>
                    <a:pt x="167" y="6"/>
                    <a:pt x="167" y="6"/>
                    <a:pt x="166" y="6"/>
                  </a:cubicBezTo>
                  <a:moveTo>
                    <a:pt x="107" y="2"/>
                  </a:moveTo>
                  <a:cubicBezTo>
                    <a:pt x="107" y="2"/>
                    <a:pt x="107" y="2"/>
                    <a:pt x="107" y="2"/>
                  </a:cubicBezTo>
                  <a:cubicBezTo>
                    <a:pt x="107" y="2"/>
                    <a:pt x="107" y="2"/>
                    <a:pt x="107" y="2"/>
                  </a:cubicBezTo>
                  <a:cubicBezTo>
                    <a:pt x="100" y="4"/>
                    <a:pt x="94" y="6"/>
                    <a:pt x="87" y="8"/>
                  </a:cubicBezTo>
                  <a:cubicBezTo>
                    <a:pt x="86" y="9"/>
                    <a:pt x="86" y="10"/>
                    <a:pt x="86" y="11"/>
                  </a:cubicBezTo>
                  <a:cubicBezTo>
                    <a:pt x="87" y="12"/>
                    <a:pt x="88" y="12"/>
                    <a:pt x="88" y="12"/>
                  </a:cubicBezTo>
                  <a:cubicBezTo>
                    <a:pt x="89" y="12"/>
                    <a:pt x="89" y="12"/>
                    <a:pt x="89" y="12"/>
                  </a:cubicBezTo>
                  <a:cubicBezTo>
                    <a:pt x="95" y="9"/>
                    <a:pt x="102" y="7"/>
                    <a:pt x="108" y="6"/>
                  </a:cubicBezTo>
                  <a:cubicBezTo>
                    <a:pt x="109" y="6"/>
                    <a:pt x="109" y="5"/>
                    <a:pt x="109" y="4"/>
                  </a:cubicBezTo>
                  <a:cubicBezTo>
                    <a:pt x="109" y="3"/>
                    <a:pt x="108" y="2"/>
                    <a:pt x="107" y="2"/>
                  </a:cubicBezTo>
                  <a:moveTo>
                    <a:pt x="128" y="0"/>
                  </a:moveTo>
                  <a:cubicBezTo>
                    <a:pt x="127" y="0"/>
                    <a:pt x="127" y="0"/>
                    <a:pt x="127" y="0"/>
                  </a:cubicBezTo>
                  <a:cubicBezTo>
                    <a:pt x="126" y="0"/>
                    <a:pt x="125" y="1"/>
                    <a:pt x="125" y="2"/>
                  </a:cubicBezTo>
                  <a:cubicBezTo>
                    <a:pt x="125" y="3"/>
                    <a:pt x="126" y="4"/>
                    <a:pt x="127" y="4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8" y="4"/>
                    <a:pt x="128" y="4"/>
                    <a:pt x="128" y="4"/>
                  </a:cubicBezTo>
                  <a:cubicBezTo>
                    <a:pt x="128" y="4"/>
                    <a:pt x="128" y="4"/>
                    <a:pt x="128" y="4"/>
                  </a:cubicBezTo>
                  <a:cubicBezTo>
                    <a:pt x="135" y="4"/>
                    <a:pt x="141" y="5"/>
                    <a:pt x="147" y="6"/>
                  </a:cubicBezTo>
                  <a:cubicBezTo>
                    <a:pt x="147" y="6"/>
                    <a:pt x="147" y="6"/>
                    <a:pt x="147" y="6"/>
                  </a:cubicBezTo>
                  <a:cubicBezTo>
                    <a:pt x="148" y="6"/>
                    <a:pt x="149" y="5"/>
                    <a:pt x="149" y="4"/>
                  </a:cubicBezTo>
                  <a:cubicBezTo>
                    <a:pt x="149" y="3"/>
                    <a:pt x="148" y="2"/>
                    <a:pt x="147" y="2"/>
                  </a:cubicBezTo>
                  <a:cubicBezTo>
                    <a:pt x="141" y="1"/>
                    <a:pt x="135" y="0"/>
                    <a:pt x="128" y="0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45" name="Freeform 394"/>
            <p:cNvSpPr>
              <a:spLocks noEditPoints="1"/>
            </p:cNvSpPr>
            <p:nvPr/>
          </p:nvSpPr>
          <p:spPr bwMode="auto">
            <a:xfrm>
              <a:off x="2466570" y="4730965"/>
              <a:ext cx="239470" cy="31728"/>
            </a:xfrm>
            <a:custGeom>
              <a:avLst/>
              <a:gdLst>
                <a:gd name="T0" fmla="*/ 86 w 127"/>
                <a:gd name="T1" fmla="*/ 11 h 17"/>
                <a:gd name="T2" fmla="*/ 86 w 127"/>
                <a:gd name="T3" fmla="*/ 11 h 17"/>
                <a:gd name="T4" fmla="*/ 66 w 127"/>
                <a:gd name="T5" fmla="*/ 13 h 17"/>
                <a:gd name="T6" fmla="*/ 65 w 127"/>
                <a:gd name="T7" fmla="*/ 16 h 17"/>
                <a:gd name="T8" fmla="*/ 67 w 127"/>
                <a:gd name="T9" fmla="*/ 17 h 17"/>
                <a:gd name="T10" fmla="*/ 67 w 127"/>
                <a:gd name="T11" fmla="*/ 17 h 17"/>
                <a:gd name="T12" fmla="*/ 87 w 127"/>
                <a:gd name="T13" fmla="*/ 15 h 17"/>
                <a:gd name="T14" fmla="*/ 88 w 127"/>
                <a:gd name="T15" fmla="*/ 13 h 17"/>
                <a:gd name="T16" fmla="*/ 86 w 127"/>
                <a:gd name="T17" fmla="*/ 11 h 17"/>
                <a:gd name="T18" fmla="*/ 27 w 127"/>
                <a:gd name="T19" fmla="*/ 10 h 17"/>
                <a:gd name="T20" fmla="*/ 25 w 127"/>
                <a:gd name="T21" fmla="*/ 12 h 17"/>
                <a:gd name="T22" fmla="*/ 26 w 127"/>
                <a:gd name="T23" fmla="*/ 14 h 17"/>
                <a:gd name="T24" fmla="*/ 46 w 127"/>
                <a:gd name="T25" fmla="*/ 17 h 17"/>
                <a:gd name="T26" fmla="*/ 47 w 127"/>
                <a:gd name="T27" fmla="*/ 17 h 17"/>
                <a:gd name="T28" fmla="*/ 49 w 127"/>
                <a:gd name="T29" fmla="*/ 15 h 17"/>
                <a:gd name="T30" fmla="*/ 47 w 127"/>
                <a:gd name="T31" fmla="*/ 13 h 17"/>
                <a:gd name="T32" fmla="*/ 27 w 127"/>
                <a:gd name="T33" fmla="*/ 10 h 17"/>
                <a:gd name="T34" fmla="*/ 27 w 127"/>
                <a:gd name="T35" fmla="*/ 10 h 17"/>
                <a:gd name="T36" fmla="*/ 6 w 127"/>
                <a:gd name="T37" fmla="*/ 3 h 17"/>
                <a:gd name="T38" fmla="*/ 0 w 127"/>
                <a:gd name="T39" fmla="*/ 5 h 17"/>
                <a:gd name="T40" fmla="*/ 7 w 127"/>
                <a:gd name="T41" fmla="*/ 8 h 17"/>
                <a:gd name="T42" fmla="*/ 8 w 127"/>
                <a:gd name="T43" fmla="*/ 8 h 17"/>
                <a:gd name="T44" fmla="*/ 10 w 127"/>
                <a:gd name="T45" fmla="*/ 7 h 17"/>
                <a:gd name="T46" fmla="*/ 9 w 127"/>
                <a:gd name="T47" fmla="*/ 4 h 17"/>
                <a:gd name="T48" fmla="*/ 6 w 127"/>
                <a:gd name="T49" fmla="*/ 3 h 17"/>
                <a:gd name="T50" fmla="*/ 125 w 127"/>
                <a:gd name="T51" fmla="*/ 0 h 17"/>
                <a:gd name="T52" fmla="*/ 124 w 127"/>
                <a:gd name="T53" fmla="*/ 0 h 17"/>
                <a:gd name="T54" fmla="*/ 105 w 127"/>
                <a:gd name="T55" fmla="*/ 6 h 17"/>
                <a:gd name="T56" fmla="*/ 104 w 127"/>
                <a:gd name="T57" fmla="*/ 9 h 17"/>
                <a:gd name="T58" fmla="*/ 106 w 127"/>
                <a:gd name="T59" fmla="*/ 10 h 17"/>
                <a:gd name="T60" fmla="*/ 106 w 127"/>
                <a:gd name="T61" fmla="*/ 10 h 17"/>
                <a:gd name="T62" fmla="*/ 126 w 127"/>
                <a:gd name="T63" fmla="*/ 4 h 17"/>
                <a:gd name="T64" fmla="*/ 127 w 127"/>
                <a:gd name="T65" fmla="*/ 1 h 17"/>
                <a:gd name="T66" fmla="*/ 125 w 127"/>
                <a:gd name="T67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27" h="17">
                  <a:moveTo>
                    <a:pt x="86" y="11"/>
                  </a:moveTo>
                  <a:cubicBezTo>
                    <a:pt x="86" y="11"/>
                    <a:pt x="86" y="11"/>
                    <a:pt x="86" y="11"/>
                  </a:cubicBezTo>
                  <a:cubicBezTo>
                    <a:pt x="79" y="12"/>
                    <a:pt x="73" y="13"/>
                    <a:pt x="66" y="13"/>
                  </a:cubicBezTo>
                  <a:cubicBezTo>
                    <a:pt x="65" y="13"/>
                    <a:pt x="64" y="14"/>
                    <a:pt x="65" y="16"/>
                  </a:cubicBezTo>
                  <a:cubicBezTo>
                    <a:pt x="65" y="17"/>
                    <a:pt x="65" y="17"/>
                    <a:pt x="67" y="17"/>
                  </a:cubicBezTo>
                  <a:cubicBezTo>
                    <a:pt x="67" y="17"/>
                    <a:pt x="67" y="17"/>
                    <a:pt x="67" y="17"/>
                  </a:cubicBezTo>
                  <a:cubicBezTo>
                    <a:pt x="73" y="17"/>
                    <a:pt x="80" y="16"/>
                    <a:pt x="87" y="15"/>
                  </a:cubicBezTo>
                  <a:cubicBezTo>
                    <a:pt x="88" y="15"/>
                    <a:pt x="89" y="14"/>
                    <a:pt x="88" y="13"/>
                  </a:cubicBezTo>
                  <a:cubicBezTo>
                    <a:pt x="88" y="12"/>
                    <a:pt x="87" y="11"/>
                    <a:pt x="86" y="11"/>
                  </a:cubicBezTo>
                  <a:moveTo>
                    <a:pt x="27" y="10"/>
                  </a:moveTo>
                  <a:cubicBezTo>
                    <a:pt x="26" y="10"/>
                    <a:pt x="25" y="11"/>
                    <a:pt x="25" y="12"/>
                  </a:cubicBezTo>
                  <a:cubicBezTo>
                    <a:pt x="25" y="13"/>
                    <a:pt x="25" y="14"/>
                    <a:pt x="26" y="14"/>
                  </a:cubicBezTo>
                  <a:cubicBezTo>
                    <a:pt x="33" y="16"/>
                    <a:pt x="39" y="17"/>
                    <a:pt x="46" y="17"/>
                  </a:cubicBezTo>
                  <a:cubicBezTo>
                    <a:pt x="47" y="17"/>
                    <a:pt x="47" y="17"/>
                    <a:pt x="47" y="17"/>
                  </a:cubicBezTo>
                  <a:cubicBezTo>
                    <a:pt x="48" y="17"/>
                    <a:pt x="48" y="17"/>
                    <a:pt x="49" y="15"/>
                  </a:cubicBezTo>
                  <a:cubicBezTo>
                    <a:pt x="49" y="14"/>
                    <a:pt x="48" y="13"/>
                    <a:pt x="47" y="13"/>
                  </a:cubicBezTo>
                  <a:cubicBezTo>
                    <a:pt x="40" y="13"/>
                    <a:pt x="33" y="12"/>
                    <a:pt x="27" y="10"/>
                  </a:cubicBezTo>
                  <a:cubicBezTo>
                    <a:pt x="27" y="10"/>
                    <a:pt x="27" y="10"/>
                    <a:pt x="27" y="10"/>
                  </a:cubicBezTo>
                  <a:moveTo>
                    <a:pt x="6" y="3"/>
                  </a:moveTo>
                  <a:cubicBezTo>
                    <a:pt x="4" y="4"/>
                    <a:pt x="2" y="4"/>
                    <a:pt x="0" y="5"/>
                  </a:cubicBezTo>
                  <a:cubicBezTo>
                    <a:pt x="2" y="6"/>
                    <a:pt x="5" y="7"/>
                    <a:pt x="7" y="8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9" y="8"/>
                    <a:pt x="9" y="8"/>
                    <a:pt x="10" y="7"/>
                  </a:cubicBezTo>
                  <a:cubicBezTo>
                    <a:pt x="10" y="6"/>
                    <a:pt x="10" y="5"/>
                    <a:pt x="9" y="4"/>
                  </a:cubicBezTo>
                  <a:cubicBezTo>
                    <a:pt x="8" y="4"/>
                    <a:pt x="7" y="4"/>
                    <a:pt x="6" y="3"/>
                  </a:cubicBezTo>
                  <a:moveTo>
                    <a:pt x="125" y="0"/>
                  </a:moveTo>
                  <a:cubicBezTo>
                    <a:pt x="125" y="0"/>
                    <a:pt x="124" y="0"/>
                    <a:pt x="124" y="0"/>
                  </a:cubicBezTo>
                  <a:cubicBezTo>
                    <a:pt x="118" y="3"/>
                    <a:pt x="111" y="5"/>
                    <a:pt x="105" y="6"/>
                  </a:cubicBezTo>
                  <a:cubicBezTo>
                    <a:pt x="104" y="7"/>
                    <a:pt x="104" y="8"/>
                    <a:pt x="104" y="9"/>
                  </a:cubicBezTo>
                  <a:cubicBezTo>
                    <a:pt x="104" y="10"/>
                    <a:pt x="105" y="10"/>
                    <a:pt x="106" y="10"/>
                  </a:cubicBezTo>
                  <a:cubicBezTo>
                    <a:pt x="106" y="10"/>
                    <a:pt x="106" y="10"/>
                    <a:pt x="106" y="10"/>
                  </a:cubicBezTo>
                  <a:cubicBezTo>
                    <a:pt x="113" y="8"/>
                    <a:pt x="119" y="6"/>
                    <a:pt x="126" y="4"/>
                  </a:cubicBezTo>
                  <a:cubicBezTo>
                    <a:pt x="127" y="3"/>
                    <a:pt x="127" y="2"/>
                    <a:pt x="127" y="1"/>
                  </a:cubicBezTo>
                  <a:cubicBezTo>
                    <a:pt x="126" y="0"/>
                    <a:pt x="126" y="0"/>
                    <a:pt x="125" y="0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7182" name="组合 6"/>
          <p:cNvGrpSpPr/>
          <p:nvPr/>
        </p:nvGrpSpPr>
        <p:grpSpPr>
          <a:xfrm>
            <a:off x="5155954" y="4694767"/>
            <a:ext cx="582083" cy="732367"/>
            <a:chOff x="2581827" y="5172193"/>
            <a:chExt cx="579866" cy="731658"/>
          </a:xfrm>
        </p:grpSpPr>
        <p:sp>
          <p:nvSpPr>
            <p:cNvPr id="460" name="Freeform 409"/>
            <p:cNvSpPr>
              <a:spLocks noEditPoints="1"/>
            </p:cNvSpPr>
            <p:nvPr/>
          </p:nvSpPr>
          <p:spPr bwMode="auto">
            <a:xfrm>
              <a:off x="2588164" y="5181716"/>
              <a:ext cx="573529" cy="722135"/>
            </a:xfrm>
            <a:custGeom>
              <a:avLst/>
              <a:gdLst>
                <a:gd name="T0" fmla="*/ 106 w 302"/>
                <a:gd name="T1" fmla="*/ 6 h 379"/>
                <a:gd name="T2" fmla="*/ 28 w 302"/>
                <a:gd name="T3" fmla="*/ 106 h 379"/>
                <a:gd name="T4" fmla="*/ 86 w 302"/>
                <a:gd name="T5" fmla="*/ 367 h 379"/>
                <a:gd name="T6" fmla="*/ 203 w 302"/>
                <a:gd name="T7" fmla="*/ 340 h 379"/>
                <a:gd name="T8" fmla="*/ 302 w 302"/>
                <a:gd name="T9" fmla="*/ 196 h 379"/>
                <a:gd name="T10" fmla="*/ 106 w 302"/>
                <a:gd name="T11" fmla="*/ 6 h 379"/>
                <a:gd name="T12" fmla="*/ 220 w 302"/>
                <a:gd name="T13" fmla="*/ 200 h 379"/>
                <a:gd name="T14" fmla="*/ 165 w 302"/>
                <a:gd name="T15" fmla="*/ 257 h 379"/>
                <a:gd name="T16" fmla="*/ 112 w 302"/>
                <a:gd name="T17" fmla="*/ 261 h 379"/>
                <a:gd name="T18" fmla="*/ 104 w 302"/>
                <a:gd name="T19" fmla="*/ 141 h 379"/>
                <a:gd name="T20" fmla="*/ 146 w 302"/>
                <a:gd name="T21" fmla="*/ 101 h 379"/>
                <a:gd name="T22" fmla="*/ 220 w 302"/>
                <a:gd name="T23" fmla="*/ 200 h 3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02" h="379">
                  <a:moveTo>
                    <a:pt x="106" y="6"/>
                  </a:moveTo>
                  <a:cubicBezTo>
                    <a:pt x="55" y="10"/>
                    <a:pt x="34" y="55"/>
                    <a:pt x="28" y="106"/>
                  </a:cubicBezTo>
                  <a:cubicBezTo>
                    <a:pt x="19" y="175"/>
                    <a:pt x="0" y="338"/>
                    <a:pt x="86" y="367"/>
                  </a:cubicBezTo>
                  <a:cubicBezTo>
                    <a:pt x="123" y="379"/>
                    <a:pt x="171" y="358"/>
                    <a:pt x="203" y="340"/>
                  </a:cubicBezTo>
                  <a:cubicBezTo>
                    <a:pt x="252" y="312"/>
                    <a:pt x="302" y="257"/>
                    <a:pt x="302" y="196"/>
                  </a:cubicBezTo>
                  <a:cubicBezTo>
                    <a:pt x="302" y="62"/>
                    <a:pt x="175" y="0"/>
                    <a:pt x="106" y="6"/>
                  </a:cubicBezTo>
                  <a:moveTo>
                    <a:pt x="220" y="200"/>
                  </a:moveTo>
                  <a:cubicBezTo>
                    <a:pt x="216" y="227"/>
                    <a:pt x="190" y="248"/>
                    <a:pt x="165" y="257"/>
                  </a:cubicBezTo>
                  <a:cubicBezTo>
                    <a:pt x="150" y="263"/>
                    <a:pt x="127" y="269"/>
                    <a:pt x="112" y="261"/>
                  </a:cubicBezTo>
                  <a:cubicBezTo>
                    <a:pt x="75" y="242"/>
                    <a:pt x="95" y="171"/>
                    <a:pt x="104" y="141"/>
                  </a:cubicBezTo>
                  <a:cubicBezTo>
                    <a:pt x="110" y="118"/>
                    <a:pt x="123" y="100"/>
                    <a:pt x="146" y="101"/>
                  </a:cubicBezTo>
                  <a:cubicBezTo>
                    <a:pt x="177" y="104"/>
                    <a:pt x="229" y="140"/>
                    <a:pt x="220" y="200"/>
                  </a:cubicBezTo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62" name="Freeform 411"/>
            <p:cNvSpPr>
              <a:spLocks noEditPoints="1"/>
            </p:cNvSpPr>
            <p:nvPr/>
          </p:nvSpPr>
          <p:spPr bwMode="auto">
            <a:xfrm>
              <a:off x="2653122" y="5708636"/>
              <a:ext cx="456288" cy="177756"/>
            </a:xfrm>
            <a:custGeom>
              <a:avLst/>
              <a:gdLst>
                <a:gd name="T0" fmla="*/ 72 w 240"/>
                <a:gd name="T1" fmla="*/ 44 h 94"/>
                <a:gd name="T2" fmla="*/ 72 w 240"/>
                <a:gd name="T3" fmla="*/ 44 h 94"/>
                <a:gd name="T4" fmla="*/ 58 w 240"/>
                <a:gd name="T5" fmla="*/ 42 h 94"/>
                <a:gd name="T6" fmla="*/ 52 w 240"/>
                <a:gd name="T7" fmla="*/ 39 h 94"/>
                <a:gd name="T8" fmla="*/ 51 w 240"/>
                <a:gd name="T9" fmla="*/ 37 h 94"/>
                <a:gd name="T10" fmla="*/ 53 w 240"/>
                <a:gd name="T11" fmla="*/ 36 h 94"/>
                <a:gd name="T12" fmla="*/ 53 w 240"/>
                <a:gd name="T13" fmla="*/ 36 h 94"/>
                <a:gd name="T14" fmla="*/ 59 w 240"/>
                <a:gd name="T15" fmla="*/ 38 h 94"/>
                <a:gd name="T16" fmla="*/ 72 w 240"/>
                <a:gd name="T17" fmla="*/ 40 h 94"/>
                <a:gd name="T18" fmla="*/ 74 w 240"/>
                <a:gd name="T19" fmla="*/ 43 h 94"/>
                <a:gd name="T20" fmla="*/ 72 w 240"/>
                <a:gd name="T21" fmla="*/ 44 h 94"/>
                <a:gd name="T22" fmla="*/ 110 w 240"/>
                <a:gd name="T23" fmla="*/ 34 h 94"/>
                <a:gd name="T24" fmla="*/ 111 w 240"/>
                <a:gd name="T25" fmla="*/ 34 h 94"/>
                <a:gd name="T26" fmla="*/ 113 w 240"/>
                <a:gd name="T27" fmla="*/ 35 h 94"/>
                <a:gd name="T28" fmla="*/ 112 w 240"/>
                <a:gd name="T29" fmla="*/ 38 h 94"/>
                <a:gd name="T30" fmla="*/ 92 w 240"/>
                <a:gd name="T31" fmla="*/ 43 h 94"/>
                <a:gd name="T32" fmla="*/ 92 w 240"/>
                <a:gd name="T33" fmla="*/ 43 h 94"/>
                <a:gd name="T34" fmla="*/ 90 w 240"/>
                <a:gd name="T35" fmla="*/ 42 h 94"/>
                <a:gd name="T36" fmla="*/ 91 w 240"/>
                <a:gd name="T37" fmla="*/ 39 h 94"/>
                <a:gd name="T38" fmla="*/ 110 w 240"/>
                <a:gd name="T39" fmla="*/ 34 h 94"/>
                <a:gd name="T40" fmla="*/ 110 w 240"/>
                <a:gd name="T41" fmla="*/ 34 h 94"/>
                <a:gd name="T42" fmla="*/ 212 w 240"/>
                <a:gd name="T43" fmla="*/ 11 h 94"/>
                <a:gd name="T44" fmla="*/ 187 w 240"/>
                <a:gd name="T45" fmla="*/ 16 h 94"/>
                <a:gd name="T46" fmla="*/ 149 w 240"/>
                <a:gd name="T47" fmla="*/ 20 h 94"/>
                <a:gd name="T48" fmla="*/ 148 w 240"/>
                <a:gd name="T49" fmla="*/ 21 h 94"/>
                <a:gd name="T50" fmla="*/ 130 w 240"/>
                <a:gd name="T51" fmla="*/ 30 h 94"/>
                <a:gd name="T52" fmla="*/ 130 w 240"/>
                <a:gd name="T53" fmla="*/ 31 h 94"/>
                <a:gd name="T54" fmla="*/ 128 w 240"/>
                <a:gd name="T55" fmla="*/ 29 h 94"/>
                <a:gd name="T56" fmla="*/ 129 w 240"/>
                <a:gd name="T57" fmla="*/ 27 h 94"/>
                <a:gd name="T58" fmla="*/ 139 w 240"/>
                <a:gd name="T59" fmla="*/ 21 h 94"/>
                <a:gd name="T60" fmla="*/ 0 w 240"/>
                <a:gd name="T61" fmla="*/ 35 h 94"/>
                <a:gd name="T62" fmla="*/ 17 w 240"/>
                <a:gd name="T63" fmla="*/ 66 h 94"/>
                <a:gd name="T64" fmla="*/ 66 w 240"/>
                <a:gd name="T65" fmla="*/ 84 h 94"/>
                <a:gd name="T66" fmla="*/ 77 w 240"/>
                <a:gd name="T67" fmla="*/ 83 h 94"/>
                <a:gd name="T68" fmla="*/ 212 w 240"/>
                <a:gd name="T69" fmla="*/ 11 h 94"/>
                <a:gd name="T70" fmla="*/ 240 w 240"/>
                <a:gd name="T71" fmla="*/ 0 h 94"/>
                <a:gd name="T72" fmla="*/ 214 w 240"/>
                <a:gd name="T73" fmla="*/ 10 h 94"/>
                <a:gd name="T74" fmla="*/ 196 w 240"/>
                <a:gd name="T75" fmla="*/ 28 h 94"/>
                <a:gd name="T76" fmla="*/ 68 w 240"/>
                <a:gd name="T77" fmla="*/ 86 h 94"/>
                <a:gd name="T78" fmla="*/ 64 w 240"/>
                <a:gd name="T79" fmla="*/ 86 h 94"/>
                <a:gd name="T80" fmla="*/ 25 w 240"/>
                <a:gd name="T81" fmla="*/ 75 h 94"/>
                <a:gd name="T82" fmla="*/ 51 w 240"/>
                <a:gd name="T83" fmla="*/ 90 h 94"/>
                <a:gd name="T84" fmla="*/ 51 w 240"/>
                <a:gd name="T85" fmla="*/ 90 h 94"/>
                <a:gd name="T86" fmla="*/ 51 w 240"/>
                <a:gd name="T87" fmla="*/ 90 h 94"/>
                <a:gd name="T88" fmla="*/ 51 w 240"/>
                <a:gd name="T89" fmla="*/ 90 h 94"/>
                <a:gd name="T90" fmla="*/ 51 w 240"/>
                <a:gd name="T91" fmla="*/ 90 h 94"/>
                <a:gd name="T92" fmla="*/ 51 w 240"/>
                <a:gd name="T93" fmla="*/ 90 h 94"/>
                <a:gd name="T94" fmla="*/ 51 w 240"/>
                <a:gd name="T95" fmla="*/ 90 h 94"/>
                <a:gd name="T96" fmla="*/ 52 w 240"/>
                <a:gd name="T97" fmla="*/ 90 h 94"/>
                <a:gd name="T98" fmla="*/ 52 w 240"/>
                <a:gd name="T99" fmla="*/ 90 h 94"/>
                <a:gd name="T100" fmla="*/ 52 w 240"/>
                <a:gd name="T101" fmla="*/ 90 h 94"/>
                <a:gd name="T102" fmla="*/ 52 w 240"/>
                <a:gd name="T103" fmla="*/ 90 h 94"/>
                <a:gd name="T104" fmla="*/ 52 w 240"/>
                <a:gd name="T105" fmla="*/ 91 h 94"/>
                <a:gd name="T106" fmla="*/ 52 w 240"/>
                <a:gd name="T107" fmla="*/ 91 h 94"/>
                <a:gd name="T108" fmla="*/ 52 w 240"/>
                <a:gd name="T109" fmla="*/ 91 h 94"/>
                <a:gd name="T110" fmla="*/ 52 w 240"/>
                <a:gd name="T111" fmla="*/ 91 h 94"/>
                <a:gd name="T112" fmla="*/ 76 w 240"/>
                <a:gd name="T113" fmla="*/ 94 h 94"/>
                <a:gd name="T114" fmla="*/ 169 w 240"/>
                <a:gd name="T115" fmla="*/ 64 h 94"/>
                <a:gd name="T116" fmla="*/ 240 w 240"/>
                <a:gd name="T117" fmla="*/ 0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40" h="94">
                  <a:moveTo>
                    <a:pt x="72" y="44"/>
                  </a:moveTo>
                  <a:cubicBezTo>
                    <a:pt x="72" y="44"/>
                    <a:pt x="72" y="44"/>
                    <a:pt x="72" y="44"/>
                  </a:cubicBezTo>
                  <a:cubicBezTo>
                    <a:pt x="67" y="44"/>
                    <a:pt x="62" y="43"/>
                    <a:pt x="58" y="42"/>
                  </a:cubicBezTo>
                  <a:cubicBezTo>
                    <a:pt x="56" y="41"/>
                    <a:pt x="54" y="40"/>
                    <a:pt x="52" y="39"/>
                  </a:cubicBezTo>
                  <a:cubicBezTo>
                    <a:pt x="51" y="39"/>
                    <a:pt x="50" y="38"/>
                    <a:pt x="51" y="37"/>
                  </a:cubicBezTo>
                  <a:cubicBezTo>
                    <a:pt x="51" y="36"/>
                    <a:pt x="52" y="36"/>
                    <a:pt x="53" y="36"/>
                  </a:cubicBezTo>
                  <a:cubicBezTo>
                    <a:pt x="53" y="36"/>
                    <a:pt x="53" y="36"/>
                    <a:pt x="53" y="36"/>
                  </a:cubicBezTo>
                  <a:cubicBezTo>
                    <a:pt x="55" y="37"/>
                    <a:pt x="57" y="37"/>
                    <a:pt x="59" y="38"/>
                  </a:cubicBezTo>
                  <a:cubicBezTo>
                    <a:pt x="63" y="39"/>
                    <a:pt x="68" y="40"/>
                    <a:pt x="72" y="40"/>
                  </a:cubicBezTo>
                  <a:cubicBezTo>
                    <a:pt x="73" y="41"/>
                    <a:pt x="74" y="42"/>
                    <a:pt x="74" y="43"/>
                  </a:cubicBezTo>
                  <a:cubicBezTo>
                    <a:pt x="74" y="44"/>
                    <a:pt x="73" y="44"/>
                    <a:pt x="72" y="44"/>
                  </a:cubicBezTo>
                  <a:moveTo>
                    <a:pt x="110" y="34"/>
                  </a:moveTo>
                  <a:cubicBezTo>
                    <a:pt x="111" y="34"/>
                    <a:pt x="111" y="34"/>
                    <a:pt x="111" y="34"/>
                  </a:cubicBezTo>
                  <a:cubicBezTo>
                    <a:pt x="112" y="34"/>
                    <a:pt x="113" y="35"/>
                    <a:pt x="113" y="35"/>
                  </a:cubicBezTo>
                  <a:cubicBezTo>
                    <a:pt x="113" y="36"/>
                    <a:pt x="113" y="38"/>
                    <a:pt x="112" y="38"/>
                  </a:cubicBezTo>
                  <a:cubicBezTo>
                    <a:pt x="105" y="40"/>
                    <a:pt x="99" y="42"/>
                    <a:pt x="92" y="43"/>
                  </a:cubicBezTo>
                  <a:cubicBezTo>
                    <a:pt x="92" y="43"/>
                    <a:pt x="92" y="43"/>
                    <a:pt x="92" y="43"/>
                  </a:cubicBezTo>
                  <a:cubicBezTo>
                    <a:pt x="91" y="43"/>
                    <a:pt x="90" y="43"/>
                    <a:pt x="90" y="42"/>
                  </a:cubicBezTo>
                  <a:cubicBezTo>
                    <a:pt x="90" y="40"/>
                    <a:pt x="90" y="39"/>
                    <a:pt x="91" y="39"/>
                  </a:cubicBezTo>
                  <a:cubicBezTo>
                    <a:pt x="98" y="38"/>
                    <a:pt x="104" y="36"/>
                    <a:pt x="110" y="34"/>
                  </a:cubicBezTo>
                  <a:cubicBezTo>
                    <a:pt x="110" y="34"/>
                    <a:pt x="110" y="34"/>
                    <a:pt x="110" y="34"/>
                  </a:cubicBezTo>
                  <a:moveTo>
                    <a:pt x="212" y="11"/>
                  </a:moveTo>
                  <a:cubicBezTo>
                    <a:pt x="204" y="13"/>
                    <a:pt x="195" y="15"/>
                    <a:pt x="187" y="16"/>
                  </a:cubicBezTo>
                  <a:cubicBezTo>
                    <a:pt x="174" y="17"/>
                    <a:pt x="162" y="19"/>
                    <a:pt x="149" y="20"/>
                  </a:cubicBezTo>
                  <a:cubicBezTo>
                    <a:pt x="149" y="21"/>
                    <a:pt x="149" y="21"/>
                    <a:pt x="148" y="21"/>
                  </a:cubicBezTo>
                  <a:cubicBezTo>
                    <a:pt x="143" y="24"/>
                    <a:pt x="137" y="27"/>
                    <a:pt x="130" y="30"/>
                  </a:cubicBezTo>
                  <a:cubicBezTo>
                    <a:pt x="130" y="31"/>
                    <a:pt x="130" y="31"/>
                    <a:pt x="130" y="31"/>
                  </a:cubicBezTo>
                  <a:cubicBezTo>
                    <a:pt x="129" y="31"/>
                    <a:pt x="128" y="30"/>
                    <a:pt x="128" y="29"/>
                  </a:cubicBezTo>
                  <a:cubicBezTo>
                    <a:pt x="127" y="28"/>
                    <a:pt x="128" y="27"/>
                    <a:pt x="129" y="27"/>
                  </a:cubicBezTo>
                  <a:cubicBezTo>
                    <a:pt x="132" y="25"/>
                    <a:pt x="136" y="23"/>
                    <a:pt x="139" y="21"/>
                  </a:cubicBezTo>
                  <a:cubicBezTo>
                    <a:pt x="93" y="27"/>
                    <a:pt x="47" y="34"/>
                    <a:pt x="0" y="35"/>
                  </a:cubicBezTo>
                  <a:cubicBezTo>
                    <a:pt x="4" y="47"/>
                    <a:pt x="10" y="57"/>
                    <a:pt x="17" y="66"/>
                  </a:cubicBezTo>
                  <a:cubicBezTo>
                    <a:pt x="30" y="77"/>
                    <a:pt x="47" y="84"/>
                    <a:pt x="66" y="84"/>
                  </a:cubicBezTo>
                  <a:cubicBezTo>
                    <a:pt x="70" y="84"/>
                    <a:pt x="73" y="84"/>
                    <a:pt x="77" y="83"/>
                  </a:cubicBezTo>
                  <a:cubicBezTo>
                    <a:pt x="127" y="76"/>
                    <a:pt x="179" y="48"/>
                    <a:pt x="212" y="11"/>
                  </a:cubicBezTo>
                  <a:moveTo>
                    <a:pt x="240" y="0"/>
                  </a:moveTo>
                  <a:cubicBezTo>
                    <a:pt x="232" y="4"/>
                    <a:pt x="223" y="8"/>
                    <a:pt x="214" y="10"/>
                  </a:cubicBezTo>
                  <a:cubicBezTo>
                    <a:pt x="208" y="17"/>
                    <a:pt x="202" y="23"/>
                    <a:pt x="196" y="28"/>
                  </a:cubicBezTo>
                  <a:cubicBezTo>
                    <a:pt x="163" y="56"/>
                    <a:pt x="113" y="86"/>
                    <a:pt x="68" y="86"/>
                  </a:cubicBezTo>
                  <a:cubicBezTo>
                    <a:pt x="66" y="86"/>
                    <a:pt x="65" y="86"/>
                    <a:pt x="64" y="86"/>
                  </a:cubicBezTo>
                  <a:cubicBezTo>
                    <a:pt x="49" y="86"/>
                    <a:pt x="36" y="82"/>
                    <a:pt x="25" y="75"/>
                  </a:cubicBezTo>
                  <a:cubicBezTo>
                    <a:pt x="33" y="81"/>
                    <a:pt x="41" y="87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2" y="90"/>
                    <a:pt x="52" y="90"/>
                    <a:pt x="52" y="90"/>
                  </a:cubicBezTo>
                  <a:cubicBezTo>
                    <a:pt x="52" y="90"/>
                    <a:pt x="52" y="90"/>
                    <a:pt x="52" y="90"/>
                  </a:cubicBezTo>
                  <a:cubicBezTo>
                    <a:pt x="52" y="90"/>
                    <a:pt x="52" y="90"/>
                    <a:pt x="52" y="90"/>
                  </a:cubicBezTo>
                  <a:cubicBezTo>
                    <a:pt x="52" y="90"/>
                    <a:pt x="52" y="90"/>
                    <a:pt x="52" y="90"/>
                  </a:cubicBezTo>
                  <a:cubicBezTo>
                    <a:pt x="52" y="91"/>
                    <a:pt x="52" y="91"/>
                    <a:pt x="52" y="91"/>
                  </a:cubicBezTo>
                  <a:cubicBezTo>
                    <a:pt x="52" y="91"/>
                    <a:pt x="52" y="91"/>
                    <a:pt x="52" y="91"/>
                  </a:cubicBezTo>
                  <a:cubicBezTo>
                    <a:pt x="52" y="91"/>
                    <a:pt x="52" y="91"/>
                    <a:pt x="52" y="91"/>
                  </a:cubicBezTo>
                  <a:cubicBezTo>
                    <a:pt x="52" y="91"/>
                    <a:pt x="52" y="91"/>
                    <a:pt x="52" y="91"/>
                  </a:cubicBezTo>
                  <a:cubicBezTo>
                    <a:pt x="60" y="93"/>
                    <a:pt x="68" y="94"/>
                    <a:pt x="76" y="94"/>
                  </a:cubicBezTo>
                  <a:cubicBezTo>
                    <a:pt x="108" y="94"/>
                    <a:pt x="143" y="78"/>
                    <a:pt x="169" y="64"/>
                  </a:cubicBezTo>
                  <a:cubicBezTo>
                    <a:pt x="195" y="49"/>
                    <a:pt x="221" y="27"/>
                    <a:pt x="240" y="0"/>
                  </a:cubicBezTo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63" name="Freeform 412"/>
            <p:cNvSpPr/>
            <p:nvPr/>
          </p:nvSpPr>
          <p:spPr bwMode="auto">
            <a:xfrm>
              <a:off x="2581827" y="5172193"/>
              <a:ext cx="579866" cy="704677"/>
            </a:xfrm>
            <a:custGeom>
              <a:avLst/>
              <a:gdLst>
                <a:gd name="T0" fmla="*/ 20 w 305"/>
                <a:gd name="T1" fmla="*/ 101 h 370"/>
                <a:gd name="T2" fmla="*/ 60 w 305"/>
                <a:gd name="T3" fmla="*/ 16 h 370"/>
                <a:gd name="T4" fmla="*/ 113 w 305"/>
                <a:gd name="T5" fmla="*/ 3 h 370"/>
                <a:gd name="T6" fmla="*/ 203 w 305"/>
                <a:gd name="T7" fmla="*/ 33 h 370"/>
                <a:gd name="T8" fmla="*/ 275 w 305"/>
                <a:gd name="T9" fmla="*/ 112 h 370"/>
                <a:gd name="T10" fmla="*/ 251 w 305"/>
                <a:gd name="T11" fmla="*/ 290 h 370"/>
                <a:gd name="T12" fmla="*/ 114 w 305"/>
                <a:gd name="T13" fmla="*/ 364 h 370"/>
                <a:gd name="T14" fmla="*/ 29 w 305"/>
                <a:gd name="T15" fmla="*/ 313 h 370"/>
                <a:gd name="T16" fmla="*/ 20 w 305"/>
                <a:gd name="T17" fmla="*/ 101 h 370"/>
                <a:gd name="T18" fmla="*/ 19 w 305"/>
                <a:gd name="T19" fmla="*/ 103 h 370"/>
                <a:gd name="T20" fmla="*/ 25 w 305"/>
                <a:gd name="T21" fmla="*/ 308 h 370"/>
                <a:gd name="T22" fmla="*/ 101 w 305"/>
                <a:gd name="T23" fmla="*/ 367 h 370"/>
                <a:gd name="T24" fmla="*/ 233 w 305"/>
                <a:gd name="T25" fmla="*/ 309 h 370"/>
                <a:gd name="T26" fmla="*/ 288 w 305"/>
                <a:gd name="T27" fmla="*/ 227 h 370"/>
                <a:gd name="T28" fmla="*/ 274 w 305"/>
                <a:gd name="T29" fmla="*/ 106 h 370"/>
                <a:gd name="T30" fmla="*/ 108 w 305"/>
                <a:gd name="T31" fmla="*/ 1 h 370"/>
                <a:gd name="T32" fmla="*/ 19 w 305"/>
                <a:gd name="T33" fmla="*/ 103 h 370"/>
                <a:gd name="T34" fmla="*/ 20 w 305"/>
                <a:gd name="T35" fmla="*/ 101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05" h="370">
                  <a:moveTo>
                    <a:pt x="20" y="101"/>
                  </a:moveTo>
                  <a:cubicBezTo>
                    <a:pt x="25" y="70"/>
                    <a:pt x="33" y="36"/>
                    <a:pt x="60" y="16"/>
                  </a:cubicBezTo>
                  <a:cubicBezTo>
                    <a:pt x="75" y="5"/>
                    <a:pt x="95" y="2"/>
                    <a:pt x="113" y="3"/>
                  </a:cubicBezTo>
                  <a:cubicBezTo>
                    <a:pt x="145" y="4"/>
                    <a:pt x="176" y="17"/>
                    <a:pt x="203" y="33"/>
                  </a:cubicBezTo>
                  <a:cubicBezTo>
                    <a:pt x="234" y="52"/>
                    <a:pt x="259" y="80"/>
                    <a:pt x="275" y="112"/>
                  </a:cubicBezTo>
                  <a:cubicBezTo>
                    <a:pt x="305" y="172"/>
                    <a:pt x="296" y="239"/>
                    <a:pt x="251" y="290"/>
                  </a:cubicBezTo>
                  <a:cubicBezTo>
                    <a:pt x="217" y="328"/>
                    <a:pt x="165" y="357"/>
                    <a:pt x="114" y="364"/>
                  </a:cubicBezTo>
                  <a:cubicBezTo>
                    <a:pt x="75" y="370"/>
                    <a:pt x="45" y="347"/>
                    <a:pt x="29" y="313"/>
                  </a:cubicBezTo>
                  <a:cubicBezTo>
                    <a:pt x="0" y="250"/>
                    <a:pt x="11" y="168"/>
                    <a:pt x="20" y="101"/>
                  </a:cubicBezTo>
                  <a:cubicBezTo>
                    <a:pt x="20" y="102"/>
                    <a:pt x="19" y="103"/>
                    <a:pt x="19" y="103"/>
                  </a:cubicBezTo>
                  <a:cubicBezTo>
                    <a:pt x="10" y="170"/>
                    <a:pt x="1" y="243"/>
                    <a:pt x="25" y="308"/>
                  </a:cubicBezTo>
                  <a:cubicBezTo>
                    <a:pt x="37" y="342"/>
                    <a:pt x="64" y="366"/>
                    <a:pt x="101" y="367"/>
                  </a:cubicBezTo>
                  <a:cubicBezTo>
                    <a:pt x="147" y="369"/>
                    <a:pt x="199" y="338"/>
                    <a:pt x="233" y="309"/>
                  </a:cubicBezTo>
                  <a:cubicBezTo>
                    <a:pt x="258" y="287"/>
                    <a:pt x="278" y="259"/>
                    <a:pt x="288" y="227"/>
                  </a:cubicBezTo>
                  <a:cubicBezTo>
                    <a:pt x="301" y="188"/>
                    <a:pt x="292" y="142"/>
                    <a:pt x="274" y="106"/>
                  </a:cubicBezTo>
                  <a:cubicBezTo>
                    <a:pt x="244" y="45"/>
                    <a:pt x="175" y="1"/>
                    <a:pt x="108" y="1"/>
                  </a:cubicBezTo>
                  <a:cubicBezTo>
                    <a:pt x="49" y="0"/>
                    <a:pt x="26" y="53"/>
                    <a:pt x="19" y="103"/>
                  </a:cubicBezTo>
                  <a:cubicBezTo>
                    <a:pt x="19" y="103"/>
                    <a:pt x="20" y="102"/>
                    <a:pt x="20" y="101"/>
                  </a:cubicBezTo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64" name="Freeform 413"/>
            <p:cNvSpPr>
              <a:spLocks noEditPoints="1"/>
            </p:cNvSpPr>
            <p:nvPr/>
          </p:nvSpPr>
          <p:spPr bwMode="auto">
            <a:xfrm>
              <a:off x="2662628" y="5253136"/>
              <a:ext cx="419848" cy="507875"/>
            </a:xfrm>
            <a:custGeom>
              <a:avLst/>
              <a:gdLst>
                <a:gd name="T0" fmla="*/ 134 w 221"/>
                <a:gd name="T1" fmla="*/ 260 h 267"/>
                <a:gd name="T2" fmla="*/ 142 w 221"/>
                <a:gd name="T3" fmla="*/ 256 h 267"/>
                <a:gd name="T4" fmla="*/ 17 w 221"/>
                <a:gd name="T5" fmla="*/ 250 h 267"/>
                <a:gd name="T6" fmla="*/ 33 w 221"/>
                <a:gd name="T7" fmla="*/ 267 h 267"/>
                <a:gd name="T8" fmla="*/ 19 w 221"/>
                <a:gd name="T9" fmla="*/ 247 h 267"/>
                <a:gd name="T10" fmla="*/ 173 w 221"/>
                <a:gd name="T11" fmla="*/ 233 h 267"/>
                <a:gd name="T12" fmla="*/ 159 w 221"/>
                <a:gd name="T13" fmla="*/ 250 h 267"/>
                <a:gd name="T14" fmla="*/ 176 w 221"/>
                <a:gd name="T15" fmla="*/ 234 h 267"/>
                <a:gd name="T16" fmla="*/ 6 w 221"/>
                <a:gd name="T17" fmla="*/ 210 h 267"/>
                <a:gd name="T18" fmla="*/ 11 w 221"/>
                <a:gd name="T19" fmla="*/ 233 h 267"/>
                <a:gd name="T20" fmla="*/ 8 w 221"/>
                <a:gd name="T21" fmla="*/ 211 h 267"/>
                <a:gd name="T22" fmla="*/ 199 w 221"/>
                <a:gd name="T23" fmla="*/ 203 h 267"/>
                <a:gd name="T24" fmla="*/ 189 w 221"/>
                <a:gd name="T25" fmla="*/ 223 h 267"/>
                <a:gd name="T26" fmla="*/ 202 w 221"/>
                <a:gd name="T27" fmla="*/ 203 h 267"/>
                <a:gd name="T28" fmla="*/ 2 w 221"/>
                <a:gd name="T29" fmla="*/ 170 h 267"/>
                <a:gd name="T30" fmla="*/ 3 w 221"/>
                <a:gd name="T31" fmla="*/ 194 h 267"/>
                <a:gd name="T32" fmla="*/ 4 w 221"/>
                <a:gd name="T33" fmla="*/ 172 h 267"/>
                <a:gd name="T34" fmla="*/ 214 w 221"/>
                <a:gd name="T35" fmla="*/ 168 h 267"/>
                <a:gd name="T36" fmla="*/ 210 w 221"/>
                <a:gd name="T37" fmla="*/ 189 h 267"/>
                <a:gd name="T38" fmla="*/ 217 w 221"/>
                <a:gd name="T39" fmla="*/ 166 h 267"/>
                <a:gd name="T40" fmla="*/ 1 w 221"/>
                <a:gd name="T41" fmla="*/ 132 h 267"/>
                <a:gd name="T42" fmla="*/ 2 w 221"/>
                <a:gd name="T43" fmla="*/ 154 h 267"/>
                <a:gd name="T44" fmla="*/ 3 w 221"/>
                <a:gd name="T45" fmla="*/ 130 h 267"/>
                <a:gd name="T46" fmla="*/ 217 w 221"/>
                <a:gd name="T47" fmla="*/ 126 h 267"/>
                <a:gd name="T48" fmla="*/ 217 w 221"/>
                <a:gd name="T49" fmla="*/ 148 h 267"/>
                <a:gd name="T50" fmla="*/ 221 w 221"/>
                <a:gd name="T51" fmla="*/ 148 h 267"/>
                <a:gd name="T52" fmla="*/ 217 w 221"/>
                <a:gd name="T53" fmla="*/ 126 h 267"/>
                <a:gd name="T54" fmla="*/ 3 w 221"/>
                <a:gd name="T55" fmla="*/ 112 h 267"/>
                <a:gd name="T56" fmla="*/ 7 w 221"/>
                <a:gd name="T57" fmla="*/ 112 h 267"/>
                <a:gd name="T58" fmla="*/ 7 w 221"/>
                <a:gd name="T59" fmla="*/ 90 h 267"/>
                <a:gd name="T60" fmla="*/ 205 w 221"/>
                <a:gd name="T61" fmla="*/ 91 h 267"/>
                <a:gd name="T62" fmla="*/ 214 w 221"/>
                <a:gd name="T63" fmla="*/ 111 h 267"/>
                <a:gd name="T64" fmla="*/ 207 w 221"/>
                <a:gd name="T65" fmla="*/ 88 h 267"/>
                <a:gd name="T66" fmla="*/ 6 w 221"/>
                <a:gd name="T67" fmla="*/ 79 h 267"/>
                <a:gd name="T68" fmla="*/ 10 w 221"/>
                <a:gd name="T69" fmla="*/ 80 h 267"/>
                <a:gd name="T70" fmla="*/ 12 w 221"/>
                <a:gd name="T71" fmla="*/ 58 h 267"/>
                <a:gd name="T72" fmla="*/ 184 w 221"/>
                <a:gd name="T73" fmla="*/ 57 h 267"/>
                <a:gd name="T74" fmla="*/ 197 w 221"/>
                <a:gd name="T75" fmla="*/ 74 h 267"/>
                <a:gd name="T76" fmla="*/ 187 w 221"/>
                <a:gd name="T77" fmla="*/ 55 h 267"/>
                <a:gd name="T78" fmla="*/ 154 w 221"/>
                <a:gd name="T79" fmla="*/ 28 h 267"/>
                <a:gd name="T80" fmla="*/ 170 w 221"/>
                <a:gd name="T81" fmla="*/ 43 h 267"/>
                <a:gd name="T82" fmla="*/ 173 w 221"/>
                <a:gd name="T83" fmla="*/ 40 h 267"/>
                <a:gd name="T84" fmla="*/ 28 w 221"/>
                <a:gd name="T85" fmla="*/ 21 h 267"/>
                <a:gd name="T86" fmla="*/ 18 w 221"/>
                <a:gd name="T87" fmla="*/ 43 h 267"/>
                <a:gd name="T88" fmla="*/ 30 w 221"/>
                <a:gd name="T89" fmla="*/ 25 h 267"/>
                <a:gd name="T90" fmla="*/ 121 w 221"/>
                <a:gd name="T91" fmla="*/ 9 h 267"/>
                <a:gd name="T92" fmla="*/ 138 w 221"/>
                <a:gd name="T93" fmla="*/ 21 h 267"/>
                <a:gd name="T94" fmla="*/ 140 w 221"/>
                <a:gd name="T95" fmla="*/ 17 h 267"/>
                <a:gd name="T96" fmla="*/ 62 w 221"/>
                <a:gd name="T97" fmla="*/ 1 h 267"/>
                <a:gd name="T98" fmla="*/ 41 w 221"/>
                <a:gd name="T99" fmla="*/ 11 h 267"/>
                <a:gd name="T100" fmla="*/ 62 w 221"/>
                <a:gd name="T101" fmla="*/ 5 h 267"/>
                <a:gd name="T102" fmla="*/ 82 w 221"/>
                <a:gd name="T103" fmla="*/ 0 h 267"/>
                <a:gd name="T104" fmla="*/ 101 w 221"/>
                <a:gd name="T105" fmla="*/ 7 h 267"/>
                <a:gd name="T106" fmla="*/ 102 w 221"/>
                <a:gd name="T107" fmla="*/ 3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21" h="267">
                  <a:moveTo>
                    <a:pt x="142" y="256"/>
                  </a:moveTo>
                  <a:cubicBezTo>
                    <a:pt x="142" y="256"/>
                    <a:pt x="142" y="257"/>
                    <a:pt x="141" y="257"/>
                  </a:cubicBezTo>
                  <a:cubicBezTo>
                    <a:pt x="139" y="258"/>
                    <a:pt x="137" y="259"/>
                    <a:pt x="134" y="260"/>
                  </a:cubicBezTo>
                  <a:cubicBezTo>
                    <a:pt x="138" y="260"/>
                    <a:pt x="141" y="260"/>
                    <a:pt x="144" y="259"/>
                  </a:cubicBezTo>
                  <a:cubicBezTo>
                    <a:pt x="144" y="259"/>
                    <a:pt x="144" y="258"/>
                    <a:pt x="144" y="257"/>
                  </a:cubicBezTo>
                  <a:cubicBezTo>
                    <a:pt x="144" y="257"/>
                    <a:pt x="143" y="256"/>
                    <a:pt x="142" y="256"/>
                  </a:cubicBezTo>
                  <a:moveTo>
                    <a:pt x="19" y="247"/>
                  </a:moveTo>
                  <a:cubicBezTo>
                    <a:pt x="19" y="247"/>
                    <a:pt x="19" y="248"/>
                    <a:pt x="18" y="248"/>
                  </a:cubicBezTo>
                  <a:cubicBezTo>
                    <a:pt x="17" y="248"/>
                    <a:pt x="17" y="249"/>
                    <a:pt x="17" y="250"/>
                  </a:cubicBezTo>
                  <a:cubicBezTo>
                    <a:pt x="21" y="257"/>
                    <a:pt x="25" y="262"/>
                    <a:pt x="30" y="267"/>
                  </a:cubicBezTo>
                  <a:cubicBezTo>
                    <a:pt x="30" y="267"/>
                    <a:pt x="31" y="267"/>
                    <a:pt x="31" y="267"/>
                  </a:cubicBezTo>
                  <a:cubicBezTo>
                    <a:pt x="32" y="267"/>
                    <a:pt x="32" y="267"/>
                    <a:pt x="33" y="267"/>
                  </a:cubicBezTo>
                  <a:cubicBezTo>
                    <a:pt x="33" y="266"/>
                    <a:pt x="33" y="265"/>
                    <a:pt x="33" y="264"/>
                  </a:cubicBezTo>
                  <a:cubicBezTo>
                    <a:pt x="28" y="260"/>
                    <a:pt x="24" y="254"/>
                    <a:pt x="21" y="249"/>
                  </a:cubicBezTo>
                  <a:cubicBezTo>
                    <a:pt x="21" y="248"/>
                    <a:pt x="20" y="247"/>
                    <a:pt x="19" y="247"/>
                  </a:cubicBezTo>
                  <a:moveTo>
                    <a:pt x="175" y="233"/>
                  </a:moveTo>
                  <a:cubicBezTo>
                    <a:pt x="174" y="233"/>
                    <a:pt x="174" y="233"/>
                    <a:pt x="173" y="233"/>
                  </a:cubicBezTo>
                  <a:cubicBezTo>
                    <a:pt x="173" y="233"/>
                    <a:pt x="173" y="233"/>
                    <a:pt x="173" y="233"/>
                  </a:cubicBezTo>
                  <a:cubicBezTo>
                    <a:pt x="168" y="238"/>
                    <a:pt x="163" y="242"/>
                    <a:pt x="158" y="246"/>
                  </a:cubicBezTo>
                  <a:cubicBezTo>
                    <a:pt x="157" y="247"/>
                    <a:pt x="157" y="248"/>
                    <a:pt x="158" y="249"/>
                  </a:cubicBezTo>
                  <a:cubicBezTo>
                    <a:pt x="158" y="249"/>
                    <a:pt x="159" y="250"/>
                    <a:pt x="159" y="250"/>
                  </a:cubicBezTo>
                  <a:cubicBezTo>
                    <a:pt x="160" y="250"/>
                    <a:pt x="160" y="249"/>
                    <a:pt x="160" y="249"/>
                  </a:cubicBezTo>
                  <a:cubicBezTo>
                    <a:pt x="166" y="245"/>
                    <a:pt x="171" y="241"/>
                    <a:pt x="176" y="236"/>
                  </a:cubicBezTo>
                  <a:cubicBezTo>
                    <a:pt x="177" y="236"/>
                    <a:pt x="177" y="234"/>
                    <a:pt x="176" y="234"/>
                  </a:cubicBezTo>
                  <a:cubicBezTo>
                    <a:pt x="176" y="233"/>
                    <a:pt x="175" y="233"/>
                    <a:pt x="175" y="233"/>
                  </a:cubicBezTo>
                  <a:moveTo>
                    <a:pt x="6" y="210"/>
                  </a:moveTo>
                  <a:cubicBezTo>
                    <a:pt x="6" y="210"/>
                    <a:pt x="6" y="210"/>
                    <a:pt x="6" y="210"/>
                  </a:cubicBezTo>
                  <a:cubicBezTo>
                    <a:pt x="5" y="210"/>
                    <a:pt x="4" y="211"/>
                    <a:pt x="4" y="212"/>
                  </a:cubicBezTo>
                  <a:cubicBezTo>
                    <a:pt x="6" y="219"/>
                    <a:pt x="7" y="226"/>
                    <a:pt x="9" y="232"/>
                  </a:cubicBezTo>
                  <a:cubicBezTo>
                    <a:pt x="10" y="233"/>
                    <a:pt x="10" y="233"/>
                    <a:pt x="11" y="233"/>
                  </a:cubicBezTo>
                  <a:cubicBezTo>
                    <a:pt x="12" y="233"/>
                    <a:pt x="12" y="233"/>
                    <a:pt x="12" y="233"/>
                  </a:cubicBezTo>
                  <a:cubicBezTo>
                    <a:pt x="13" y="233"/>
                    <a:pt x="14" y="232"/>
                    <a:pt x="13" y="231"/>
                  </a:cubicBezTo>
                  <a:cubicBezTo>
                    <a:pt x="11" y="224"/>
                    <a:pt x="10" y="218"/>
                    <a:pt x="8" y="211"/>
                  </a:cubicBezTo>
                  <a:cubicBezTo>
                    <a:pt x="8" y="210"/>
                    <a:pt x="7" y="210"/>
                    <a:pt x="6" y="210"/>
                  </a:cubicBezTo>
                  <a:moveTo>
                    <a:pt x="201" y="203"/>
                  </a:moveTo>
                  <a:cubicBezTo>
                    <a:pt x="200" y="203"/>
                    <a:pt x="199" y="203"/>
                    <a:pt x="199" y="203"/>
                  </a:cubicBezTo>
                  <a:cubicBezTo>
                    <a:pt x="195" y="209"/>
                    <a:pt x="191" y="214"/>
                    <a:pt x="187" y="219"/>
                  </a:cubicBezTo>
                  <a:cubicBezTo>
                    <a:pt x="186" y="220"/>
                    <a:pt x="186" y="221"/>
                    <a:pt x="187" y="222"/>
                  </a:cubicBezTo>
                  <a:cubicBezTo>
                    <a:pt x="188" y="222"/>
                    <a:pt x="188" y="223"/>
                    <a:pt x="189" y="223"/>
                  </a:cubicBezTo>
                  <a:cubicBezTo>
                    <a:pt x="189" y="223"/>
                    <a:pt x="190" y="222"/>
                    <a:pt x="190" y="222"/>
                  </a:cubicBezTo>
                  <a:cubicBezTo>
                    <a:pt x="194" y="217"/>
                    <a:pt x="199" y="211"/>
                    <a:pt x="202" y="206"/>
                  </a:cubicBezTo>
                  <a:cubicBezTo>
                    <a:pt x="203" y="205"/>
                    <a:pt x="203" y="203"/>
                    <a:pt x="202" y="203"/>
                  </a:cubicBezTo>
                  <a:cubicBezTo>
                    <a:pt x="201" y="203"/>
                    <a:pt x="201" y="203"/>
                    <a:pt x="201" y="203"/>
                  </a:cubicBezTo>
                  <a:moveTo>
                    <a:pt x="2" y="170"/>
                  </a:moveTo>
                  <a:cubicBezTo>
                    <a:pt x="2" y="170"/>
                    <a:pt x="2" y="170"/>
                    <a:pt x="2" y="170"/>
                  </a:cubicBezTo>
                  <a:cubicBezTo>
                    <a:pt x="1" y="170"/>
                    <a:pt x="0" y="171"/>
                    <a:pt x="0" y="172"/>
                  </a:cubicBezTo>
                  <a:cubicBezTo>
                    <a:pt x="0" y="179"/>
                    <a:pt x="1" y="186"/>
                    <a:pt x="1" y="192"/>
                  </a:cubicBezTo>
                  <a:cubicBezTo>
                    <a:pt x="2" y="193"/>
                    <a:pt x="2" y="194"/>
                    <a:pt x="3" y="194"/>
                  </a:cubicBezTo>
                  <a:cubicBezTo>
                    <a:pt x="4" y="194"/>
                    <a:pt x="4" y="194"/>
                    <a:pt x="4" y="194"/>
                  </a:cubicBezTo>
                  <a:cubicBezTo>
                    <a:pt x="5" y="194"/>
                    <a:pt x="6" y="193"/>
                    <a:pt x="5" y="192"/>
                  </a:cubicBezTo>
                  <a:cubicBezTo>
                    <a:pt x="5" y="185"/>
                    <a:pt x="4" y="179"/>
                    <a:pt x="4" y="172"/>
                  </a:cubicBezTo>
                  <a:cubicBezTo>
                    <a:pt x="4" y="171"/>
                    <a:pt x="3" y="170"/>
                    <a:pt x="2" y="170"/>
                  </a:cubicBezTo>
                  <a:moveTo>
                    <a:pt x="216" y="166"/>
                  </a:moveTo>
                  <a:cubicBezTo>
                    <a:pt x="215" y="166"/>
                    <a:pt x="215" y="167"/>
                    <a:pt x="214" y="168"/>
                  </a:cubicBezTo>
                  <a:cubicBezTo>
                    <a:pt x="213" y="174"/>
                    <a:pt x="211" y="180"/>
                    <a:pt x="208" y="186"/>
                  </a:cubicBezTo>
                  <a:cubicBezTo>
                    <a:pt x="208" y="187"/>
                    <a:pt x="208" y="188"/>
                    <a:pt x="209" y="189"/>
                  </a:cubicBezTo>
                  <a:cubicBezTo>
                    <a:pt x="210" y="189"/>
                    <a:pt x="210" y="189"/>
                    <a:pt x="210" y="189"/>
                  </a:cubicBezTo>
                  <a:cubicBezTo>
                    <a:pt x="211" y="189"/>
                    <a:pt x="211" y="188"/>
                    <a:pt x="212" y="188"/>
                  </a:cubicBezTo>
                  <a:cubicBezTo>
                    <a:pt x="215" y="181"/>
                    <a:pt x="217" y="175"/>
                    <a:pt x="218" y="168"/>
                  </a:cubicBezTo>
                  <a:cubicBezTo>
                    <a:pt x="218" y="167"/>
                    <a:pt x="218" y="166"/>
                    <a:pt x="217" y="166"/>
                  </a:cubicBezTo>
                  <a:cubicBezTo>
                    <a:pt x="217" y="166"/>
                    <a:pt x="216" y="166"/>
                    <a:pt x="216" y="166"/>
                  </a:cubicBezTo>
                  <a:moveTo>
                    <a:pt x="3" y="130"/>
                  </a:moveTo>
                  <a:cubicBezTo>
                    <a:pt x="2" y="130"/>
                    <a:pt x="1" y="131"/>
                    <a:pt x="1" y="132"/>
                  </a:cubicBezTo>
                  <a:cubicBezTo>
                    <a:pt x="1" y="138"/>
                    <a:pt x="0" y="145"/>
                    <a:pt x="0" y="152"/>
                  </a:cubicBezTo>
                  <a:cubicBezTo>
                    <a:pt x="0" y="153"/>
                    <a:pt x="1" y="154"/>
                    <a:pt x="2" y="154"/>
                  </a:cubicBezTo>
                  <a:cubicBezTo>
                    <a:pt x="2" y="154"/>
                    <a:pt x="2" y="154"/>
                    <a:pt x="2" y="154"/>
                  </a:cubicBezTo>
                  <a:cubicBezTo>
                    <a:pt x="3" y="154"/>
                    <a:pt x="4" y="153"/>
                    <a:pt x="4" y="152"/>
                  </a:cubicBezTo>
                  <a:cubicBezTo>
                    <a:pt x="4" y="145"/>
                    <a:pt x="5" y="139"/>
                    <a:pt x="5" y="132"/>
                  </a:cubicBezTo>
                  <a:cubicBezTo>
                    <a:pt x="5" y="131"/>
                    <a:pt x="4" y="130"/>
                    <a:pt x="3" y="130"/>
                  </a:cubicBezTo>
                  <a:cubicBezTo>
                    <a:pt x="3" y="130"/>
                    <a:pt x="3" y="130"/>
                    <a:pt x="3" y="130"/>
                  </a:cubicBezTo>
                  <a:moveTo>
                    <a:pt x="217" y="126"/>
                  </a:moveTo>
                  <a:cubicBezTo>
                    <a:pt x="217" y="126"/>
                    <a:pt x="217" y="126"/>
                    <a:pt x="217" y="126"/>
                  </a:cubicBezTo>
                  <a:cubicBezTo>
                    <a:pt x="216" y="126"/>
                    <a:pt x="215" y="127"/>
                    <a:pt x="215" y="128"/>
                  </a:cubicBezTo>
                  <a:cubicBezTo>
                    <a:pt x="216" y="135"/>
                    <a:pt x="217" y="141"/>
                    <a:pt x="217" y="148"/>
                  </a:cubicBezTo>
                  <a:cubicBezTo>
                    <a:pt x="217" y="148"/>
                    <a:pt x="217" y="148"/>
                    <a:pt x="217" y="148"/>
                  </a:cubicBezTo>
                  <a:cubicBezTo>
                    <a:pt x="217" y="149"/>
                    <a:pt x="217" y="150"/>
                    <a:pt x="219" y="150"/>
                  </a:cubicBezTo>
                  <a:cubicBezTo>
                    <a:pt x="219" y="150"/>
                    <a:pt x="219" y="150"/>
                    <a:pt x="219" y="150"/>
                  </a:cubicBezTo>
                  <a:cubicBezTo>
                    <a:pt x="220" y="150"/>
                    <a:pt x="221" y="149"/>
                    <a:pt x="221" y="148"/>
                  </a:cubicBezTo>
                  <a:cubicBezTo>
                    <a:pt x="221" y="148"/>
                    <a:pt x="221" y="148"/>
                    <a:pt x="221" y="148"/>
                  </a:cubicBezTo>
                  <a:cubicBezTo>
                    <a:pt x="221" y="141"/>
                    <a:pt x="220" y="134"/>
                    <a:pt x="219" y="128"/>
                  </a:cubicBezTo>
                  <a:cubicBezTo>
                    <a:pt x="219" y="127"/>
                    <a:pt x="218" y="126"/>
                    <a:pt x="217" y="126"/>
                  </a:cubicBezTo>
                  <a:moveTo>
                    <a:pt x="7" y="90"/>
                  </a:moveTo>
                  <a:cubicBezTo>
                    <a:pt x="6" y="90"/>
                    <a:pt x="5" y="91"/>
                    <a:pt x="5" y="92"/>
                  </a:cubicBezTo>
                  <a:cubicBezTo>
                    <a:pt x="4" y="98"/>
                    <a:pt x="3" y="105"/>
                    <a:pt x="3" y="112"/>
                  </a:cubicBezTo>
                  <a:cubicBezTo>
                    <a:pt x="3" y="113"/>
                    <a:pt x="3" y="114"/>
                    <a:pt x="4" y="114"/>
                  </a:cubicBezTo>
                  <a:cubicBezTo>
                    <a:pt x="5" y="114"/>
                    <a:pt x="5" y="114"/>
                    <a:pt x="5" y="114"/>
                  </a:cubicBezTo>
                  <a:cubicBezTo>
                    <a:pt x="6" y="114"/>
                    <a:pt x="6" y="113"/>
                    <a:pt x="7" y="112"/>
                  </a:cubicBezTo>
                  <a:cubicBezTo>
                    <a:pt x="7" y="105"/>
                    <a:pt x="8" y="99"/>
                    <a:pt x="9" y="92"/>
                  </a:cubicBezTo>
                  <a:cubicBezTo>
                    <a:pt x="9" y="91"/>
                    <a:pt x="8" y="90"/>
                    <a:pt x="7" y="90"/>
                  </a:cubicBezTo>
                  <a:cubicBezTo>
                    <a:pt x="7" y="90"/>
                    <a:pt x="7" y="90"/>
                    <a:pt x="7" y="90"/>
                  </a:cubicBezTo>
                  <a:moveTo>
                    <a:pt x="207" y="88"/>
                  </a:moveTo>
                  <a:cubicBezTo>
                    <a:pt x="206" y="88"/>
                    <a:pt x="206" y="88"/>
                    <a:pt x="206" y="88"/>
                  </a:cubicBezTo>
                  <a:cubicBezTo>
                    <a:pt x="205" y="88"/>
                    <a:pt x="204" y="90"/>
                    <a:pt x="205" y="91"/>
                  </a:cubicBezTo>
                  <a:cubicBezTo>
                    <a:pt x="208" y="97"/>
                    <a:pt x="210" y="103"/>
                    <a:pt x="211" y="109"/>
                  </a:cubicBezTo>
                  <a:cubicBezTo>
                    <a:pt x="212" y="110"/>
                    <a:pt x="213" y="111"/>
                    <a:pt x="213" y="111"/>
                  </a:cubicBezTo>
                  <a:cubicBezTo>
                    <a:pt x="214" y="111"/>
                    <a:pt x="214" y="111"/>
                    <a:pt x="214" y="111"/>
                  </a:cubicBezTo>
                  <a:cubicBezTo>
                    <a:pt x="215" y="110"/>
                    <a:pt x="216" y="109"/>
                    <a:pt x="215" y="108"/>
                  </a:cubicBezTo>
                  <a:cubicBezTo>
                    <a:pt x="214" y="101"/>
                    <a:pt x="211" y="95"/>
                    <a:pt x="209" y="89"/>
                  </a:cubicBezTo>
                  <a:cubicBezTo>
                    <a:pt x="208" y="88"/>
                    <a:pt x="208" y="88"/>
                    <a:pt x="207" y="88"/>
                  </a:cubicBezTo>
                  <a:moveTo>
                    <a:pt x="12" y="58"/>
                  </a:moveTo>
                  <a:cubicBezTo>
                    <a:pt x="11" y="58"/>
                    <a:pt x="10" y="58"/>
                    <a:pt x="10" y="59"/>
                  </a:cubicBezTo>
                  <a:cubicBezTo>
                    <a:pt x="8" y="66"/>
                    <a:pt x="7" y="72"/>
                    <a:pt x="6" y="79"/>
                  </a:cubicBezTo>
                  <a:cubicBezTo>
                    <a:pt x="6" y="80"/>
                    <a:pt x="7" y="81"/>
                    <a:pt x="8" y="81"/>
                  </a:cubicBezTo>
                  <a:cubicBezTo>
                    <a:pt x="8" y="81"/>
                    <a:pt x="8" y="81"/>
                    <a:pt x="8" y="81"/>
                  </a:cubicBezTo>
                  <a:cubicBezTo>
                    <a:pt x="9" y="81"/>
                    <a:pt x="10" y="81"/>
                    <a:pt x="10" y="80"/>
                  </a:cubicBezTo>
                  <a:cubicBezTo>
                    <a:pt x="11" y="73"/>
                    <a:pt x="12" y="66"/>
                    <a:pt x="14" y="60"/>
                  </a:cubicBezTo>
                  <a:cubicBezTo>
                    <a:pt x="14" y="59"/>
                    <a:pt x="14" y="58"/>
                    <a:pt x="12" y="58"/>
                  </a:cubicBezTo>
                  <a:cubicBezTo>
                    <a:pt x="12" y="58"/>
                    <a:pt x="12" y="58"/>
                    <a:pt x="12" y="58"/>
                  </a:cubicBezTo>
                  <a:moveTo>
                    <a:pt x="186" y="54"/>
                  </a:moveTo>
                  <a:cubicBezTo>
                    <a:pt x="185" y="54"/>
                    <a:pt x="185" y="54"/>
                    <a:pt x="184" y="55"/>
                  </a:cubicBezTo>
                  <a:cubicBezTo>
                    <a:pt x="183" y="55"/>
                    <a:pt x="183" y="57"/>
                    <a:pt x="184" y="57"/>
                  </a:cubicBezTo>
                  <a:cubicBezTo>
                    <a:pt x="184" y="57"/>
                    <a:pt x="184" y="57"/>
                    <a:pt x="184" y="57"/>
                  </a:cubicBezTo>
                  <a:cubicBezTo>
                    <a:pt x="188" y="62"/>
                    <a:pt x="192" y="68"/>
                    <a:pt x="196" y="73"/>
                  </a:cubicBezTo>
                  <a:cubicBezTo>
                    <a:pt x="196" y="74"/>
                    <a:pt x="197" y="74"/>
                    <a:pt x="197" y="74"/>
                  </a:cubicBezTo>
                  <a:cubicBezTo>
                    <a:pt x="198" y="74"/>
                    <a:pt x="198" y="74"/>
                    <a:pt x="198" y="74"/>
                  </a:cubicBezTo>
                  <a:cubicBezTo>
                    <a:pt x="199" y="73"/>
                    <a:pt x="200" y="72"/>
                    <a:pt x="199" y="71"/>
                  </a:cubicBezTo>
                  <a:cubicBezTo>
                    <a:pt x="195" y="65"/>
                    <a:pt x="191" y="60"/>
                    <a:pt x="187" y="55"/>
                  </a:cubicBezTo>
                  <a:cubicBezTo>
                    <a:pt x="187" y="54"/>
                    <a:pt x="186" y="54"/>
                    <a:pt x="186" y="54"/>
                  </a:cubicBezTo>
                  <a:moveTo>
                    <a:pt x="156" y="27"/>
                  </a:moveTo>
                  <a:cubicBezTo>
                    <a:pt x="155" y="27"/>
                    <a:pt x="155" y="28"/>
                    <a:pt x="154" y="28"/>
                  </a:cubicBezTo>
                  <a:cubicBezTo>
                    <a:pt x="154" y="29"/>
                    <a:pt x="154" y="30"/>
                    <a:pt x="155" y="31"/>
                  </a:cubicBezTo>
                  <a:cubicBezTo>
                    <a:pt x="155" y="31"/>
                    <a:pt x="155" y="31"/>
                    <a:pt x="155" y="31"/>
                  </a:cubicBezTo>
                  <a:cubicBezTo>
                    <a:pt x="160" y="35"/>
                    <a:pt x="165" y="39"/>
                    <a:pt x="170" y="43"/>
                  </a:cubicBezTo>
                  <a:cubicBezTo>
                    <a:pt x="171" y="44"/>
                    <a:pt x="171" y="44"/>
                    <a:pt x="172" y="44"/>
                  </a:cubicBezTo>
                  <a:cubicBezTo>
                    <a:pt x="172" y="44"/>
                    <a:pt x="173" y="44"/>
                    <a:pt x="173" y="43"/>
                  </a:cubicBezTo>
                  <a:cubicBezTo>
                    <a:pt x="174" y="42"/>
                    <a:pt x="174" y="41"/>
                    <a:pt x="173" y="40"/>
                  </a:cubicBezTo>
                  <a:cubicBezTo>
                    <a:pt x="168" y="36"/>
                    <a:pt x="163" y="32"/>
                    <a:pt x="157" y="28"/>
                  </a:cubicBezTo>
                  <a:cubicBezTo>
                    <a:pt x="157" y="27"/>
                    <a:pt x="156" y="27"/>
                    <a:pt x="156" y="27"/>
                  </a:cubicBezTo>
                  <a:moveTo>
                    <a:pt x="28" y="21"/>
                  </a:moveTo>
                  <a:cubicBezTo>
                    <a:pt x="28" y="21"/>
                    <a:pt x="27" y="22"/>
                    <a:pt x="27" y="22"/>
                  </a:cubicBezTo>
                  <a:cubicBezTo>
                    <a:pt x="23" y="27"/>
                    <a:pt x="19" y="33"/>
                    <a:pt x="16" y="40"/>
                  </a:cubicBezTo>
                  <a:cubicBezTo>
                    <a:pt x="16" y="41"/>
                    <a:pt x="16" y="42"/>
                    <a:pt x="18" y="43"/>
                  </a:cubicBezTo>
                  <a:cubicBezTo>
                    <a:pt x="18" y="43"/>
                    <a:pt x="18" y="43"/>
                    <a:pt x="18" y="43"/>
                  </a:cubicBezTo>
                  <a:cubicBezTo>
                    <a:pt x="19" y="43"/>
                    <a:pt x="20" y="42"/>
                    <a:pt x="20" y="41"/>
                  </a:cubicBezTo>
                  <a:cubicBezTo>
                    <a:pt x="23" y="35"/>
                    <a:pt x="26" y="30"/>
                    <a:pt x="30" y="25"/>
                  </a:cubicBezTo>
                  <a:cubicBezTo>
                    <a:pt x="31" y="24"/>
                    <a:pt x="30" y="23"/>
                    <a:pt x="30" y="22"/>
                  </a:cubicBezTo>
                  <a:cubicBezTo>
                    <a:pt x="29" y="22"/>
                    <a:pt x="29" y="21"/>
                    <a:pt x="28" y="21"/>
                  </a:cubicBezTo>
                  <a:moveTo>
                    <a:pt x="121" y="9"/>
                  </a:moveTo>
                  <a:cubicBezTo>
                    <a:pt x="120" y="9"/>
                    <a:pt x="119" y="9"/>
                    <a:pt x="119" y="10"/>
                  </a:cubicBezTo>
                  <a:cubicBezTo>
                    <a:pt x="118" y="11"/>
                    <a:pt x="119" y="12"/>
                    <a:pt x="120" y="13"/>
                  </a:cubicBezTo>
                  <a:cubicBezTo>
                    <a:pt x="126" y="15"/>
                    <a:pt x="132" y="18"/>
                    <a:pt x="138" y="21"/>
                  </a:cubicBezTo>
                  <a:cubicBezTo>
                    <a:pt x="139" y="21"/>
                    <a:pt x="139" y="21"/>
                    <a:pt x="139" y="21"/>
                  </a:cubicBezTo>
                  <a:cubicBezTo>
                    <a:pt x="140" y="21"/>
                    <a:pt x="140" y="21"/>
                    <a:pt x="141" y="20"/>
                  </a:cubicBezTo>
                  <a:cubicBezTo>
                    <a:pt x="141" y="19"/>
                    <a:pt x="141" y="18"/>
                    <a:pt x="140" y="17"/>
                  </a:cubicBezTo>
                  <a:cubicBezTo>
                    <a:pt x="134" y="14"/>
                    <a:pt x="127" y="11"/>
                    <a:pt x="121" y="9"/>
                  </a:cubicBezTo>
                  <a:cubicBezTo>
                    <a:pt x="121" y="9"/>
                    <a:pt x="121" y="9"/>
                    <a:pt x="121" y="9"/>
                  </a:cubicBezTo>
                  <a:moveTo>
                    <a:pt x="62" y="1"/>
                  </a:moveTo>
                  <a:cubicBezTo>
                    <a:pt x="62" y="1"/>
                    <a:pt x="62" y="1"/>
                    <a:pt x="61" y="1"/>
                  </a:cubicBezTo>
                  <a:cubicBezTo>
                    <a:pt x="54" y="3"/>
                    <a:pt x="48" y="5"/>
                    <a:pt x="42" y="8"/>
                  </a:cubicBezTo>
                  <a:cubicBezTo>
                    <a:pt x="41" y="9"/>
                    <a:pt x="41" y="10"/>
                    <a:pt x="41" y="11"/>
                  </a:cubicBezTo>
                  <a:cubicBezTo>
                    <a:pt x="42" y="12"/>
                    <a:pt x="42" y="12"/>
                    <a:pt x="43" y="12"/>
                  </a:cubicBezTo>
                  <a:cubicBezTo>
                    <a:pt x="44" y="12"/>
                    <a:pt x="44" y="12"/>
                    <a:pt x="44" y="12"/>
                  </a:cubicBezTo>
                  <a:cubicBezTo>
                    <a:pt x="49" y="9"/>
                    <a:pt x="55" y="6"/>
                    <a:pt x="62" y="5"/>
                  </a:cubicBezTo>
                  <a:cubicBezTo>
                    <a:pt x="63" y="5"/>
                    <a:pt x="64" y="4"/>
                    <a:pt x="64" y="3"/>
                  </a:cubicBezTo>
                  <a:cubicBezTo>
                    <a:pt x="64" y="2"/>
                    <a:pt x="63" y="1"/>
                    <a:pt x="62" y="1"/>
                  </a:cubicBezTo>
                  <a:moveTo>
                    <a:pt x="82" y="0"/>
                  </a:moveTo>
                  <a:cubicBezTo>
                    <a:pt x="81" y="0"/>
                    <a:pt x="80" y="1"/>
                    <a:pt x="80" y="2"/>
                  </a:cubicBezTo>
                  <a:cubicBezTo>
                    <a:pt x="80" y="3"/>
                    <a:pt x="80" y="4"/>
                    <a:pt x="82" y="4"/>
                  </a:cubicBezTo>
                  <a:cubicBezTo>
                    <a:pt x="88" y="5"/>
                    <a:pt x="94" y="6"/>
                    <a:pt x="101" y="7"/>
                  </a:cubicBezTo>
                  <a:cubicBezTo>
                    <a:pt x="101" y="7"/>
                    <a:pt x="101" y="7"/>
                    <a:pt x="101" y="7"/>
                  </a:cubicBezTo>
                  <a:cubicBezTo>
                    <a:pt x="102" y="7"/>
                    <a:pt x="103" y="6"/>
                    <a:pt x="103" y="6"/>
                  </a:cubicBezTo>
                  <a:cubicBezTo>
                    <a:pt x="104" y="4"/>
                    <a:pt x="103" y="3"/>
                    <a:pt x="102" y="3"/>
                  </a:cubicBezTo>
                  <a:cubicBezTo>
                    <a:pt x="95" y="2"/>
                    <a:pt x="88" y="1"/>
                    <a:pt x="82" y="0"/>
                  </a:cubicBezTo>
                  <a:cubicBezTo>
                    <a:pt x="82" y="0"/>
                    <a:pt x="82" y="0"/>
                    <a:pt x="82" y="0"/>
                  </a:cubicBezTo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65" name="Freeform 414"/>
            <p:cNvSpPr>
              <a:spLocks noEditPoints="1"/>
            </p:cNvSpPr>
            <p:nvPr/>
          </p:nvSpPr>
          <p:spPr bwMode="auto">
            <a:xfrm>
              <a:off x="2746598" y="5745140"/>
              <a:ext cx="188536" cy="46026"/>
            </a:xfrm>
            <a:custGeom>
              <a:avLst/>
              <a:gdLst>
                <a:gd name="T0" fmla="*/ 3 w 99"/>
                <a:gd name="T1" fmla="*/ 16 h 24"/>
                <a:gd name="T2" fmla="*/ 1 w 99"/>
                <a:gd name="T3" fmla="*/ 17 h 24"/>
                <a:gd name="T4" fmla="*/ 2 w 99"/>
                <a:gd name="T5" fmla="*/ 19 h 24"/>
                <a:gd name="T6" fmla="*/ 8 w 99"/>
                <a:gd name="T7" fmla="*/ 22 h 24"/>
                <a:gd name="T8" fmla="*/ 22 w 99"/>
                <a:gd name="T9" fmla="*/ 24 h 24"/>
                <a:gd name="T10" fmla="*/ 22 w 99"/>
                <a:gd name="T11" fmla="*/ 24 h 24"/>
                <a:gd name="T12" fmla="*/ 24 w 99"/>
                <a:gd name="T13" fmla="*/ 23 h 24"/>
                <a:gd name="T14" fmla="*/ 22 w 99"/>
                <a:gd name="T15" fmla="*/ 20 h 24"/>
                <a:gd name="T16" fmla="*/ 9 w 99"/>
                <a:gd name="T17" fmla="*/ 18 h 24"/>
                <a:gd name="T18" fmla="*/ 3 w 99"/>
                <a:gd name="T19" fmla="*/ 16 h 24"/>
                <a:gd name="T20" fmla="*/ 3 w 99"/>
                <a:gd name="T21" fmla="*/ 16 h 24"/>
                <a:gd name="T22" fmla="*/ 61 w 99"/>
                <a:gd name="T23" fmla="*/ 14 h 24"/>
                <a:gd name="T24" fmla="*/ 60 w 99"/>
                <a:gd name="T25" fmla="*/ 14 h 24"/>
                <a:gd name="T26" fmla="*/ 60 w 99"/>
                <a:gd name="T27" fmla="*/ 14 h 24"/>
                <a:gd name="T28" fmla="*/ 41 w 99"/>
                <a:gd name="T29" fmla="*/ 19 h 24"/>
                <a:gd name="T30" fmla="*/ 40 w 99"/>
                <a:gd name="T31" fmla="*/ 22 h 24"/>
                <a:gd name="T32" fmla="*/ 42 w 99"/>
                <a:gd name="T33" fmla="*/ 23 h 24"/>
                <a:gd name="T34" fmla="*/ 42 w 99"/>
                <a:gd name="T35" fmla="*/ 23 h 24"/>
                <a:gd name="T36" fmla="*/ 62 w 99"/>
                <a:gd name="T37" fmla="*/ 18 h 24"/>
                <a:gd name="T38" fmla="*/ 63 w 99"/>
                <a:gd name="T39" fmla="*/ 15 h 24"/>
                <a:gd name="T40" fmla="*/ 61 w 99"/>
                <a:gd name="T41" fmla="*/ 14 h 24"/>
                <a:gd name="T42" fmla="*/ 99 w 99"/>
                <a:gd name="T43" fmla="*/ 0 h 24"/>
                <a:gd name="T44" fmla="*/ 89 w 99"/>
                <a:gd name="T45" fmla="*/ 1 h 24"/>
                <a:gd name="T46" fmla="*/ 79 w 99"/>
                <a:gd name="T47" fmla="*/ 7 h 24"/>
                <a:gd name="T48" fmla="*/ 78 w 99"/>
                <a:gd name="T49" fmla="*/ 9 h 24"/>
                <a:gd name="T50" fmla="*/ 80 w 99"/>
                <a:gd name="T51" fmla="*/ 11 h 24"/>
                <a:gd name="T52" fmla="*/ 80 w 99"/>
                <a:gd name="T53" fmla="*/ 10 h 24"/>
                <a:gd name="T54" fmla="*/ 98 w 99"/>
                <a:gd name="T55" fmla="*/ 1 h 24"/>
                <a:gd name="T56" fmla="*/ 99 w 99"/>
                <a:gd name="T57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99" h="24">
                  <a:moveTo>
                    <a:pt x="3" y="16"/>
                  </a:moveTo>
                  <a:cubicBezTo>
                    <a:pt x="2" y="16"/>
                    <a:pt x="1" y="16"/>
                    <a:pt x="1" y="17"/>
                  </a:cubicBezTo>
                  <a:cubicBezTo>
                    <a:pt x="0" y="18"/>
                    <a:pt x="1" y="19"/>
                    <a:pt x="2" y="19"/>
                  </a:cubicBezTo>
                  <a:cubicBezTo>
                    <a:pt x="4" y="20"/>
                    <a:pt x="6" y="21"/>
                    <a:pt x="8" y="22"/>
                  </a:cubicBezTo>
                  <a:cubicBezTo>
                    <a:pt x="12" y="23"/>
                    <a:pt x="17" y="24"/>
                    <a:pt x="22" y="24"/>
                  </a:cubicBezTo>
                  <a:cubicBezTo>
                    <a:pt x="22" y="24"/>
                    <a:pt x="22" y="24"/>
                    <a:pt x="22" y="24"/>
                  </a:cubicBezTo>
                  <a:cubicBezTo>
                    <a:pt x="23" y="24"/>
                    <a:pt x="24" y="24"/>
                    <a:pt x="24" y="23"/>
                  </a:cubicBezTo>
                  <a:cubicBezTo>
                    <a:pt x="24" y="22"/>
                    <a:pt x="23" y="21"/>
                    <a:pt x="22" y="20"/>
                  </a:cubicBezTo>
                  <a:cubicBezTo>
                    <a:pt x="18" y="20"/>
                    <a:pt x="13" y="19"/>
                    <a:pt x="9" y="18"/>
                  </a:cubicBezTo>
                  <a:cubicBezTo>
                    <a:pt x="7" y="17"/>
                    <a:pt x="5" y="17"/>
                    <a:pt x="3" y="16"/>
                  </a:cubicBezTo>
                  <a:cubicBezTo>
                    <a:pt x="3" y="16"/>
                    <a:pt x="3" y="16"/>
                    <a:pt x="3" y="16"/>
                  </a:cubicBezTo>
                  <a:moveTo>
                    <a:pt x="61" y="14"/>
                  </a:moveTo>
                  <a:cubicBezTo>
                    <a:pt x="61" y="14"/>
                    <a:pt x="61" y="14"/>
                    <a:pt x="60" y="14"/>
                  </a:cubicBezTo>
                  <a:cubicBezTo>
                    <a:pt x="60" y="14"/>
                    <a:pt x="60" y="14"/>
                    <a:pt x="60" y="14"/>
                  </a:cubicBezTo>
                  <a:cubicBezTo>
                    <a:pt x="54" y="16"/>
                    <a:pt x="48" y="18"/>
                    <a:pt x="41" y="19"/>
                  </a:cubicBezTo>
                  <a:cubicBezTo>
                    <a:pt x="40" y="19"/>
                    <a:pt x="40" y="20"/>
                    <a:pt x="40" y="22"/>
                  </a:cubicBezTo>
                  <a:cubicBezTo>
                    <a:pt x="40" y="23"/>
                    <a:pt x="41" y="23"/>
                    <a:pt x="42" y="23"/>
                  </a:cubicBezTo>
                  <a:cubicBezTo>
                    <a:pt x="42" y="23"/>
                    <a:pt x="42" y="23"/>
                    <a:pt x="42" y="23"/>
                  </a:cubicBezTo>
                  <a:cubicBezTo>
                    <a:pt x="49" y="22"/>
                    <a:pt x="55" y="20"/>
                    <a:pt x="62" y="18"/>
                  </a:cubicBezTo>
                  <a:cubicBezTo>
                    <a:pt x="63" y="18"/>
                    <a:pt x="63" y="16"/>
                    <a:pt x="63" y="15"/>
                  </a:cubicBezTo>
                  <a:cubicBezTo>
                    <a:pt x="63" y="15"/>
                    <a:pt x="62" y="14"/>
                    <a:pt x="61" y="14"/>
                  </a:cubicBezTo>
                  <a:moveTo>
                    <a:pt x="99" y="0"/>
                  </a:moveTo>
                  <a:cubicBezTo>
                    <a:pt x="96" y="1"/>
                    <a:pt x="93" y="1"/>
                    <a:pt x="89" y="1"/>
                  </a:cubicBezTo>
                  <a:cubicBezTo>
                    <a:pt x="86" y="3"/>
                    <a:pt x="82" y="5"/>
                    <a:pt x="79" y="7"/>
                  </a:cubicBezTo>
                  <a:cubicBezTo>
                    <a:pt x="78" y="7"/>
                    <a:pt x="77" y="8"/>
                    <a:pt x="78" y="9"/>
                  </a:cubicBezTo>
                  <a:cubicBezTo>
                    <a:pt x="78" y="10"/>
                    <a:pt x="79" y="11"/>
                    <a:pt x="80" y="11"/>
                  </a:cubicBezTo>
                  <a:cubicBezTo>
                    <a:pt x="80" y="10"/>
                    <a:pt x="80" y="10"/>
                    <a:pt x="80" y="10"/>
                  </a:cubicBezTo>
                  <a:cubicBezTo>
                    <a:pt x="87" y="7"/>
                    <a:pt x="93" y="4"/>
                    <a:pt x="98" y="1"/>
                  </a:cubicBezTo>
                  <a:cubicBezTo>
                    <a:pt x="99" y="1"/>
                    <a:pt x="99" y="1"/>
                    <a:pt x="99" y="0"/>
                  </a:cubicBezTo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66" name="Freeform 415"/>
            <p:cNvSpPr/>
            <p:nvPr/>
          </p:nvSpPr>
          <p:spPr bwMode="auto">
            <a:xfrm>
              <a:off x="2714911" y="5335666"/>
              <a:ext cx="305777" cy="355513"/>
            </a:xfrm>
            <a:custGeom>
              <a:avLst/>
              <a:gdLst>
                <a:gd name="T0" fmla="*/ 29 w 161"/>
                <a:gd name="T1" fmla="*/ 51 h 186"/>
                <a:gd name="T2" fmla="*/ 119 w 161"/>
                <a:gd name="T3" fmla="*/ 38 h 186"/>
                <a:gd name="T4" fmla="*/ 143 w 161"/>
                <a:gd name="T5" fmla="*/ 79 h 186"/>
                <a:gd name="T6" fmla="*/ 105 w 161"/>
                <a:gd name="T7" fmla="*/ 161 h 186"/>
                <a:gd name="T8" fmla="*/ 18 w 161"/>
                <a:gd name="T9" fmla="*/ 144 h 186"/>
                <a:gd name="T10" fmla="*/ 29 w 161"/>
                <a:gd name="T11" fmla="*/ 51 h 186"/>
                <a:gd name="T12" fmla="*/ 28 w 161"/>
                <a:gd name="T13" fmla="*/ 53 h 186"/>
                <a:gd name="T14" fmla="*/ 29 w 161"/>
                <a:gd name="T15" fmla="*/ 169 h 186"/>
                <a:gd name="T16" fmla="*/ 99 w 161"/>
                <a:gd name="T17" fmla="*/ 165 h 186"/>
                <a:gd name="T18" fmla="*/ 140 w 161"/>
                <a:gd name="T19" fmla="*/ 127 h 186"/>
                <a:gd name="T20" fmla="*/ 99 w 161"/>
                <a:gd name="T21" fmla="*/ 21 h 186"/>
                <a:gd name="T22" fmla="*/ 46 w 161"/>
                <a:gd name="T23" fmla="*/ 21 h 186"/>
                <a:gd name="T24" fmla="*/ 28 w 161"/>
                <a:gd name="T25" fmla="*/ 53 h 186"/>
                <a:gd name="T26" fmla="*/ 29 w 161"/>
                <a:gd name="T27" fmla="*/ 51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61" h="186">
                  <a:moveTo>
                    <a:pt x="29" y="51"/>
                  </a:moveTo>
                  <a:cubicBezTo>
                    <a:pt x="46" y="0"/>
                    <a:pt x="89" y="10"/>
                    <a:pt x="119" y="38"/>
                  </a:cubicBezTo>
                  <a:cubicBezTo>
                    <a:pt x="131" y="49"/>
                    <a:pt x="139" y="64"/>
                    <a:pt x="143" y="79"/>
                  </a:cubicBezTo>
                  <a:cubicBezTo>
                    <a:pt x="152" y="113"/>
                    <a:pt x="134" y="144"/>
                    <a:pt x="105" y="161"/>
                  </a:cubicBezTo>
                  <a:cubicBezTo>
                    <a:pt x="75" y="179"/>
                    <a:pt x="29" y="185"/>
                    <a:pt x="18" y="144"/>
                  </a:cubicBezTo>
                  <a:cubicBezTo>
                    <a:pt x="10" y="114"/>
                    <a:pt x="21" y="79"/>
                    <a:pt x="29" y="51"/>
                  </a:cubicBezTo>
                  <a:cubicBezTo>
                    <a:pt x="29" y="51"/>
                    <a:pt x="28" y="52"/>
                    <a:pt x="28" y="53"/>
                  </a:cubicBezTo>
                  <a:cubicBezTo>
                    <a:pt x="18" y="86"/>
                    <a:pt x="0" y="141"/>
                    <a:pt x="29" y="169"/>
                  </a:cubicBezTo>
                  <a:cubicBezTo>
                    <a:pt x="47" y="186"/>
                    <a:pt x="80" y="174"/>
                    <a:pt x="99" y="165"/>
                  </a:cubicBezTo>
                  <a:cubicBezTo>
                    <a:pt x="117" y="157"/>
                    <a:pt x="131" y="144"/>
                    <a:pt x="140" y="127"/>
                  </a:cubicBezTo>
                  <a:cubicBezTo>
                    <a:pt x="161" y="88"/>
                    <a:pt x="134" y="40"/>
                    <a:pt x="99" y="21"/>
                  </a:cubicBezTo>
                  <a:cubicBezTo>
                    <a:pt x="82" y="11"/>
                    <a:pt x="62" y="7"/>
                    <a:pt x="46" y="21"/>
                  </a:cubicBezTo>
                  <a:cubicBezTo>
                    <a:pt x="36" y="28"/>
                    <a:pt x="32" y="42"/>
                    <a:pt x="28" y="53"/>
                  </a:cubicBezTo>
                  <a:cubicBezTo>
                    <a:pt x="28" y="53"/>
                    <a:pt x="29" y="52"/>
                    <a:pt x="29" y="51"/>
                  </a:cubicBez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5" name="图片 4" descr="dabcd06a6544a19734e2cd66cdc765b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88390" y="2875280"/>
            <a:ext cx="3167380" cy="37452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3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53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8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87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0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173" grpId="0" animBg="1"/>
      <p:bldP spid="7173" grpId="1" animBg="1"/>
      <p:bldP spid="36" grpId="0" animBg="1"/>
      <p:bldP spid="36" grpId="1" animBg="1"/>
      <p:bldP spid="40" grpId="0" animBg="1"/>
      <p:bldP spid="40" grpId="1" animBg="1"/>
      <p:bldP spid="44" grpId="0" animBg="1"/>
      <p:bldP spid="44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7A7B88C-0904-4F1C-9441-F78762F7CC4D}"/>
              </a:ext>
            </a:extLst>
          </p:cNvPr>
          <p:cNvSpPr txBox="1"/>
          <p:nvPr/>
        </p:nvSpPr>
        <p:spPr>
          <a:xfrm>
            <a:off x="2779481" y="524562"/>
            <a:ext cx="136967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800" b="1" dirty="0">
                <a:solidFill>
                  <a:srgbClr val="17479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endParaRPr lang="en-US" sz="2800" b="1" dirty="0">
              <a:solidFill>
                <a:srgbClr val="17479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6AA728B-84C8-423D-8585-437B9C99E94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1799161" y="583836"/>
            <a:ext cx="980320" cy="52517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EA261B5-EF23-4439-AD80-99FD1C719F4A}"/>
              </a:ext>
            </a:extLst>
          </p:cNvPr>
          <p:cNvSpPr txBox="1"/>
          <p:nvPr/>
        </p:nvSpPr>
        <p:spPr>
          <a:xfrm>
            <a:off x="1799161" y="541625"/>
            <a:ext cx="903340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44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Từ ngữ</a:t>
            </a:r>
            <a:endParaRPr lang="en-US" sz="4400" b="1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31B376B-E06B-4E20-B9AC-72C0809E9019}"/>
              </a:ext>
            </a:extLst>
          </p:cNvPr>
          <p:cNvSpPr/>
          <p:nvPr/>
        </p:nvSpPr>
        <p:spPr>
          <a:xfrm>
            <a:off x="1298994" y="1553269"/>
            <a:ext cx="479700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ông Ngân (dải Ngân Hà )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D6ACE2D9-FDB6-4782-B021-4B5DAB3E6392}"/>
              </a:ext>
            </a:extLst>
          </p:cNvPr>
          <p:cNvSpPr/>
          <p:nvPr/>
        </p:nvSpPr>
        <p:spPr>
          <a:xfrm>
            <a:off x="1577729" y="1878519"/>
            <a:ext cx="140903" cy="203670"/>
          </a:xfrm>
          <a:prstGeom prst="ellipse">
            <a:avLst/>
          </a:prstGeom>
          <a:solidFill>
            <a:srgbClr val="FFAB40"/>
          </a:solidFill>
          <a:ln>
            <a:solidFill>
              <a:srgbClr val="FFAB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72F7307-A647-4694-9931-A690C50D98AC}"/>
              </a:ext>
            </a:extLst>
          </p:cNvPr>
          <p:cNvSpPr txBox="1"/>
          <p:nvPr/>
        </p:nvSpPr>
        <p:spPr>
          <a:xfrm>
            <a:off x="5744457" y="1529868"/>
            <a:ext cx="597749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8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dải trắng bạc, vắt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solidFill>
                  <a:srgbClr val="FC7D77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ngang bầu trời, được tạo nên từ nhiều ngôi sao, trông giống như một con sông.</a:t>
            </a:r>
          </a:p>
          <a:p>
            <a:pPr>
              <a:lnSpc>
                <a:spcPct val="150000"/>
              </a:lnSpc>
            </a:pPr>
            <a:r>
              <a:rPr lang="vi-VN" sz="28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2" descr="Dải Ngân Hà của chúng ta có gì đặc biệt? - Doanh Nghiệp Việt Nam">
            <a:extLst>
              <a:ext uri="{FF2B5EF4-FFF2-40B4-BE49-F238E27FC236}">
                <a16:creationId xmlns:a16="http://schemas.microsoft.com/office/drawing/2014/main" id="{4C474DD7-416D-4AFF-8E0D-08E7C794D9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748" y="3640545"/>
            <a:ext cx="10496504" cy="2889536"/>
          </a:xfrm>
          <a:prstGeom prst="rect">
            <a:avLst/>
          </a:prstGeom>
          <a:ln w="952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4219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 animBg="1"/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83D9170-F43E-4F36-9B65-A9701CA86C72}"/>
              </a:ext>
            </a:extLst>
          </p:cNvPr>
          <p:cNvSpPr txBox="1"/>
          <p:nvPr/>
        </p:nvSpPr>
        <p:spPr>
          <a:xfrm>
            <a:off x="2386292" y="510910"/>
            <a:ext cx="146511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800" b="1" dirty="0">
                <a:solidFill>
                  <a:srgbClr val="17479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endParaRPr lang="en-US" sz="2800" b="1" dirty="0">
              <a:solidFill>
                <a:srgbClr val="17479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AEA91D2-C81A-4866-BBB9-63DEFA99766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1930790" y="636719"/>
            <a:ext cx="746310" cy="52517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33D7DD7-19CD-4442-A00E-C3D86ECE747A}"/>
              </a:ext>
            </a:extLst>
          </p:cNvPr>
          <p:cNvSpPr txBox="1"/>
          <p:nvPr/>
        </p:nvSpPr>
        <p:spPr>
          <a:xfrm>
            <a:off x="1024569" y="777551"/>
            <a:ext cx="96628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3200" b="1" dirty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Từ ngữ</a:t>
            </a:r>
            <a:endParaRPr lang="en-US" sz="3200" b="1" dirty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DE4DF69-5882-4035-89D6-0E0008BC1A15}"/>
              </a:ext>
            </a:extLst>
          </p:cNvPr>
          <p:cNvSpPr/>
          <p:nvPr/>
        </p:nvSpPr>
        <p:spPr>
          <a:xfrm>
            <a:off x="2192357" y="1638405"/>
            <a:ext cx="1079901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nong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0F5D46B0-FB8F-44E9-8643-4EC7F5181E2C}"/>
              </a:ext>
            </a:extLst>
          </p:cNvPr>
          <p:cNvSpPr/>
          <p:nvPr/>
        </p:nvSpPr>
        <p:spPr>
          <a:xfrm>
            <a:off x="2303945" y="1963147"/>
            <a:ext cx="231353" cy="244939"/>
          </a:xfrm>
          <a:prstGeom prst="ellipse">
            <a:avLst/>
          </a:prstGeom>
          <a:solidFill>
            <a:srgbClr val="FFAB40"/>
          </a:solidFill>
          <a:ln>
            <a:solidFill>
              <a:srgbClr val="FFAB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5B04CAB-8B7C-4BAC-A215-87918E664E68}"/>
              </a:ext>
            </a:extLst>
          </p:cNvPr>
          <p:cNvSpPr/>
          <p:nvPr/>
        </p:nvSpPr>
        <p:spPr>
          <a:xfrm>
            <a:off x="3636984" y="1638407"/>
            <a:ext cx="10108395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800" dirty="0">
                <a:solidFill>
                  <a:srgbClr val="FC7D77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vật dụng làm từ tre nứa, có hình tròn, dùng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6CAA757-8FB2-4BF3-84DC-DD57633A6D2B}"/>
              </a:ext>
            </a:extLst>
          </p:cNvPr>
          <p:cNvSpPr/>
          <p:nvPr/>
        </p:nvSpPr>
        <p:spPr>
          <a:xfrm>
            <a:off x="3698584" y="2288904"/>
            <a:ext cx="481270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dirty="0">
                <a:solidFill>
                  <a:srgbClr val="FC7D77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 phơi thóc lúa.</a:t>
            </a:r>
            <a:endParaRPr lang="en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4" descr="Cái nong - Báo Gia Lai điện tử - Tin nhanh - Chính xác">
            <a:extLst>
              <a:ext uri="{FF2B5EF4-FFF2-40B4-BE49-F238E27FC236}">
                <a16:creationId xmlns:a16="http://schemas.microsoft.com/office/drawing/2014/main" id="{03F27E65-7036-4008-8882-B8D8E753E1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4004" y="2858583"/>
            <a:ext cx="8803992" cy="3251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8534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 animBg="1"/>
      <p:bldP spid="7" grpId="0" build="p"/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1EFDF72-8371-428C-82EC-43BABD1399F0}"/>
              </a:ext>
            </a:extLst>
          </p:cNvPr>
          <p:cNvSpPr txBox="1"/>
          <p:nvPr/>
        </p:nvSpPr>
        <p:spPr>
          <a:xfrm>
            <a:off x="2719636" y="478022"/>
            <a:ext cx="18486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ĐỌC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17479D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67550FF-A70C-4A2F-B2C9-5294082AF3A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2440975" y="555529"/>
            <a:ext cx="686230" cy="65269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F41E223-4589-485F-B27E-0D988A1C3033}"/>
              </a:ext>
            </a:extLst>
          </p:cNvPr>
          <p:cNvSpPr txBox="1"/>
          <p:nvPr/>
        </p:nvSpPr>
        <p:spPr>
          <a:xfrm>
            <a:off x="4212479" y="1057393"/>
            <a:ext cx="433697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4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Từ ngữ</a:t>
            </a:r>
            <a:endParaRPr kumimoji="0" lang="en-US" sz="4400" b="1" i="0" u="none" strike="noStrike" kern="0" cap="none" spc="0" normalizeH="0" baseline="0" noProof="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2BA881D-C462-4919-9405-482E64A7E1B9}"/>
              </a:ext>
            </a:extLst>
          </p:cNvPr>
          <p:cNvSpPr/>
          <p:nvPr/>
        </p:nvSpPr>
        <p:spPr>
          <a:xfrm>
            <a:off x="3127205" y="1970112"/>
            <a:ext cx="1362580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    hạt cau: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4DC31566-994C-4C34-9BB1-C884E64257AC}"/>
              </a:ext>
            </a:extLst>
          </p:cNvPr>
          <p:cNvSpPr/>
          <p:nvPr/>
        </p:nvSpPr>
        <p:spPr>
          <a:xfrm>
            <a:off x="3026774" y="2262406"/>
            <a:ext cx="360649" cy="331023"/>
          </a:xfrm>
          <a:prstGeom prst="ellipse">
            <a:avLst/>
          </a:prstGeom>
          <a:solidFill>
            <a:srgbClr val="FFAB40"/>
          </a:solidFill>
          <a:ln>
            <a:solidFill>
              <a:srgbClr val="FFAB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2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C12E815-06A5-494E-B78B-114B49C27100}"/>
              </a:ext>
            </a:extLst>
          </p:cNvPr>
          <p:cNvSpPr/>
          <p:nvPr/>
        </p:nvSpPr>
        <p:spPr>
          <a:xfrm>
            <a:off x="5322050" y="1970112"/>
            <a:ext cx="397927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FC7D7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phần hạt của quả cau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86F342A-F494-49DA-A7AD-3CA95AFBDD7D}"/>
              </a:ext>
            </a:extLst>
          </p:cNvPr>
          <p:cNvSpPr/>
          <p:nvPr/>
        </p:nvSpPr>
        <p:spPr>
          <a:xfrm>
            <a:off x="2971139" y="4778190"/>
            <a:ext cx="1362580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    lưỡi liềm: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DD961048-198E-44C2-B21D-987EFBD45D67}"/>
              </a:ext>
            </a:extLst>
          </p:cNvPr>
          <p:cNvSpPr/>
          <p:nvPr/>
        </p:nvSpPr>
        <p:spPr>
          <a:xfrm>
            <a:off x="3127205" y="5050141"/>
            <a:ext cx="365142" cy="340993"/>
          </a:xfrm>
          <a:prstGeom prst="ellipse">
            <a:avLst/>
          </a:prstGeom>
          <a:solidFill>
            <a:srgbClr val="FFAB40"/>
          </a:solidFill>
          <a:ln>
            <a:solidFill>
              <a:srgbClr val="FFAB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2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C9F8AE1-4B49-4245-ADCF-F14EDAE77487}"/>
              </a:ext>
            </a:extLst>
          </p:cNvPr>
          <p:cNvSpPr/>
          <p:nvPr/>
        </p:nvSpPr>
        <p:spPr>
          <a:xfrm>
            <a:off x="5304472" y="4804144"/>
            <a:ext cx="536948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FC7D7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vật dụng dùng để gặt</a:t>
            </a:r>
            <a:r>
              <a:rPr kumimoji="0" lang="vi-VN" sz="3200" b="0" i="0" u="none" strike="noStrike" kern="0" cap="none" spc="0" normalizeH="0" noProof="0" dirty="0">
                <a:ln>
                  <a:noFill/>
                </a:ln>
                <a:solidFill>
                  <a:srgbClr val="FC7D7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lúa.</a:t>
            </a:r>
            <a:endParaRPr kumimoji="0" lang="vi-VN" sz="3200" b="0" i="0" u="none" strike="noStrike" kern="0" cap="none" spc="0" normalizeH="0" baseline="0" noProof="0" dirty="0">
              <a:ln>
                <a:noFill/>
              </a:ln>
              <a:solidFill>
                <a:srgbClr val="FC7D77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11" name="Picture 2" descr="Nhớ những mùa cau | Báo dân sinh">
            <a:extLst>
              <a:ext uri="{FF2B5EF4-FFF2-40B4-BE49-F238E27FC236}">
                <a16:creationId xmlns:a16="http://schemas.microsoft.com/office/drawing/2014/main" id="{FF23A744-A767-4BD7-ABA8-236E4EDE5D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6070834" y="790352"/>
            <a:ext cx="1794706" cy="6304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Liềm – Wikipedia tiếng Việt">
            <a:extLst>
              <a:ext uri="{FF2B5EF4-FFF2-40B4-BE49-F238E27FC236}">
                <a16:creationId xmlns:a16="http://schemas.microsoft.com/office/drawing/2014/main" id="{96A7FF36-DF99-4433-B5E4-3B377302C5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backgroundMark x1="41241" y1="16868" x2="41241" y2="16868"/>
                        <a14:backgroundMark x1="39820" y1="17045" x2="44460" y2="16868"/>
                        <a14:backgroundMark x1="44460" y1="16690" x2="44934" y2="17223"/>
                        <a14:backgroundMark x1="70597" y1="29332" x2="73532" y2="38494"/>
                        <a14:backgroundMark x1="58617" y1="61932" x2="62263" y2="85405"/>
                        <a14:backgroundMark x1="59612" y1="82848" x2="57386" y2="837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857" y="3980950"/>
            <a:ext cx="2113515" cy="2311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Mặt trăng lưỡi liềm">
            <a:extLst>
              <a:ext uri="{FF2B5EF4-FFF2-40B4-BE49-F238E27FC236}">
                <a16:creationId xmlns:a16="http://schemas.microsoft.com/office/drawing/2014/main" id="{2219D5A2-8BCA-40E7-AAC9-35696DB5577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backgroundMark x1="38222" y1="44620" x2="48000" y2="56962"/>
                        <a14:backgroundMark x1="48000" y1="56962" x2="52889" y2="46203"/>
                        <a14:backgroundMark x1="52889" y1="46203" x2="52444" y2="43038"/>
                        <a14:backgroundMark x1="52444" y1="42722" x2="51556" y2="55696"/>
                        <a14:backgroundMark x1="51556" y1="55696" x2="40444" y2="66456"/>
                        <a14:backgroundMark x1="57111" y1="46203" x2="57333" y2="496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423" t="20423" r="32474" b="23648"/>
          <a:stretch/>
        </p:blipFill>
        <p:spPr bwMode="auto">
          <a:xfrm rot="20026586">
            <a:off x="1124264" y="3887580"/>
            <a:ext cx="2253044" cy="1731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2242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 animBg="1"/>
      <p:bldP spid="7" grpId="0" build="p"/>
      <p:bldP spid="8" grpId="0"/>
      <p:bldP spid="9" grpId="0" animBg="1"/>
      <p:bldP spid="10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7000"/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13B8F63-C1DC-4BF0-9681-7D14EF947D7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285453" y="319728"/>
            <a:ext cx="735274" cy="51297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1235310" y="726475"/>
            <a:ext cx="9248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4000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Thả diều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FFAB40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787290" y="2009163"/>
            <a:ext cx="417290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Cánh diều no gió</a:t>
            </a:r>
          </a:p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Sáo nó thổi vang</a:t>
            </a:r>
          </a:p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Sao trời trôi qua</a:t>
            </a:r>
          </a:p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Diều thành trăng vàng.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6BD7BCD-94CA-D343-AEAC-E9536830F32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411" y="2101725"/>
            <a:ext cx="525305" cy="384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C029C62-412F-CD48-8690-F39AAE9A3BAC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9992" y="2123927"/>
            <a:ext cx="532508" cy="48689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CB66960-C515-1A4E-A05C-85FF5AE876E2}"/>
              </a:ext>
            </a:extLst>
          </p:cNvPr>
          <p:cNvSpPr txBox="1"/>
          <p:nvPr/>
        </p:nvSpPr>
        <p:spPr>
          <a:xfrm>
            <a:off x="4698465" y="2038385"/>
            <a:ext cx="408959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Cánh diều no gió</a:t>
            </a:r>
          </a:p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Tiếng nó trong ngần</a:t>
            </a:r>
          </a:p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Diều hay chiếc thuyền</a:t>
            </a:r>
          </a:p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Trôi trên sông Ngân.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10CE178-722D-1142-9A4F-E52B99EC2B8A}"/>
              </a:ext>
            </a:extLst>
          </p:cNvPr>
          <p:cNvSpPr txBox="1"/>
          <p:nvPr/>
        </p:nvSpPr>
        <p:spPr>
          <a:xfrm>
            <a:off x="8732869" y="2036119"/>
            <a:ext cx="408959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Cánh diều no gió</a:t>
            </a:r>
          </a:p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Tiếng nó chơi vơi</a:t>
            </a:r>
          </a:p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Diều là hạt cau</a:t>
            </a:r>
          </a:p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Phơi trên nong trời.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E03E980-FBE9-8C45-902A-782C31DC3654}"/>
              </a:ext>
            </a:extLst>
          </p:cNvPr>
          <p:cNvSpPr txBox="1"/>
          <p:nvPr/>
        </p:nvSpPr>
        <p:spPr>
          <a:xfrm>
            <a:off x="2540641" y="4334626"/>
            <a:ext cx="408959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Trời như cánh đồng</a:t>
            </a:r>
          </a:p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Xong mùa gặt hái</a:t>
            </a:r>
          </a:p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Diều em - lưỡi liềm</a:t>
            </a:r>
          </a:p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Ai quên bỏ lại.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637B90E-49BC-AC4E-9DCD-F29C315B1140}"/>
              </a:ext>
            </a:extLst>
          </p:cNvPr>
          <p:cNvSpPr txBox="1"/>
          <p:nvPr/>
        </p:nvSpPr>
        <p:spPr>
          <a:xfrm>
            <a:off x="7444304" y="4324459"/>
            <a:ext cx="408959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Cánh diều no gió</a:t>
            </a:r>
          </a:p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Nhạc trời réo vang</a:t>
            </a:r>
          </a:p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Tiếng diều xanh lúa</a:t>
            </a:r>
          </a:p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Uốn cong tre làng.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8B16AF7-2790-4946-8931-2761A6AC2E48}"/>
              </a:ext>
            </a:extLst>
          </p:cNvPr>
          <p:cNvSpPr/>
          <p:nvPr/>
        </p:nvSpPr>
        <p:spPr>
          <a:xfrm>
            <a:off x="7444304" y="6206093"/>
            <a:ext cx="403957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(Trần Đăng Khoa)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A0AD77AB-937F-C14A-A000-8F36DC23F2CB}"/>
              </a:ext>
            </a:extLst>
          </p:cNvPr>
          <p:cNvGrpSpPr/>
          <p:nvPr/>
        </p:nvGrpSpPr>
        <p:grpSpPr>
          <a:xfrm>
            <a:off x="2084444" y="4187334"/>
            <a:ext cx="504379" cy="830998"/>
            <a:chOff x="3445636" y="3011809"/>
            <a:chExt cx="321893" cy="559315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A94EAE8-5160-C04D-9916-1E46ECBCB575}"/>
                </a:ext>
              </a:extLst>
            </p:cNvPr>
            <p:cNvSpPr/>
            <p:nvPr/>
          </p:nvSpPr>
          <p:spPr>
            <a:xfrm>
              <a:off x="3445636" y="3057837"/>
              <a:ext cx="321893" cy="321893"/>
            </a:xfrm>
            <a:prstGeom prst="ellipse">
              <a:avLst/>
            </a:prstGeom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VN" sz="6000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241DD05F-53F1-7044-87A3-08799544343E}"/>
                </a:ext>
              </a:extLst>
            </p:cNvPr>
            <p:cNvSpPr/>
            <p:nvPr/>
          </p:nvSpPr>
          <p:spPr>
            <a:xfrm rot="21163024">
              <a:off x="3446365" y="3011809"/>
              <a:ext cx="289686" cy="55931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VN" sz="4800" b="1" i="1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rPr>
                <a:t>4</a:t>
              </a: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A442AE4B-CA33-EA4D-ABBC-67FD94E573F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2895" y="2123927"/>
            <a:ext cx="496400" cy="486894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4262D25B-DA6B-3F4F-B808-F9D8DC505A4F}"/>
              </a:ext>
            </a:extLst>
          </p:cNvPr>
          <p:cNvGrpSpPr/>
          <p:nvPr/>
        </p:nvGrpSpPr>
        <p:grpSpPr>
          <a:xfrm>
            <a:off x="6974861" y="4285612"/>
            <a:ext cx="504385" cy="830998"/>
            <a:chOff x="3445636" y="3014113"/>
            <a:chExt cx="321893" cy="536155"/>
          </a:xfrm>
        </p:grpSpPr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AE771BA0-6EFC-2C48-9ECD-0BADCAD1958C}"/>
                </a:ext>
              </a:extLst>
            </p:cNvPr>
            <p:cNvSpPr/>
            <p:nvPr/>
          </p:nvSpPr>
          <p:spPr>
            <a:xfrm>
              <a:off x="3445636" y="3057837"/>
              <a:ext cx="321893" cy="321893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VN" sz="6000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CE4A9397-8204-AD4A-AB34-35D5C3E0A506}"/>
                </a:ext>
              </a:extLst>
            </p:cNvPr>
            <p:cNvSpPr/>
            <p:nvPr/>
          </p:nvSpPr>
          <p:spPr>
            <a:xfrm rot="21163024">
              <a:off x="3457146" y="3014113"/>
              <a:ext cx="289687" cy="53615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VN" sz="4800" b="1" i="1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rPr>
                <a:t>5</a:t>
              </a:r>
            </a:p>
          </p:txBody>
        </p:sp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4416D4F5-BBDE-424D-B4E0-7F92148AB33F}"/>
              </a:ext>
            </a:extLst>
          </p:cNvPr>
          <p:cNvSpPr/>
          <p:nvPr/>
        </p:nvSpPr>
        <p:spPr>
          <a:xfrm>
            <a:off x="5187316" y="1265051"/>
            <a:ext cx="168554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(Trích)</a:t>
            </a:r>
          </a:p>
        </p:txBody>
      </p:sp>
      <p:sp>
        <p:nvSpPr>
          <p:cNvPr id="25" name="Cloud 24">
            <a:extLst>
              <a:ext uri="{FF2B5EF4-FFF2-40B4-BE49-F238E27FC236}">
                <a16:creationId xmlns:a16="http://schemas.microsoft.com/office/drawing/2014/main" id="{CDB2F1D7-13CF-419B-B676-41D8E8D6E78B}"/>
              </a:ext>
            </a:extLst>
          </p:cNvPr>
          <p:cNvSpPr/>
          <p:nvPr/>
        </p:nvSpPr>
        <p:spPr>
          <a:xfrm>
            <a:off x="6942054" y="176663"/>
            <a:ext cx="5200868" cy="839221"/>
          </a:xfrm>
          <a:prstGeom prst="cloud">
            <a:avLst/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nối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đoạn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0068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0FAD6C50-7312-4BF6-A00F-8459F329EBCF}"/>
              </a:ext>
            </a:extLst>
          </p:cNvPr>
          <p:cNvSpPr txBox="1"/>
          <p:nvPr/>
        </p:nvSpPr>
        <p:spPr>
          <a:xfrm>
            <a:off x="2724017" y="479288"/>
            <a:ext cx="13766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vi-VN" sz="3200" b="1" kern="0" dirty="0">
                <a:solidFill>
                  <a:srgbClr val="17479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ĐỌC</a:t>
            </a:r>
            <a:endParaRPr lang="en-US" sz="3200" b="1" kern="0" dirty="0">
              <a:solidFill>
                <a:srgbClr val="17479D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9DC534E-C34F-4531-8038-3257F2B35DA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1996944" y="631384"/>
            <a:ext cx="727073" cy="52517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274974C-57FE-4929-88A6-2F986AA6AF84}"/>
              </a:ext>
            </a:extLst>
          </p:cNvPr>
          <p:cNvSpPr txBox="1"/>
          <p:nvPr/>
        </p:nvSpPr>
        <p:spPr>
          <a:xfrm>
            <a:off x="2717171" y="964212"/>
            <a:ext cx="669979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vi-VN" sz="4000" b="1" kern="0" dirty="0">
                <a:solidFill>
                  <a:srgbClr val="FC7D77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Ngắt nghỉ đoạn thơ</a:t>
            </a:r>
            <a:endParaRPr lang="en-US" sz="4000" b="1" kern="0" dirty="0">
              <a:solidFill>
                <a:srgbClr val="FC7D77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3F4C2D9-80D6-44E9-93BB-7ADA00D738C5}"/>
              </a:ext>
            </a:extLst>
          </p:cNvPr>
          <p:cNvSpPr/>
          <p:nvPr/>
        </p:nvSpPr>
        <p:spPr>
          <a:xfrm>
            <a:off x="3216925" y="2195111"/>
            <a:ext cx="7685826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4450" algn="just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vi-VN" sz="40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Trời như cánh đồng</a:t>
            </a:r>
          </a:p>
          <a:p>
            <a:pPr marL="44450" algn="just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vi-VN" sz="40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Xong mùa gặt hái</a:t>
            </a:r>
          </a:p>
          <a:p>
            <a:pPr marL="44450" algn="just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vi-VN" sz="40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Diều em - lưỡi liềm</a:t>
            </a:r>
          </a:p>
          <a:p>
            <a:pPr marL="44450" algn="just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vi-VN" sz="40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Ai quên bỏ lại.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F3D37A1C-34A1-40D3-B3A9-A8C1510CA929}"/>
              </a:ext>
            </a:extLst>
          </p:cNvPr>
          <p:cNvCxnSpPr>
            <a:cxnSpLocks/>
          </p:cNvCxnSpPr>
          <p:nvPr/>
        </p:nvCxnSpPr>
        <p:spPr>
          <a:xfrm flipH="1">
            <a:off x="7511964" y="2448327"/>
            <a:ext cx="85825" cy="428012"/>
          </a:xfrm>
          <a:prstGeom prst="line">
            <a:avLst/>
          </a:prstGeom>
          <a:noFill/>
          <a:ln w="19050" cap="flat" cmpd="sng" algn="ctr">
            <a:solidFill>
              <a:srgbClr val="FC7D77">
                <a:lumMod val="50000"/>
              </a:srgbClr>
            </a:solidFill>
            <a:prstDash val="solid"/>
          </a:ln>
          <a:effectLst/>
        </p:spPr>
      </p:cxn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714F14D-6A56-4F30-AFFB-EBAF04ACCB01}"/>
              </a:ext>
            </a:extLst>
          </p:cNvPr>
          <p:cNvGrpSpPr/>
          <p:nvPr/>
        </p:nvGrpSpPr>
        <p:grpSpPr>
          <a:xfrm>
            <a:off x="6416842" y="5275925"/>
            <a:ext cx="194499" cy="428013"/>
            <a:chOff x="3894064" y="2362532"/>
            <a:chExt cx="155773" cy="353730"/>
          </a:xfrm>
        </p:grpSpPr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A8280DB2-7B2A-4747-864B-6C80B975E671}"/>
                </a:ext>
              </a:extLst>
            </p:cNvPr>
            <p:cNvCxnSpPr/>
            <p:nvPr/>
          </p:nvCxnSpPr>
          <p:spPr>
            <a:xfrm flipH="1">
              <a:off x="3945988" y="2362532"/>
              <a:ext cx="103849" cy="353729"/>
            </a:xfrm>
            <a:prstGeom prst="line">
              <a:avLst/>
            </a:prstGeom>
            <a:noFill/>
            <a:ln w="19050" cap="flat" cmpd="sng" algn="ctr">
              <a:solidFill>
                <a:srgbClr val="FC7D77">
                  <a:lumMod val="50000"/>
                </a:srgbClr>
              </a:solidFill>
              <a:prstDash val="solid"/>
            </a:ln>
            <a:effectLst/>
          </p:spPr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3D955765-4180-4E56-943C-12EE00BC6754}"/>
                </a:ext>
              </a:extLst>
            </p:cNvPr>
            <p:cNvCxnSpPr/>
            <p:nvPr/>
          </p:nvCxnSpPr>
          <p:spPr>
            <a:xfrm flipH="1">
              <a:off x="3894064" y="2362533"/>
              <a:ext cx="103849" cy="353729"/>
            </a:xfrm>
            <a:prstGeom prst="line">
              <a:avLst/>
            </a:prstGeom>
            <a:noFill/>
            <a:ln w="19050" cap="flat" cmpd="sng" algn="ctr">
              <a:solidFill>
                <a:srgbClr val="FC7D77">
                  <a:lumMod val="50000"/>
                </a:srgbClr>
              </a:solidFill>
              <a:prstDash val="solid"/>
            </a:ln>
            <a:effectLst/>
          </p:spPr>
        </p:cxnSp>
      </p:grp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F7C456A9-B83A-464B-B446-52BD87D2CF4C}"/>
              </a:ext>
            </a:extLst>
          </p:cNvPr>
          <p:cNvCxnSpPr>
            <a:cxnSpLocks/>
          </p:cNvCxnSpPr>
          <p:nvPr/>
        </p:nvCxnSpPr>
        <p:spPr>
          <a:xfrm flipH="1">
            <a:off x="7191828" y="3360768"/>
            <a:ext cx="85825" cy="428012"/>
          </a:xfrm>
          <a:prstGeom prst="line">
            <a:avLst/>
          </a:prstGeom>
          <a:noFill/>
          <a:ln w="19050" cap="flat" cmpd="sng" algn="ctr">
            <a:solidFill>
              <a:srgbClr val="FC7D77">
                <a:lumMod val="50000"/>
              </a:srgbClr>
            </a:solidFill>
            <a:prstDash val="solid"/>
          </a:ln>
          <a:effectLst/>
        </p:spPr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41B31D52-6936-4046-9CE9-4EA3B3089C29}"/>
              </a:ext>
            </a:extLst>
          </p:cNvPr>
          <p:cNvCxnSpPr>
            <a:cxnSpLocks/>
          </p:cNvCxnSpPr>
          <p:nvPr/>
        </p:nvCxnSpPr>
        <p:spPr>
          <a:xfrm flipH="1">
            <a:off x="5173006" y="4429485"/>
            <a:ext cx="85825" cy="428012"/>
          </a:xfrm>
          <a:prstGeom prst="line">
            <a:avLst/>
          </a:prstGeom>
          <a:noFill/>
          <a:ln w="19050" cap="flat" cmpd="sng" algn="ctr">
            <a:solidFill>
              <a:srgbClr val="FC7D77">
                <a:lumMod val="50000"/>
              </a:srgbClr>
            </a:solidFill>
            <a:prstDash val="solid"/>
          </a:ln>
          <a:effectLst/>
        </p:spPr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A3D9D469-AC97-45DA-A242-4A36BECF0E39}"/>
              </a:ext>
            </a:extLst>
          </p:cNvPr>
          <p:cNvCxnSpPr>
            <a:cxnSpLocks/>
          </p:cNvCxnSpPr>
          <p:nvPr/>
        </p:nvCxnSpPr>
        <p:spPr>
          <a:xfrm flipH="1">
            <a:off x="7399918" y="4356333"/>
            <a:ext cx="85825" cy="428012"/>
          </a:xfrm>
          <a:prstGeom prst="line">
            <a:avLst/>
          </a:prstGeom>
          <a:noFill/>
          <a:ln w="19050" cap="flat" cmpd="sng" algn="ctr">
            <a:solidFill>
              <a:srgbClr val="FC7D77">
                <a:lumMod val="50000"/>
              </a:srgbClr>
            </a:solidFill>
            <a:prstDash val="solid"/>
          </a:ln>
          <a:effectLst/>
        </p:spPr>
      </p:cxnSp>
    </p:spTree>
    <p:extLst>
      <p:ext uri="{BB962C8B-B14F-4D97-AF65-F5344CB8AC3E}">
        <p14:creationId xmlns:p14="http://schemas.microsoft.com/office/powerpoint/2010/main" val="3151361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ADMIN\Desktop\Tai nguyen thiet ke tro choi\Angry birds epic birds\1505573783630 (2).png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1888" y="6107047"/>
            <a:ext cx="1371599" cy="750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BaiHatTrongCayBeatInstrumental-DoanXuanMy-2928979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828800" y="1981200"/>
            <a:ext cx="609600" cy="609600"/>
          </a:xfrm>
          <a:prstGeom prst="rect">
            <a:avLst/>
          </a:prstGeom>
        </p:spPr>
      </p:pic>
      <p:sp>
        <p:nvSpPr>
          <p:cNvPr id="3" name="Cloud Callout 2"/>
          <p:cNvSpPr/>
          <p:nvPr/>
        </p:nvSpPr>
        <p:spPr>
          <a:xfrm rot="956664">
            <a:off x="7750684" y="372752"/>
            <a:ext cx="4495800" cy="2219889"/>
          </a:xfrm>
          <a:prstGeom prst="cloudCallout">
            <a:avLst>
              <a:gd name="adj1" fmla="val -175320"/>
              <a:gd name="adj2" fmla="val 130943"/>
            </a:avLst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1. Ôn và khởi động nhé lớp 2...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AutoShape 2" descr="C:\Users\MyPC\Downloads\TRANH %E1%BA%A2NH NG%E1%BB%98 NGH%C4%A8NH\teacher-woman-260nw-532686670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857" b="90000" l="10000" r="90000">
                        <a14:foregroundMark x1="47692" y1="25357" x2="48846" y2="28929"/>
                        <a14:foregroundMark x1="61154" y1="27500" x2="61923" y2="30000"/>
                        <a14:foregroundMark x1="53462" y1="38214" x2="53462" y2="3821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685800" y="0"/>
            <a:ext cx="3962400" cy="369981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7">
                <p:cTn id="1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bldLvl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7000"/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13B8F63-C1DC-4BF0-9681-7D14EF947D7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285453" y="319728"/>
            <a:ext cx="735274" cy="51297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1235310" y="726475"/>
            <a:ext cx="9248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4000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Thả diều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FFAB40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787290" y="2009163"/>
            <a:ext cx="417290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Cánh diều no gió</a:t>
            </a:r>
          </a:p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Sáo nó thổi vang</a:t>
            </a:r>
          </a:p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Sao trời trôi qua</a:t>
            </a:r>
          </a:p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Diều thành trăng vàng.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6BD7BCD-94CA-D343-AEAC-E9536830F32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411" y="2036119"/>
            <a:ext cx="525305" cy="44960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C029C62-412F-CD48-8690-F39AAE9A3BAC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9992" y="2123927"/>
            <a:ext cx="532508" cy="48689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CB66960-C515-1A4E-A05C-85FF5AE876E2}"/>
              </a:ext>
            </a:extLst>
          </p:cNvPr>
          <p:cNvSpPr txBox="1"/>
          <p:nvPr/>
        </p:nvSpPr>
        <p:spPr>
          <a:xfrm>
            <a:off x="4698465" y="2038385"/>
            <a:ext cx="408959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Cánh diều no gió</a:t>
            </a:r>
          </a:p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Tiếng nó trong ngần</a:t>
            </a:r>
          </a:p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Diều hay chiếc thuyền</a:t>
            </a:r>
          </a:p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Trôi trên sông Ngân.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10CE178-722D-1142-9A4F-E52B99EC2B8A}"/>
              </a:ext>
            </a:extLst>
          </p:cNvPr>
          <p:cNvSpPr txBox="1"/>
          <p:nvPr/>
        </p:nvSpPr>
        <p:spPr>
          <a:xfrm>
            <a:off x="8732869" y="2036119"/>
            <a:ext cx="408959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Cánh diều no gió</a:t>
            </a:r>
          </a:p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Tiếng nó chơi vơi</a:t>
            </a:r>
          </a:p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Diều là hạt cau</a:t>
            </a:r>
          </a:p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Phơi trên nong trời.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E03E980-FBE9-8C45-902A-782C31DC3654}"/>
              </a:ext>
            </a:extLst>
          </p:cNvPr>
          <p:cNvSpPr txBox="1"/>
          <p:nvPr/>
        </p:nvSpPr>
        <p:spPr>
          <a:xfrm>
            <a:off x="2540641" y="4334626"/>
            <a:ext cx="408959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Trời như cánh đồng</a:t>
            </a:r>
          </a:p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Xong mùa gặt hái</a:t>
            </a:r>
          </a:p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Diều em - lưỡi liềm</a:t>
            </a:r>
          </a:p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Ai quên bỏ lại.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637B90E-49BC-AC4E-9DCD-F29C315B1140}"/>
              </a:ext>
            </a:extLst>
          </p:cNvPr>
          <p:cNvSpPr txBox="1"/>
          <p:nvPr/>
        </p:nvSpPr>
        <p:spPr>
          <a:xfrm>
            <a:off x="7444304" y="4324459"/>
            <a:ext cx="408959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Cánh diều no gió</a:t>
            </a:r>
          </a:p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Nhạc trời réo vang</a:t>
            </a:r>
          </a:p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Tiếng diều xanh lúa</a:t>
            </a:r>
          </a:p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Uốn cong tre làng.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8B16AF7-2790-4946-8931-2761A6AC2E48}"/>
              </a:ext>
            </a:extLst>
          </p:cNvPr>
          <p:cNvSpPr/>
          <p:nvPr/>
        </p:nvSpPr>
        <p:spPr>
          <a:xfrm>
            <a:off x="7444304" y="6206093"/>
            <a:ext cx="403957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(Trần Đăng Khoa)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A0AD77AB-937F-C14A-A000-8F36DC23F2CB}"/>
              </a:ext>
            </a:extLst>
          </p:cNvPr>
          <p:cNvGrpSpPr/>
          <p:nvPr/>
        </p:nvGrpSpPr>
        <p:grpSpPr>
          <a:xfrm>
            <a:off x="2001868" y="4079346"/>
            <a:ext cx="586959" cy="830998"/>
            <a:chOff x="3392934" y="2939126"/>
            <a:chExt cx="374595" cy="559315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A94EAE8-5160-C04D-9916-1E46ECBCB575}"/>
                </a:ext>
              </a:extLst>
            </p:cNvPr>
            <p:cNvSpPr/>
            <p:nvPr/>
          </p:nvSpPr>
          <p:spPr>
            <a:xfrm>
              <a:off x="3445636" y="3057837"/>
              <a:ext cx="321893" cy="321893"/>
            </a:xfrm>
            <a:prstGeom prst="ellipse">
              <a:avLst/>
            </a:prstGeom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VN" sz="6000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241DD05F-53F1-7044-87A3-08799544343E}"/>
                </a:ext>
              </a:extLst>
            </p:cNvPr>
            <p:cNvSpPr/>
            <p:nvPr/>
          </p:nvSpPr>
          <p:spPr>
            <a:xfrm rot="21163024">
              <a:off x="3392934" y="2939126"/>
              <a:ext cx="289686" cy="55931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VN" sz="4800" b="1" i="1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/>
                </a:rPr>
                <a:t>4</a:t>
              </a: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A442AE4B-CA33-EA4D-ABBC-67FD94E573F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2895" y="2123927"/>
            <a:ext cx="496400" cy="486894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4262D25B-DA6B-3F4F-B808-F9D8DC505A4F}"/>
              </a:ext>
            </a:extLst>
          </p:cNvPr>
          <p:cNvGrpSpPr/>
          <p:nvPr/>
        </p:nvGrpSpPr>
        <p:grpSpPr>
          <a:xfrm>
            <a:off x="6923702" y="4187335"/>
            <a:ext cx="555549" cy="830998"/>
            <a:chOff x="3412984" y="2950705"/>
            <a:chExt cx="354545" cy="536155"/>
          </a:xfrm>
        </p:grpSpPr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AE771BA0-6EFC-2C48-9ECD-0BADCAD1958C}"/>
                </a:ext>
              </a:extLst>
            </p:cNvPr>
            <p:cNvSpPr/>
            <p:nvPr/>
          </p:nvSpPr>
          <p:spPr>
            <a:xfrm>
              <a:off x="3445636" y="3057837"/>
              <a:ext cx="321893" cy="321893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VN" sz="6000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CE4A9397-8204-AD4A-AB34-35D5C3E0A506}"/>
                </a:ext>
              </a:extLst>
            </p:cNvPr>
            <p:cNvSpPr/>
            <p:nvPr/>
          </p:nvSpPr>
          <p:spPr>
            <a:xfrm rot="21163024">
              <a:off x="3412984" y="2950705"/>
              <a:ext cx="289687" cy="53615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VN" sz="4800" b="1" i="1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/>
                </a:rPr>
                <a:t>5</a:t>
              </a:r>
            </a:p>
          </p:txBody>
        </p:sp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4416D4F5-BBDE-424D-B4E0-7F92148AB33F}"/>
              </a:ext>
            </a:extLst>
          </p:cNvPr>
          <p:cNvSpPr/>
          <p:nvPr/>
        </p:nvSpPr>
        <p:spPr>
          <a:xfrm>
            <a:off x="5187316" y="1265051"/>
            <a:ext cx="168554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(Trích)</a:t>
            </a:r>
          </a:p>
        </p:txBody>
      </p:sp>
      <p:sp>
        <p:nvSpPr>
          <p:cNvPr id="23" name="Cloud 22">
            <a:extLst>
              <a:ext uri="{FF2B5EF4-FFF2-40B4-BE49-F238E27FC236}">
                <a16:creationId xmlns:a16="http://schemas.microsoft.com/office/drawing/2014/main" id="{AFD1D01A-856B-4684-A5B0-EC72738734F2}"/>
              </a:ext>
            </a:extLst>
          </p:cNvPr>
          <p:cNvSpPr/>
          <p:nvPr/>
        </p:nvSpPr>
        <p:spPr>
          <a:xfrm>
            <a:off x="6630233" y="185751"/>
            <a:ext cx="5200868" cy="839221"/>
          </a:xfrm>
          <a:prstGeom prst="cloud">
            <a:avLst/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1C78AC7-2E83-4DAA-A459-088C8361A12F}"/>
              </a:ext>
            </a:extLst>
          </p:cNvPr>
          <p:cNvSpPr txBox="1"/>
          <p:nvPr/>
        </p:nvSpPr>
        <p:spPr>
          <a:xfrm>
            <a:off x="7288161" y="339808"/>
            <a:ext cx="4401878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 err="1">
                <a:solidFill>
                  <a:srgbClr val="213054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lang="en-US" sz="2800" dirty="0">
                <a:solidFill>
                  <a:srgbClr val="213054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13054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theo</a:t>
            </a:r>
            <a:r>
              <a:rPr lang="en-US" sz="2800" dirty="0">
                <a:solidFill>
                  <a:srgbClr val="213054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13054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nhóm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213054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2230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7000"/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13B8F63-C1DC-4BF0-9681-7D14EF947D7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285453" y="319728"/>
            <a:ext cx="735274" cy="51297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1235310" y="726475"/>
            <a:ext cx="9248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4000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Thả diều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FFAB40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787290" y="2009163"/>
            <a:ext cx="417290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Cánh diều no gió</a:t>
            </a:r>
          </a:p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Sáo nó thổi vang</a:t>
            </a:r>
          </a:p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Sao trời trôi qua</a:t>
            </a:r>
          </a:p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Diều thành trăng vàng.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6BD7BCD-94CA-D343-AEAC-E9536830F32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411" y="2101725"/>
            <a:ext cx="525305" cy="384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C029C62-412F-CD48-8690-F39AAE9A3BAC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7194" y="2036119"/>
            <a:ext cx="525306" cy="49974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CB66960-C515-1A4E-A05C-85FF5AE876E2}"/>
              </a:ext>
            </a:extLst>
          </p:cNvPr>
          <p:cNvSpPr txBox="1"/>
          <p:nvPr/>
        </p:nvSpPr>
        <p:spPr>
          <a:xfrm>
            <a:off x="4698465" y="2038385"/>
            <a:ext cx="408959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Cánh diều no gió</a:t>
            </a:r>
          </a:p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Tiếng nó trong ngần</a:t>
            </a:r>
          </a:p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Diều hay chiếc thuyền</a:t>
            </a:r>
          </a:p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Trôi trên sông Ngân.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10CE178-722D-1142-9A4F-E52B99EC2B8A}"/>
              </a:ext>
            </a:extLst>
          </p:cNvPr>
          <p:cNvSpPr txBox="1"/>
          <p:nvPr/>
        </p:nvSpPr>
        <p:spPr>
          <a:xfrm>
            <a:off x="8732869" y="2036119"/>
            <a:ext cx="408959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Cánh diều no gió</a:t>
            </a:r>
          </a:p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Tiếng nó chơi vơi</a:t>
            </a:r>
          </a:p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Diều là hạt cau</a:t>
            </a:r>
          </a:p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Phơi trên nong trời.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E03E980-FBE9-8C45-902A-782C31DC3654}"/>
              </a:ext>
            </a:extLst>
          </p:cNvPr>
          <p:cNvSpPr txBox="1"/>
          <p:nvPr/>
        </p:nvSpPr>
        <p:spPr>
          <a:xfrm>
            <a:off x="2540641" y="4334626"/>
            <a:ext cx="408959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Trời như cánh đồng</a:t>
            </a:r>
          </a:p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Xong mùa gặt hái</a:t>
            </a:r>
          </a:p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Diều em - lưỡi liềm</a:t>
            </a:r>
          </a:p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Ai quên bỏ lại.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637B90E-49BC-AC4E-9DCD-F29C315B1140}"/>
              </a:ext>
            </a:extLst>
          </p:cNvPr>
          <p:cNvSpPr txBox="1"/>
          <p:nvPr/>
        </p:nvSpPr>
        <p:spPr>
          <a:xfrm>
            <a:off x="7444304" y="4324459"/>
            <a:ext cx="408959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Cánh diều no gió</a:t>
            </a:r>
          </a:p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Nhạc trời réo vang</a:t>
            </a:r>
          </a:p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Tiếng diều xanh lúa</a:t>
            </a:r>
          </a:p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Uốn cong tre làng.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8B16AF7-2790-4946-8931-2761A6AC2E48}"/>
              </a:ext>
            </a:extLst>
          </p:cNvPr>
          <p:cNvSpPr/>
          <p:nvPr/>
        </p:nvSpPr>
        <p:spPr>
          <a:xfrm>
            <a:off x="7444304" y="6206093"/>
            <a:ext cx="403957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(Trần Đăng Khoa)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A0AD77AB-937F-C14A-A000-8F36DC23F2CB}"/>
              </a:ext>
            </a:extLst>
          </p:cNvPr>
          <p:cNvGrpSpPr/>
          <p:nvPr/>
        </p:nvGrpSpPr>
        <p:grpSpPr>
          <a:xfrm>
            <a:off x="2067613" y="4138236"/>
            <a:ext cx="521204" cy="830997"/>
            <a:chOff x="3434898" y="3014470"/>
            <a:chExt cx="332631" cy="522423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A94EAE8-5160-C04D-9916-1E46ECBCB575}"/>
                </a:ext>
              </a:extLst>
            </p:cNvPr>
            <p:cNvSpPr/>
            <p:nvPr/>
          </p:nvSpPr>
          <p:spPr>
            <a:xfrm>
              <a:off x="3445636" y="3057837"/>
              <a:ext cx="321893" cy="321893"/>
            </a:xfrm>
            <a:prstGeom prst="ellipse">
              <a:avLst/>
            </a:prstGeom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VN" sz="6000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241DD05F-53F1-7044-87A3-08799544343E}"/>
                </a:ext>
              </a:extLst>
            </p:cNvPr>
            <p:cNvSpPr/>
            <p:nvPr/>
          </p:nvSpPr>
          <p:spPr>
            <a:xfrm rot="21163024">
              <a:off x="3434898" y="3014470"/>
              <a:ext cx="289686" cy="52242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VN" sz="4800" b="1" i="1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/>
                </a:rPr>
                <a:t>4</a:t>
              </a: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A442AE4B-CA33-EA4D-ABBC-67FD94E573F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2895" y="2033853"/>
            <a:ext cx="496400" cy="474074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4262D25B-DA6B-3F4F-B808-F9D8DC505A4F}"/>
              </a:ext>
            </a:extLst>
          </p:cNvPr>
          <p:cNvGrpSpPr/>
          <p:nvPr/>
        </p:nvGrpSpPr>
        <p:grpSpPr>
          <a:xfrm>
            <a:off x="6923702" y="4187335"/>
            <a:ext cx="555549" cy="830998"/>
            <a:chOff x="3412984" y="2950705"/>
            <a:chExt cx="354545" cy="536155"/>
          </a:xfrm>
        </p:grpSpPr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AE771BA0-6EFC-2C48-9ECD-0BADCAD1958C}"/>
                </a:ext>
              </a:extLst>
            </p:cNvPr>
            <p:cNvSpPr/>
            <p:nvPr/>
          </p:nvSpPr>
          <p:spPr>
            <a:xfrm>
              <a:off x="3445636" y="3057837"/>
              <a:ext cx="321893" cy="321893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VN" sz="6000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CE4A9397-8204-AD4A-AB34-35D5C3E0A506}"/>
                </a:ext>
              </a:extLst>
            </p:cNvPr>
            <p:cNvSpPr/>
            <p:nvPr/>
          </p:nvSpPr>
          <p:spPr>
            <a:xfrm rot="21163024">
              <a:off x="3412984" y="2950705"/>
              <a:ext cx="289687" cy="53615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VN" sz="4800" b="1" i="1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/>
                </a:rPr>
                <a:t>5</a:t>
              </a:r>
            </a:p>
          </p:txBody>
        </p:sp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4416D4F5-BBDE-424D-B4E0-7F92148AB33F}"/>
              </a:ext>
            </a:extLst>
          </p:cNvPr>
          <p:cNvSpPr/>
          <p:nvPr/>
        </p:nvSpPr>
        <p:spPr>
          <a:xfrm>
            <a:off x="5187316" y="1265051"/>
            <a:ext cx="168554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(Trích)</a:t>
            </a:r>
          </a:p>
        </p:txBody>
      </p:sp>
      <p:sp>
        <p:nvSpPr>
          <p:cNvPr id="23" name="Cloud 22">
            <a:extLst>
              <a:ext uri="{FF2B5EF4-FFF2-40B4-BE49-F238E27FC236}">
                <a16:creationId xmlns:a16="http://schemas.microsoft.com/office/drawing/2014/main" id="{AFD1D01A-856B-4684-A5B0-EC72738734F2}"/>
              </a:ext>
            </a:extLst>
          </p:cNvPr>
          <p:cNvSpPr/>
          <p:nvPr/>
        </p:nvSpPr>
        <p:spPr>
          <a:xfrm>
            <a:off x="7953153" y="319728"/>
            <a:ext cx="3763925" cy="839221"/>
          </a:xfrm>
          <a:prstGeom prst="cloud">
            <a:avLst/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1C78AC7-2E83-4DAA-A459-088C8361A12F}"/>
              </a:ext>
            </a:extLst>
          </p:cNvPr>
          <p:cNvSpPr txBox="1"/>
          <p:nvPr/>
        </p:nvSpPr>
        <p:spPr>
          <a:xfrm>
            <a:off x="8732869" y="399113"/>
            <a:ext cx="3284524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endParaRPr lang="en-US" sz="28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5413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92D6ED5-EC4A-48E6-A11E-C3D071BECE43}"/>
              </a:ext>
            </a:extLst>
          </p:cNvPr>
          <p:cNvSpPr txBox="1"/>
          <p:nvPr/>
        </p:nvSpPr>
        <p:spPr>
          <a:xfrm>
            <a:off x="3934045" y="3110023"/>
            <a:ext cx="53800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endParaRPr lang="en-US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4764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:a16="http://schemas.microsoft.com/office/drawing/2014/main" id="{92938B58-D3DB-4C08-B289-4AA2E2311A54}"/>
              </a:ext>
            </a:extLst>
          </p:cNvPr>
          <p:cNvSpPr txBox="1"/>
          <p:nvPr/>
        </p:nvSpPr>
        <p:spPr>
          <a:xfrm>
            <a:off x="3269072" y="1160060"/>
            <a:ext cx="680569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vi-VN" sz="3200" b="1" kern="0" dirty="0">
                <a:solidFill>
                  <a:srgbClr val="FC7D7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1. </a:t>
            </a:r>
            <a:r>
              <a:rPr lang="vi-VN" sz="3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Kể tên những sự vật giống cánh diều được nhắc tới trong bài thơ.</a:t>
            </a:r>
          </a:p>
          <a:p>
            <a:pPr algn="just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endParaRPr lang="vi-VN" sz="3200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B6ED979-6CC8-4B80-97C7-2D6071A2D59D}"/>
              </a:ext>
            </a:extLst>
          </p:cNvPr>
          <p:cNvSpPr txBox="1"/>
          <p:nvPr/>
        </p:nvSpPr>
        <p:spPr>
          <a:xfrm>
            <a:off x="4214595" y="337277"/>
            <a:ext cx="56937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vi-VN" sz="48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TRẢ LỜI CÂU HỎI</a:t>
            </a:r>
            <a:endParaRPr lang="en-US" sz="4800" kern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97CBA7B4-4537-4E0E-B501-1EF1F44A309B}"/>
              </a:ext>
            </a:extLst>
          </p:cNvPr>
          <p:cNvGrpSpPr/>
          <p:nvPr/>
        </p:nvGrpSpPr>
        <p:grpSpPr>
          <a:xfrm>
            <a:off x="7896261" y="1438465"/>
            <a:ext cx="1619739" cy="803296"/>
            <a:chOff x="5046735" y="476324"/>
            <a:chExt cx="1619739" cy="803296"/>
          </a:xfrm>
        </p:grpSpPr>
        <p:sp>
          <p:nvSpPr>
            <p:cNvPr id="22" name="Moon 3">
              <a:extLst>
                <a:ext uri="{FF2B5EF4-FFF2-40B4-BE49-F238E27FC236}">
                  <a16:creationId xmlns:a16="http://schemas.microsoft.com/office/drawing/2014/main" id="{6D98DECF-2D5F-4B8F-BEC7-939786861EFA}"/>
                </a:ext>
              </a:extLst>
            </p:cNvPr>
            <p:cNvSpPr/>
            <p:nvPr/>
          </p:nvSpPr>
          <p:spPr>
            <a:xfrm rot="18445341">
              <a:off x="5436064" y="111632"/>
              <a:ext cx="778659" cy="1557318"/>
            </a:xfrm>
            <a:solidFill>
              <a:srgbClr val="FFAB40">
                <a:lumMod val="20000"/>
                <a:lumOff val="80000"/>
              </a:srgbClr>
            </a:solidFill>
            <a:ln w="6350" cap="flat" cmpd="sng" algn="ctr">
              <a:solidFill>
                <a:srgbClr val="91265C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VN" sz="1400" b="0" i="0" u="none" strike="noStrike" kern="0" cap="none" spc="0" normalizeH="0" baseline="0" noProof="0" dirty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3" name="Moon 18">
              <a:extLst>
                <a:ext uri="{FF2B5EF4-FFF2-40B4-BE49-F238E27FC236}">
                  <a16:creationId xmlns:a16="http://schemas.microsoft.com/office/drawing/2014/main" id="{74115BA4-DEC8-47CD-A2CE-5BC181946D6A}"/>
                </a:ext>
              </a:extLst>
            </p:cNvPr>
            <p:cNvSpPr/>
            <p:nvPr/>
          </p:nvSpPr>
          <p:spPr>
            <a:xfrm rot="18193557">
              <a:off x="5498485" y="86995"/>
              <a:ext cx="778659" cy="1557318"/>
            </a:xfrm>
            <a:noFill/>
            <a:ln w="6350" cap="flat" cmpd="sng" algn="ctr">
              <a:solidFill>
                <a:srgbClr val="91265C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VN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pic>
        <p:nvPicPr>
          <p:cNvPr id="24" name="Picture 23">
            <a:extLst>
              <a:ext uri="{FF2B5EF4-FFF2-40B4-BE49-F238E27FC236}">
                <a16:creationId xmlns:a16="http://schemas.microsoft.com/office/drawing/2014/main" id="{272D86B5-A48D-4827-A811-3DBCD3D445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246" b="98551" l="5037" r="97912">
                        <a14:foregroundMark x1="5651" y1="37681" x2="14005" y2="86957"/>
                        <a14:foregroundMark x1="12899" y1="84058" x2="7371" y2="55797"/>
                        <a14:foregroundMark x1="7371" y1="55797" x2="7371" y2="55797"/>
                        <a14:foregroundMark x1="7125" y1="54348" x2="7985" y2="69565"/>
                        <a14:foregroundMark x1="7985" y1="68116" x2="5037" y2="52174"/>
                        <a14:foregroundMark x1="6634" y1="22464" x2="6634" y2="22464"/>
                        <a14:foregroundMark x1="6511" y1="21739" x2="5651" y2="18116"/>
                        <a14:foregroundMark x1="5283" y1="19565" x2="7371" y2="21739"/>
                        <a14:foregroundMark x1="7371" y1="20290" x2="19042" y2="77536"/>
                        <a14:foregroundMark x1="19042" y1="77536" x2="19042" y2="77536"/>
                        <a14:foregroundMark x1="26904" y1="73913" x2="27273" y2="31159"/>
                        <a14:foregroundMark x1="27273" y1="31159" x2="34521" y2="13043"/>
                        <a14:foregroundMark x1="34521" y1="13043" x2="39435" y2="24638"/>
                        <a14:foregroundMark x1="39435" y1="23913" x2="32432" y2="9420"/>
                        <a14:foregroundMark x1="32432" y1="9420" x2="25184" y2="31159"/>
                        <a14:foregroundMark x1="25184" y1="31159" x2="25184" y2="75362"/>
                        <a14:foregroundMark x1="25184" y1="75362" x2="34152" y2="99275"/>
                        <a14:foregroundMark x1="52580" y1="60870" x2="49140" y2="37681"/>
                        <a14:foregroundMark x1="65725" y1="26812" x2="73342" y2="20290"/>
                        <a14:foregroundMark x1="73342" y1="20290" x2="73342" y2="20290"/>
                        <a14:foregroundMark x1="73587" y1="60145" x2="74570" y2="65217"/>
                        <a14:foregroundMark x1="63882" y1="32609" x2="65725" y2="31884"/>
                        <a14:foregroundMark x1="65725" y1="31159" x2="64496" y2="44203"/>
                        <a14:foregroundMark x1="83292" y1="88406" x2="97912" y2="24638"/>
                        <a14:foregroundMark x1="25184" y1="26812" x2="31818" y2="7246"/>
                        <a14:foregroundMark x1="31818" y1="7246" x2="39558" y2="18116"/>
                        <a14:foregroundMark x1="39558" y1="18116" x2="40909" y2="26087"/>
                        <a14:foregroundMark x1="29484" y1="12319" x2="26290" y2="17391"/>
                        <a14:foregroundMark x1="26290" y1="16667" x2="25061" y2="58696"/>
                        <a14:foregroundMark x1="25061" y1="58696" x2="26658" y2="97826"/>
                        <a14:foregroundMark x1="38084" y1="13768" x2="41646" y2="51449"/>
                        <a14:foregroundMark x1="41646" y1="51449" x2="39681" y2="91304"/>
                        <a14:foregroundMark x1="39681" y1="91304" x2="40172" y2="87681"/>
                        <a14:backgroundMark x1="26658" y1="99275" x2="26658" y2="99275"/>
                      </a14:backgroundRemoval>
                    </a14:imgEffect>
                    <a14:imgEffect>
                      <a14:sharpenSoften amount="3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25355" y="2496231"/>
            <a:ext cx="10149364" cy="1865537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ABE4727D-615C-43C4-A6F4-3D3EC85C33AD}"/>
              </a:ext>
            </a:extLst>
          </p:cNvPr>
          <p:cNvSpPr txBox="1"/>
          <p:nvPr/>
        </p:nvSpPr>
        <p:spPr>
          <a:xfrm>
            <a:off x="4242948" y="4550340"/>
            <a:ext cx="1079895" cy="923330"/>
          </a:xfrm>
          <a:prstGeom prst="rect">
            <a:avLst/>
          </a:prstGeom>
          <a:solidFill>
            <a:srgbClr val="FFAB40">
              <a:lumMod val="40000"/>
              <a:lumOff val="60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trăng </a:t>
            </a:r>
          </a:p>
          <a:p>
            <a:pPr marL="0" marR="0" lvl="0" indent="0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vàng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7CF47075-F87A-4F79-A76F-AC90C051F06B}"/>
              </a:ext>
            </a:extLst>
          </p:cNvPr>
          <p:cNvSpPr/>
          <p:nvPr/>
        </p:nvSpPr>
        <p:spPr>
          <a:xfrm>
            <a:off x="1853320" y="4533938"/>
            <a:ext cx="1415752" cy="923330"/>
          </a:xfrm>
          <a:prstGeom prst="rect">
            <a:avLst/>
          </a:prstGeom>
          <a:solidFill>
            <a:srgbClr val="FC7D77">
              <a:lumMod val="40000"/>
              <a:lumOff val="60000"/>
            </a:srgbClr>
          </a:solidFill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chiếc </a:t>
            </a:r>
          </a:p>
          <a:p>
            <a:pPr marL="0" marR="0" lvl="0" indent="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thuyền</a:t>
            </a:r>
            <a:endParaRPr kumimoji="0" lang="en-VN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AB4F466-1C75-46AB-9E50-41E0653872B4}"/>
              </a:ext>
            </a:extLst>
          </p:cNvPr>
          <p:cNvSpPr txBox="1"/>
          <p:nvPr/>
        </p:nvSpPr>
        <p:spPr>
          <a:xfrm>
            <a:off x="6304671" y="4531700"/>
            <a:ext cx="1079895" cy="923330"/>
          </a:xfrm>
          <a:prstGeom prst="rect">
            <a:avLst/>
          </a:prstGeom>
          <a:solidFill>
            <a:srgbClr val="B7D574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vi-VN" kern="0" dirty="0">
                <a:solidFill>
                  <a:srgbClr val="FC7D7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hạt </a:t>
            </a:r>
          </a:p>
          <a:p>
            <a:pPr algn="ctr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vi-VN" kern="0" dirty="0">
                <a:solidFill>
                  <a:srgbClr val="FC7D7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cau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E9148B8E-D4EB-40AC-958F-2BE961C4FFEA}"/>
              </a:ext>
            </a:extLst>
          </p:cNvPr>
          <p:cNvSpPr/>
          <p:nvPr/>
        </p:nvSpPr>
        <p:spPr>
          <a:xfrm>
            <a:off x="8480472" y="4504082"/>
            <a:ext cx="884915" cy="923330"/>
          </a:xfrm>
          <a:prstGeom prst="rect">
            <a:avLst/>
          </a:prstGeom>
          <a:solidFill>
            <a:srgbClr val="BAE5E4"/>
          </a:solidFill>
          <a:ln w="25400" cap="flat" cmpd="sng" algn="ctr">
            <a:solidFill>
              <a:srgbClr val="FFFFFF"/>
            </a:solidFill>
            <a:prstDash val="solid"/>
          </a:ln>
          <a:effectLst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lưỡi </a:t>
            </a:r>
          </a:p>
          <a:p>
            <a:pPr marL="0" marR="0" lvl="0" indent="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liềm</a:t>
            </a:r>
            <a:endParaRPr kumimoji="0" lang="en-VN" sz="1400" b="0" i="0" u="none" strike="noStrike" kern="0" cap="none" spc="0" normalizeH="0" baseline="0" noProof="0" dirty="0">
              <a:ln>
                <a:noFill/>
              </a:ln>
              <a:solidFill>
                <a:srgbClr val="213054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213F086E-DC3F-4BF3-B38D-09287D9D96EE}"/>
              </a:ext>
            </a:extLst>
          </p:cNvPr>
          <p:cNvGrpSpPr/>
          <p:nvPr/>
        </p:nvGrpSpPr>
        <p:grpSpPr>
          <a:xfrm>
            <a:off x="439024" y="518365"/>
            <a:ext cx="2457549" cy="1564754"/>
            <a:chOff x="3852241" y="2854771"/>
            <a:chExt cx="3056492" cy="3111931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DBAA2029-904D-4B8A-8087-B7AE3E18BE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45000"/>
                      </a14:imgEffect>
                      <a14:imgEffect>
                        <a14:brightnessContrast bright="8000"/>
                      </a14:imgEffect>
                    </a14:imgLayer>
                  </a14:imgProps>
                </a:ext>
              </a:extLst>
            </a:blip>
            <a:srcRect l="23749" t="3824" r="5043"/>
            <a:stretch/>
          </p:blipFill>
          <p:spPr>
            <a:xfrm>
              <a:off x="3852241" y="2854771"/>
              <a:ext cx="3056492" cy="3111931"/>
            </a:xfrm>
            <a:prstGeom prst="ellipse">
              <a:avLst/>
            </a:prstGeom>
          </p:spPr>
        </p:pic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416B66BD-C46E-41BD-B5D4-34AFE0D27260}"/>
                </a:ext>
              </a:extLst>
            </p:cNvPr>
            <p:cNvSpPr/>
            <p:nvPr/>
          </p:nvSpPr>
          <p:spPr>
            <a:xfrm>
              <a:off x="4012687" y="3495383"/>
              <a:ext cx="1816904" cy="435423"/>
            </a:xfrm>
            <a:prstGeom prst="rect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VN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174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5" grpId="0" animBg="1"/>
      <p:bldP spid="26" grpId="0" animBg="1"/>
      <p:bldP spid="27" grpId="0" animBg="1"/>
      <p:bldP spid="2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0F452B9D-EC52-4C51-8C22-380862878C14}"/>
              </a:ext>
            </a:extLst>
          </p:cNvPr>
          <p:cNvSpPr txBox="1"/>
          <p:nvPr/>
        </p:nvSpPr>
        <p:spPr>
          <a:xfrm>
            <a:off x="2066603" y="972781"/>
            <a:ext cx="8408682" cy="27867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vi-VN" sz="2400" b="1" kern="0" dirty="0">
                <a:solidFill>
                  <a:srgbClr val="FC7D7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2. </a:t>
            </a:r>
            <a:r>
              <a:rPr lang="vi-VN" sz="2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Hai câu thơ “Sao trời trôi qua/ Diều thành trăng vàng” tả cánh diều vào lúc nào?</a:t>
            </a:r>
          </a:p>
          <a:p>
            <a:pPr algn="just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vi-VN" sz="2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    a. Vào buổi sáng		      </a:t>
            </a:r>
          </a:p>
          <a:p>
            <a:pPr algn="just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vi-VN" sz="2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    b. Vào buổi chiều</a:t>
            </a:r>
          </a:p>
          <a:p>
            <a:pPr algn="just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vi-VN" sz="2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    c. Vào ban đêm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73FB99B-F75F-40F7-9D77-821C7742F291}"/>
              </a:ext>
            </a:extLst>
          </p:cNvPr>
          <p:cNvSpPr txBox="1"/>
          <p:nvPr/>
        </p:nvSpPr>
        <p:spPr>
          <a:xfrm>
            <a:off x="2066603" y="3701912"/>
            <a:ext cx="8994334" cy="22327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vi-VN" sz="2400" b="1" kern="0" dirty="0">
                <a:solidFill>
                  <a:srgbClr val="FC7D7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3. </a:t>
            </a:r>
            <a:r>
              <a:rPr lang="vi-VN" sz="2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Khổ thơ cuối bài muốn nói điều gì?</a:t>
            </a:r>
          </a:p>
          <a:p>
            <a:pPr algn="just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vi-VN" sz="2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    a. Cánh diều làm thôn quê đông vui hơn.</a:t>
            </a:r>
          </a:p>
          <a:p>
            <a:pPr algn="just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vi-VN" sz="2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    b. Cánh diều làm thôn quê giàu có hơn.</a:t>
            </a:r>
          </a:p>
          <a:p>
            <a:pPr algn="just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vi-VN" sz="2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    c. Cánh diều làm cảnh thôn quê tươi đẹp hơn.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B5CF2268-501B-4B8C-8591-C30F57B5E520}"/>
              </a:ext>
            </a:extLst>
          </p:cNvPr>
          <p:cNvSpPr/>
          <p:nvPr/>
        </p:nvSpPr>
        <p:spPr>
          <a:xfrm>
            <a:off x="2398795" y="3330715"/>
            <a:ext cx="452885" cy="329609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20ADB0F4-12EA-41EF-9EF1-467485410AD9}"/>
              </a:ext>
            </a:extLst>
          </p:cNvPr>
          <p:cNvSpPr/>
          <p:nvPr/>
        </p:nvSpPr>
        <p:spPr>
          <a:xfrm>
            <a:off x="2398796" y="5493414"/>
            <a:ext cx="452885" cy="329609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38335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 animBg="1"/>
      <p:bldP spid="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My whispered colors — the sun came out today">
            <a:extLst>
              <a:ext uri="{FF2B5EF4-FFF2-40B4-BE49-F238E27FC236}">
                <a16:creationId xmlns:a16="http://schemas.microsoft.com/office/drawing/2014/main" id="{7CED7663-1E1C-4E43-B0BC-0BEC67DA9F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2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03383" y="-693849"/>
            <a:ext cx="14390951" cy="8836317"/>
          </a:xfrm>
          <a:prstGeom prst="roundRect">
            <a:avLst>
              <a:gd name="adj" fmla="val 23145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3A9C850-8EE0-47BC-8589-2C6F171F8C6D}"/>
              </a:ext>
            </a:extLst>
          </p:cNvPr>
          <p:cNvSpPr txBox="1"/>
          <p:nvPr/>
        </p:nvSpPr>
        <p:spPr>
          <a:xfrm>
            <a:off x="1845919" y="664552"/>
            <a:ext cx="14032549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vi-VN" sz="32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4. </a:t>
            </a:r>
            <a:r>
              <a:rPr lang="vi-VN" sz="3200" dirty="0">
                <a:latin typeface="+mj-lt"/>
              </a:rPr>
              <a:t>Em thích khổ thơ nào nhất? Vì sao?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1E91293-2B03-445A-83A5-93CEDD37E6CC}"/>
              </a:ext>
            </a:extLst>
          </p:cNvPr>
          <p:cNvSpPr/>
          <p:nvPr/>
        </p:nvSpPr>
        <p:spPr>
          <a:xfrm>
            <a:off x="1994690" y="1171803"/>
            <a:ext cx="14787591" cy="29461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 algn="just">
              <a:lnSpc>
                <a:spcPct val="150000"/>
              </a:lnSpc>
              <a:buFontTx/>
              <a:buChar char="-"/>
            </a:pPr>
            <a:r>
              <a:rPr lang="vi-VN" sz="3200" dirty="0">
                <a:latin typeface="+mj-lt"/>
              </a:rPr>
              <a:t>Nội dung khổ thơ thế nào</a:t>
            </a:r>
          </a:p>
          <a:p>
            <a:pPr marL="285750" lvl="0" indent="-285750" algn="just">
              <a:lnSpc>
                <a:spcPct val="150000"/>
              </a:lnSpc>
              <a:buFontTx/>
              <a:buChar char="-"/>
            </a:pPr>
            <a:r>
              <a:rPr lang="vi-VN" sz="3200" dirty="0">
                <a:latin typeface="+mj-lt"/>
              </a:rPr>
              <a:t>Có hình ảnh nào đẹp? </a:t>
            </a:r>
          </a:p>
          <a:p>
            <a:pPr marL="285750" lvl="0" indent="-285750" algn="just">
              <a:lnSpc>
                <a:spcPct val="150000"/>
              </a:lnSpc>
              <a:buFontTx/>
              <a:buChar char="-"/>
            </a:pPr>
            <a:r>
              <a:rPr lang="vi-VN" sz="3200" dirty="0">
                <a:latin typeface="+mj-lt"/>
              </a:rPr>
              <a:t>Có từ ngữ nào hay?</a:t>
            </a:r>
          </a:p>
          <a:p>
            <a:pPr marL="285750" lvl="0" indent="-285750" algn="just">
              <a:lnSpc>
                <a:spcPct val="150000"/>
              </a:lnSpc>
              <a:buFontTx/>
              <a:buChar char="-"/>
            </a:pPr>
            <a:r>
              <a:rPr lang="vi-VN" sz="3200" dirty="0">
                <a:latin typeface="+mj-lt"/>
              </a:rPr>
              <a:t>Em cảm thấy thế nào khi đọc khổ thơ đó? </a:t>
            </a:r>
            <a:endParaRPr lang="en-VN" sz="3200" dirty="0">
              <a:latin typeface="+mj-lt"/>
            </a:endParaRPr>
          </a:p>
        </p:txBody>
      </p:sp>
      <p:pic>
        <p:nvPicPr>
          <p:cNvPr id="5" name="Picture 2" descr="Download Graphic Patterns - Kite Line - Free Transparent PNG Clipart Images  Download">
            <a:extLst>
              <a:ext uri="{FF2B5EF4-FFF2-40B4-BE49-F238E27FC236}">
                <a16:creationId xmlns:a16="http://schemas.microsoft.com/office/drawing/2014/main" id="{7FAE6C2D-E3E6-4B48-A1C9-36A879D29B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488" b="94204" l="6429" r="96071">
                        <a14:foregroundMark x1="36190" y1="6574" x2="44524" y2="7180"/>
                        <a14:foregroundMark x1="6429" y1="30017" x2="7143" y2="33131"/>
                        <a14:foregroundMark x1="84881" y1="93858" x2="95714" y2="88149"/>
                        <a14:foregroundMark x1="95714" y1="88149" x2="96190" y2="88149"/>
                        <a14:foregroundMark x1="90476" y1="91609" x2="90952" y2="942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86287" flipH="1">
            <a:off x="7483468" y="3337215"/>
            <a:ext cx="3082777" cy="3649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0254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7000"/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13B8F63-C1DC-4BF0-9681-7D14EF947D7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285453" y="319728"/>
            <a:ext cx="735274" cy="51297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1235310" y="726475"/>
            <a:ext cx="9248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4000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Thả diều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FFAB40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787290" y="2009163"/>
            <a:ext cx="417290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Cánh diều no gió</a:t>
            </a:r>
          </a:p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Sáo nó thổi vang</a:t>
            </a:r>
          </a:p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Sao trời trôi qua</a:t>
            </a:r>
          </a:p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Diều thành trăng vàng.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CB66960-C515-1A4E-A05C-85FF5AE876E2}"/>
              </a:ext>
            </a:extLst>
          </p:cNvPr>
          <p:cNvSpPr txBox="1"/>
          <p:nvPr/>
        </p:nvSpPr>
        <p:spPr>
          <a:xfrm>
            <a:off x="4698465" y="2038385"/>
            <a:ext cx="408959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Cánh diều no gió</a:t>
            </a:r>
          </a:p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Tiếng nó trong ngần</a:t>
            </a:r>
          </a:p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Diều hay chiếc thuyền</a:t>
            </a:r>
          </a:p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Trôi trên sông Ngân.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10CE178-722D-1142-9A4F-E52B99EC2B8A}"/>
              </a:ext>
            </a:extLst>
          </p:cNvPr>
          <p:cNvSpPr txBox="1"/>
          <p:nvPr/>
        </p:nvSpPr>
        <p:spPr>
          <a:xfrm>
            <a:off x="8732869" y="2036119"/>
            <a:ext cx="408959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Cánh diều no gió</a:t>
            </a:r>
          </a:p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Tiếng nó chơi vơi</a:t>
            </a:r>
          </a:p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Diều là hạt cau</a:t>
            </a:r>
          </a:p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Phơi trên nong trời.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E03E980-FBE9-8C45-902A-782C31DC3654}"/>
              </a:ext>
            </a:extLst>
          </p:cNvPr>
          <p:cNvSpPr txBox="1"/>
          <p:nvPr/>
        </p:nvSpPr>
        <p:spPr>
          <a:xfrm>
            <a:off x="2540641" y="4334626"/>
            <a:ext cx="408959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Trời như cánh đồng</a:t>
            </a:r>
          </a:p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Xong mùa gặt hái</a:t>
            </a:r>
          </a:p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Diều em - lưỡi liềm</a:t>
            </a:r>
          </a:p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Ai quên bỏ lại.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637B90E-49BC-AC4E-9DCD-F29C315B1140}"/>
              </a:ext>
            </a:extLst>
          </p:cNvPr>
          <p:cNvSpPr txBox="1"/>
          <p:nvPr/>
        </p:nvSpPr>
        <p:spPr>
          <a:xfrm>
            <a:off x="7444304" y="4324459"/>
            <a:ext cx="408959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Cánh diều no gió</a:t>
            </a:r>
          </a:p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Nhạc trời réo vang</a:t>
            </a:r>
          </a:p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Tiếng diều xanh lúa</a:t>
            </a:r>
          </a:p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Uốn cong tre làng.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8B16AF7-2790-4946-8931-2761A6AC2E48}"/>
              </a:ext>
            </a:extLst>
          </p:cNvPr>
          <p:cNvSpPr/>
          <p:nvPr/>
        </p:nvSpPr>
        <p:spPr>
          <a:xfrm>
            <a:off x="7444304" y="6206093"/>
            <a:ext cx="403957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(Trần Đăng Khoa)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E4A9397-8204-AD4A-AB34-35D5C3E0A506}"/>
              </a:ext>
            </a:extLst>
          </p:cNvPr>
          <p:cNvSpPr/>
          <p:nvPr/>
        </p:nvSpPr>
        <p:spPr>
          <a:xfrm rot="21163024">
            <a:off x="6923702" y="4187335"/>
            <a:ext cx="453921" cy="830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VN" sz="4800" b="1" i="1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416D4F5-BBDE-424D-B4E0-7F92148AB33F}"/>
              </a:ext>
            </a:extLst>
          </p:cNvPr>
          <p:cNvSpPr/>
          <p:nvPr/>
        </p:nvSpPr>
        <p:spPr>
          <a:xfrm>
            <a:off x="5187316" y="1265051"/>
            <a:ext cx="168554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(Trích)</a:t>
            </a:r>
          </a:p>
        </p:txBody>
      </p:sp>
      <p:sp>
        <p:nvSpPr>
          <p:cNvPr id="23" name="Cloud 22">
            <a:extLst>
              <a:ext uri="{FF2B5EF4-FFF2-40B4-BE49-F238E27FC236}">
                <a16:creationId xmlns:a16="http://schemas.microsoft.com/office/drawing/2014/main" id="{AFD1D01A-856B-4684-A5B0-EC72738734F2}"/>
              </a:ext>
            </a:extLst>
          </p:cNvPr>
          <p:cNvSpPr/>
          <p:nvPr/>
        </p:nvSpPr>
        <p:spPr>
          <a:xfrm>
            <a:off x="7953153" y="319728"/>
            <a:ext cx="3763925" cy="839221"/>
          </a:xfrm>
          <a:prstGeom prst="cloud">
            <a:avLst/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1C78AC7-2E83-4DAA-A459-088C8361A12F}"/>
              </a:ext>
            </a:extLst>
          </p:cNvPr>
          <p:cNvSpPr txBox="1"/>
          <p:nvPr/>
        </p:nvSpPr>
        <p:spPr>
          <a:xfrm>
            <a:off x="8732869" y="399113"/>
            <a:ext cx="3284524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213054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Luyện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13054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213054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13054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213054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lại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213054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9763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5B68CA9-2FDB-44C0-93BD-56C28A32F5E2}"/>
              </a:ext>
            </a:extLst>
          </p:cNvPr>
          <p:cNvSpPr txBox="1"/>
          <p:nvPr/>
        </p:nvSpPr>
        <p:spPr>
          <a:xfrm>
            <a:off x="4412511" y="2966483"/>
            <a:ext cx="432745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6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lang="en-US" sz="6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4412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F03CD0E2-80BA-4D5E-A023-29F7630C2EB8}"/>
              </a:ext>
            </a:extLst>
          </p:cNvPr>
          <p:cNvSpPr txBox="1"/>
          <p:nvPr/>
        </p:nvSpPr>
        <p:spPr>
          <a:xfrm>
            <a:off x="2166131" y="3351549"/>
            <a:ext cx="798575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vi-VN" sz="28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2. </a:t>
            </a:r>
            <a:r>
              <a:rPr lang="vi-VN" sz="2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Dựa theo khổ thơ thứ tư, nói một câu tả cánh diều.</a:t>
            </a:r>
            <a:endParaRPr lang="vi-VN" sz="800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marL="285750" indent="-285750" algn="just">
              <a:lnSpc>
                <a:spcPct val="150000"/>
              </a:lnSpc>
              <a:buClr>
                <a:srgbClr val="000000"/>
              </a:buClr>
              <a:buFontTx/>
              <a:buChar char="-"/>
            </a:pPr>
            <a:r>
              <a:rPr lang="vi-VN" sz="2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Cánh diều giống sự vật nào? Ở đâu? Khi nào?</a:t>
            </a:r>
          </a:p>
          <a:p>
            <a:pPr marL="285750" indent="-285750" algn="just">
              <a:lnSpc>
                <a:spcPct val="150000"/>
              </a:lnSpc>
              <a:buClr>
                <a:srgbClr val="000000"/>
              </a:buClr>
              <a:buFontTx/>
              <a:buChar char="-"/>
            </a:pPr>
            <a:r>
              <a:rPr lang="vi-VN" sz="2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Cánh diều có điểm gì giống sự vật đó?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5134EDC-B285-44F5-AD1A-4A90326DC327}"/>
              </a:ext>
            </a:extLst>
          </p:cNvPr>
          <p:cNvSpPr txBox="1"/>
          <p:nvPr/>
        </p:nvSpPr>
        <p:spPr>
          <a:xfrm>
            <a:off x="2236424" y="519824"/>
            <a:ext cx="961877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vi-VN" sz="2800" b="1" kern="0" dirty="0">
                <a:solidFill>
                  <a:srgbClr val="FC7D7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1.</a:t>
            </a:r>
            <a:r>
              <a:rPr lang="vi-VN" sz="2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Từ ngữ nào được dùng để nói về âm thanh sáo diều?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3682A4F-FB64-4D12-8DCE-375E1A24A896}"/>
              </a:ext>
            </a:extLst>
          </p:cNvPr>
          <p:cNvSpPr txBox="1"/>
          <p:nvPr/>
        </p:nvSpPr>
        <p:spPr>
          <a:xfrm>
            <a:off x="2040110" y="5215709"/>
            <a:ext cx="81615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vi-VN" sz="3200" kern="0" dirty="0">
                <a:solidFill>
                  <a:srgbClr val="FC7D7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VD: Cánh diều cong cong như chiếc lưỡi liềm.</a:t>
            </a:r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DDFA106F-D049-452D-8D13-960F35E72B93}"/>
              </a:ext>
            </a:extLst>
          </p:cNvPr>
          <p:cNvSpPr/>
          <p:nvPr/>
        </p:nvSpPr>
        <p:spPr>
          <a:xfrm rot="288941">
            <a:off x="3214561" y="1447877"/>
            <a:ext cx="2156269" cy="1204165"/>
          </a:xfrm>
          <a:prstGeom prst="roundRect">
            <a:avLst>
              <a:gd name="adj" fmla="val 33724"/>
            </a:avLst>
          </a:prstGeom>
          <a:solidFill>
            <a:srgbClr val="D5EB98"/>
          </a:solidFill>
          <a:ln w="25400" cap="flat" cmpd="sng" algn="ctr">
            <a:solidFill>
              <a:srgbClr val="F3F1CA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no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gió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0" name="Rounded Rectangle 9">
            <a:extLst>
              <a:ext uri="{FF2B5EF4-FFF2-40B4-BE49-F238E27FC236}">
                <a16:creationId xmlns:a16="http://schemas.microsoft.com/office/drawing/2014/main" id="{C37E2543-3608-40D7-BE15-19B8F9BB6075}"/>
              </a:ext>
            </a:extLst>
          </p:cNvPr>
          <p:cNvSpPr/>
          <p:nvPr/>
        </p:nvSpPr>
        <p:spPr>
          <a:xfrm rot="21311040">
            <a:off x="5774345" y="1471387"/>
            <a:ext cx="2237519" cy="1157145"/>
          </a:xfrm>
          <a:prstGeom prst="roundRect">
            <a:avLst>
              <a:gd name="adj" fmla="val 20734"/>
            </a:avLst>
          </a:prstGeom>
          <a:solidFill>
            <a:srgbClr val="FFAB40">
              <a:lumMod val="60000"/>
              <a:lumOff val="40000"/>
            </a:srgbClr>
          </a:solidFill>
          <a:ln w="25400" cap="flat" cmpd="sng" algn="ctr">
            <a:solidFill>
              <a:srgbClr val="FFAB40">
                <a:lumMod val="20000"/>
                <a:lumOff val="8000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trong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ngần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1" name="Rounded Rectangle 12">
            <a:extLst>
              <a:ext uri="{FF2B5EF4-FFF2-40B4-BE49-F238E27FC236}">
                <a16:creationId xmlns:a16="http://schemas.microsoft.com/office/drawing/2014/main" id="{2E0C10DB-4052-45B4-B60A-6B91CFA05076}"/>
              </a:ext>
            </a:extLst>
          </p:cNvPr>
          <p:cNvSpPr/>
          <p:nvPr/>
        </p:nvSpPr>
        <p:spPr>
          <a:xfrm rot="347092">
            <a:off x="8675020" y="1523576"/>
            <a:ext cx="2091033" cy="1157145"/>
          </a:xfrm>
          <a:prstGeom prst="roundRect">
            <a:avLst>
              <a:gd name="adj" fmla="val 26156"/>
            </a:avLst>
          </a:prstGeom>
          <a:solidFill>
            <a:srgbClr val="BAE5E4">
              <a:lumMod val="90000"/>
            </a:srgbClr>
          </a:solidFill>
          <a:ln w="25400" cap="flat" cmpd="sng" algn="ctr">
            <a:solidFill>
              <a:srgbClr val="BAE5E4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uốn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cong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22" name="Picture 2" descr="Music note icon cartoon style Royalty Free Vector Image">
            <a:extLst>
              <a:ext uri="{FF2B5EF4-FFF2-40B4-BE49-F238E27FC236}">
                <a16:creationId xmlns:a16="http://schemas.microsoft.com/office/drawing/2014/main" id="{35B46924-8401-4D01-AA11-FFD4E9C548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778" b="91019" l="1770" r="99779">
                        <a14:foregroundMark x1="7965" y1="80648" x2="15819" y2="88333"/>
                        <a14:foregroundMark x1="15819" y1="88333" x2="17699" y2="87593"/>
                        <a14:foregroundMark x1="6084" y1="87222" x2="4093" y2="78796"/>
                        <a14:foregroundMark x1="4093" y1="78611" x2="4867" y2="88981"/>
                        <a14:foregroundMark x1="4867" y1="88981" x2="11947" y2="91111"/>
                        <a14:foregroundMark x1="94248" y1="2778" x2="73230" y2="11759"/>
                        <a14:foregroundMark x1="98673" y1="4537" x2="99779" y2="47870"/>
                        <a14:foregroundMark x1="7412" y1="77963" x2="1881" y2="80648"/>
                        <a14:foregroundMark x1="13274" y1="77778" x2="1770" y2="79352"/>
                        <a14:foregroundMark x1="70133" y1="63148" x2="62721" y2="68519"/>
                        <a14:foregroundMark x1="62721" y1="67222" x2="71903" y2="604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230"/>
          <a:stretch/>
        </p:blipFill>
        <p:spPr bwMode="auto">
          <a:xfrm rot="153072">
            <a:off x="6551477" y="1092996"/>
            <a:ext cx="625471" cy="656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0" descr="Music Notes Of Musical Notes">
            <a:extLst>
              <a:ext uri="{FF2B5EF4-FFF2-40B4-BE49-F238E27FC236}">
                <a16:creationId xmlns:a16="http://schemas.microsoft.com/office/drawing/2014/main" id="{7D2CA1D7-6D9D-4793-9097-C4C63138D6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906" b="96875" l="3711" r="98242">
                        <a14:foregroundMark x1="9180" y1="92383" x2="9180" y2="92383"/>
                        <a14:foregroundMark x1="9180" y1="92383" x2="3711" y2="92578"/>
                        <a14:foregroundMark x1="8008" y1="97070" x2="8008" y2="97070"/>
                        <a14:foregroundMark x1="47852" y1="74414" x2="58789" y2="74609"/>
                        <a14:foregroundMark x1="58789" y1="74609" x2="62109" y2="74023"/>
                        <a14:foregroundMark x1="96875" y1="7227" x2="96875" y2="7227"/>
                        <a14:foregroundMark x1="98242" y1="3906" x2="98242" y2="39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7557" b="1947"/>
          <a:stretch/>
        </p:blipFill>
        <p:spPr bwMode="auto">
          <a:xfrm>
            <a:off x="9642840" y="849815"/>
            <a:ext cx="625471" cy="924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FA1E650-DDB9-4FF5-A649-2330F22BBD3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408" b="91289" l="5060" r="93750">
                        <a14:foregroundMark x1="5357" y1="80836" x2="22024" y2="71777"/>
                        <a14:foregroundMark x1="16369" y1="68293" x2="12798" y2="68641"/>
                        <a14:foregroundMark x1="91071" y1="26481" x2="91071" y2="26481"/>
                        <a14:foregroundMark x1="93750" y1="19861" x2="93750" y2="19861"/>
                        <a14:foregroundMark x1="60714" y1="68641" x2="58036" y2="72822"/>
                        <a14:foregroundMark x1="60119" y1="91289" x2="60119" y2="9128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02282" y="1642291"/>
            <a:ext cx="1120095" cy="733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1105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FE540"/>
                                      </p:to>
                                    </p:animClr>
                                    <p:set>
                                      <p:cBhvr>
                                        <p:cTn id="4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26" presetClass="emph" presetSubtype="0" repeatCount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52" dur="20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" dur="100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FE540"/>
                                      </p:to>
                                    </p:animClr>
                                    <p:set>
                                      <p:cBhvr>
                                        <p:cTn id="5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26" presetClass="emph" presetSubtype="0" repeatCount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63" dur="20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" dur="100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F5F5F"/>
                                      </p:to>
                                    </p:animClr>
                                    <p:set>
                                      <p:cBhvr>
                                        <p:cTn id="70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000"/>
                            </p:stCondLst>
                            <p:childTnLst>
                              <p:par>
                                <p:cTn id="73" presetID="26" presetClass="emph" presetSubtype="0" repeatCount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74" dur="20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5" dur="100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15" grpId="0" build="p"/>
      <p:bldP spid="16" grpId="0" uiExpand="1" build="p"/>
      <p:bldP spid="17" grpId="0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8186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20000"/>
                <a:lumOff val="80000"/>
              </a:schemeClr>
            </a:gs>
            <a:gs pos="35000">
              <a:schemeClr val="accent6">
                <a:lumMod val="60000"/>
                <a:lumOff val="40000"/>
              </a:schemeClr>
            </a:gs>
            <a:gs pos="100000">
              <a:schemeClr val="accent6">
                <a:lumMod val="7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659" l="0" r="100000">
                        <a14:foregroundMark x1="4248" y1="52218" x2="4085" y2="59727"/>
                        <a14:backgroundMark x1="47876" y1="74744" x2="61928" y2="80546"/>
                        <a14:backgroundMark x1="3595" y1="7850" x2="13725" y2="4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2090"/>
          <a:stretch>
            <a:fillRect/>
          </a:stretch>
        </p:blipFill>
        <p:spPr>
          <a:xfrm>
            <a:off x="-42226" y="217546"/>
            <a:ext cx="12462825" cy="172962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48" b="91667" l="0" r="75500">
                        <a14:foregroundMark x1="59400" y1="67500" x2="63100" y2="76204"/>
                        <a14:foregroundMark x1="43500" y1="18148" x2="48300" y2="23241"/>
                        <a14:foregroundMark x1="52200" y1="21389" x2="56800" y2="26019"/>
                        <a14:foregroundMark x1="16400" y1="73333" x2="10300" y2="87315"/>
                        <a14:foregroundMark x1="17500" y1="80370" x2="12500" y2="86481"/>
                        <a14:foregroundMark x1="16400" y1="78796" x2="16800" y2="82593"/>
                        <a14:foregroundMark x1="16800" y1="82593" x2="20100" y2="83796"/>
                        <a14:foregroundMark x1="14700" y1="71111" x2="11400" y2="78148"/>
                        <a14:foregroundMark x1="11400" y1="77593" x2="10300" y2="82222"/>
                        <a14:foregroundMark x1="10100" y1="82037" x2="10300" y2="86019"/>
                        <a14:foregroundMark x1="39771" y1="19504" x2="49140" y2="27482"/>
                        <a14:backgroundMark x1="65900" y1="28704" x2="62900" y2="434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37" r="24691" b="9091"/>
          <a:stretch>
            <a:fillRect/>
          </a:stretch>
        </p:blipFill>
        <p:spPr>
          <a:xfrm>
            <a:off x="1788705" y="4144519"/>
            <a:ext cx="1479221" cy="213349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574" b="87512" l="30543" r="9695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269" t="3030" r="5313" b="14116"/>
          <a:stretch>
            <a:fillRect/>
          </a:stretch>
        </p:blipFill>
        <p:spPr>
          <a:xfrm>
            <a:off x="6608855" y="1539291"/>
            <a:ext cx="800092" cy="115541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333" b="90000" l="10000" r="99000">
                        <a14:foregroundMark x1="31000" y1="86667" x2="34333" y2="85667"/>
                        <a14:foregroundMark x1="42333" y1="84333" x2="49333" y2="87000"/>
                        <a14:foregroundMark x1="56333" y1="76667" x2="57333" y2="80667"/>
                        <a14:foregroundMark x1="40333" y1="82333" x2="40333" y2="83000"/>
                        <a14:foregroundMark x1="40000" y1="80333" x2="40000" y2="82000"/>
                        <a14:foregroundMark x1="40333" y1="78667" x2="40333" y2="79667"/>
                        <a14:foregroundMark x1="41000" y1="78333" x2="41333" y2="81000"/>
                        <a14:foregroundMark x1="33667" y1="82667" x2="33667" y2="84000"/>
                        <a14:foregroundMark x1="34000" y1="81000" x2="34000" y2="82333"/>
                        <a14:foregroundMark x1="33333" y1="80667" x2="33333" y2="82333"/>
                        <a14:foregroundMark x1="33333" y1="80000" x2="33333" y2="80333"/>
                        <a14:backgroundMark x1="37000" y1="71000" x2="37000" y2="72333"/>
                        <a14:backgroundMark x1="37000" y1="84000" x2="37667" y2="73333"/>
                        <a14:backgroundMark x1="37667" y1="85333" x2="37667" y2="86667"/>
                        <a14:backgroundMark x1="27333" y1="85333" x2="25000" y2="86333"/>
                        <a14:backgroundMark x1="49000" y1="86333" x2="49000" y2="88000"/>
                        <a14:backgroundMark x1="50000" y1="54667" x2="50667" y2="54667"/>
                        <a14:backgroundMark x1="37000" y1="68333" x2="37000" y2="69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895" r="35138" b="6172"/>
          <a:stretch>
            <a:fillRect/>
          </a:stretch>
        </p:blipFill>
        <p:spPr>
          <a:xfrm>
            <a:off x="5173162" y="1186439"/>
            <a:ext cx="762001" cy="152230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000" b="94333" l="8000" r="90667">
                        <a14:foregroundMark x1="44667" y1="53333" x2="49000" y2="62000"/>
                        <a14:foregroundMark x1="48667" y1="48333" x2="48667" y2="52000"/>
                        <a14:foregroundMark x1="52333" y1="51000" x2="51000" y2="53333"/>
                        <a14:backgroundMark x1="30333" y1="35000" x2="30333" y2="35000"/>
                        <a14:backgroundMark x1="25000" y1="11000" x2="30667" y2="58000"/>
                        <a14:backgroundMark x1="22000" y1="54333" x2="31333" y2="70333"/>
                        <a14:backgroundMark x1="37333" y1="14333" x2="35000" y2="53667"/>
                        <a14:backgroundMark x1="21000" y1="49333" x2="27000" y2="61000"/>
                        <a14:backgroundMark x1="31333" y1="25333" x2="54333" y2="23333"/>
                        <a14:backgroundMark x1="32667" y1="55333" x2="39667" y2="58667"/>
                        <a14:backgroundMark x1="34667" y1="66333" x2="35333" y2="74000"/>
                        <a14:backgroundMark x1="42333" y1="61333" x2="45000" y2="62000"/>
                        <a14:backgroundMark x1="43000" y1="54333" x2="52667" y2="61000"/>
                        <a14:backgroundMark x1="44667" y1="61333" x2="51667" y2="64667"/>
                        <a14:backgroundMark x1="45000" y1="43667" x2="57000" y2="57667"/>
                        <a14:backgroundMark x1="40667" y1="45000" x2="50667" y2="53667"/>
                        <a14:backgroundMark x1="49000" y1="49333" x2="48333" y2="59667"/>
                        <a14:backgroundMark x1="48333" y1="46333" x2="42333" y2="54667"/>
                        <a14:backgroundMark x1="52667" y1="45000" x2="44667" y2="57667"/>
                        <a14:backgroundMark x1="44667" y1="49333" x2="44667" y2="57667"/>
                        <a14:backgroundMark x1="44667" y1="44333" x2="48000" y2="59333"/>
                        <a14:backgroundMark x1="54333" y1="45333" x2="48000" y2="63667"/>
                        <a14:backgroundMark x1="50667" y1="45000" x2="47333" y2="57667"/>
                        <a14:backgroundMark x1="39333" y1="41667" x2="45667" y2="63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252" t="64194" r="18485"/>
          <a:stretch>
            <a:fillRect/>
          </a:stretch>
        </p:blipFill>
        <p:spPr>
          <a:xfrm>
            <a:off x="2136080" y="2676931"/>
            <a:ext cx="1295400" cy="76933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98667" l="10000" r="99333">
                        <a14:foregroundMark x1="65667" y1="76333" x2="64667" y2="85667"/>
                        <a14:foregroundMark x1="70000" y1="75333" x2="77000" y2="83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431" t="3451" r="2588" b="3720"/>
          <a:stretch>
            <a:fillRect/>
          </a:stretch>
        </p:blipFill>
        <p:spPr>
          <a:xfrm>
            <a:off x="4213955" y="3991137"/>
            <a:ext cx="1463168" cy="230286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791" b="98201" l="3769" r="94769">
                        <a14:foregroundMark x1="23154" y1="39496" x2="39846" y2="43669"/>
                        <a14:foregroundMark x1="43231" y1="43669" x2="45231" y2="46835"/>
                        <a14:backgroundMark x1="67615" y1="63453" x2="70692" y2="67266"/>
                        <a14:backgroundMark x1="71692" y1="76115" x2="74077" y2="77050"/>
                        <a14:backgroundMark x1="13034" y1="75840" x2="14831" y2="87185"/>
                        <a14:backgroundMark x1="17079" y1="71218" x2="18876" y2="85714"/>
                        <a14:backgroundMark x1="42247" y1="87815" x2="41348" y2="87605"/>
                        <a14:backgroundMark x1="43820" y1="81092" x2="93034" y2="77311"/>
                        <a14:backgroundMark x1="62697" y1="83403" x2="90112" y2="81513"/>
                        <a14:backgroundMark x1="40449" y1="74160" x2="39101" y2="86765"/>
                        <a14:backgroundMark x1="18427" y1="84454" x2="43146" y2="855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0683" y="1992626"/>
            <a:ext cx="1849722" cy="197777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9149" b="92526" l="4625" r="45750">
                        <a14:foregroundMark x1="19750" y1="79768" x2="19750" y2="85954"/>
                        <a14:foregroundMark x1="34500" y1="79124" x2="34000" y2="88144"/>
                        <a14:foregroundMark x1="37250" y1="84665" x2="40250" y2="85309"/>
                        <a14:foregroundMark x1="17625" y1="79768" x2="18875" y2="82861"/>
                        <a14:foregroundMark x1="22750" y1="80670" x2="22500" y2="84021"/>
                        <a14:foregroundMark x1="36375" y1="80928" x2="36375" y2="85567"/>
                        <a14:backgroundMark x1="25875" y1="82474" x2="28250" y2="905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3690" b="8440"/>
          <a:stretch>
            <a:fillRect/>
          </a:stretch>
        </p:blipFill>
        <p:spPr>
          <a:xfrm>
            <a:off x="9756695" y="1842840"/>
            <a:ext cx="911305" cy="174767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5589" b="100000" l="53125" r="98875">
                        <a14:foregroundMark x1="78375" y1="31936" x2="81250" y2="51098"/>
                        <a14:foregroundMark x1="81250" y1="51098" x2="81250" y2="51098"/>
                        <a14:foregroundMark x1="72625" y1="54291" x2="74625" y2="65469"/>
                        <a14:foregroundMark x1="76625" y1="83832" x2="76625" y2="88423"/>
                        <a14:foregroundMark x1="86750" y1="82435" x2="87875" y2="89820"/>
                        <a14:foregroundMark x1="82750" y1="88423" x2="87625" y2="87824"/>
                        <a14:foregroundMark x1="85875" y1="82036" x2="86750" y2="87425"/>
                        <a14:foregroundMark x1="86750" y1="87425" x2="86750" y2="87425"/>
                        <a14:foregroundMark x1="88125" y1="83234" x2="88500" y2="87026"/>
                        <a14:foregroundMark x1="77250" y1="82834" x2="77500" y2="88423"/>
                        <a14:foregroundMark x1="76125" y1="82036" x2="76125" y2="86427"/>
                        <a14:foregroundMark x1="74625" y1="82435" x2="75750" y2="88423"/>
                        <a14:foregroundMark x1="85625" y1="82435" x2="85625" y2="86028"/>
                        <a14:foregroundMark x1="84750" y1="81836" x2="85625" y2="84830"/>
                        <a14:backgroundMark x1="63750" y1="88822" x2="64375" y2="93812"/>
                        <a14:backgroundMark x1="80744" y1="76364" x2="80906" y2="802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383" b="5267"/>
          <a:stretch>
            <a:fillRect/>
          </a:stretch>
        </p:blipFill>
        <p:spPr>
          <a:xfrm flipH="1">
            <a:off x="1620130" y="1661775"/>
            <a:ext cx="962806" cy="152099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758" b="89899" l="9959" r="92224">
                        <a14:foregroundMark x1="49250" y1="27146" x2="49250" y2="41919"/>
                        <a14:foregroundMark x1="40928" y1="31818" x2="60164" y2="25505"/>
                        <a14:foregroundMark x1="36971" y1="28535" x2="37381" y2="368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614" r="19096" b="10002"/>
          <a:stretch>
            <a:fillRect/>
          </a:stretch>
        </p:blipFill>
        <p:spPr>
          <a:xfrm flipH="1">
            <a:off x="3141527" y="1773641"/>
            <a:ext cx="1072428" cy="1441948"/>
          </a:xfrm>
          <a:prstGeom prst="rect">
            <a:avLst/>
          </a:prstGeom>
        </p:spPr>
      </p:pic>
      <p:sp>
        <p:nvSpPr>
          <p:cNvPr id="20" name="Cloud 19"/>
          <p:cNvSpPr/>
          <p:nvPr/>
        </p:nvSpPr>
        <p:spPr>
          <a:xfrm>
            <a:off x="1788705" y="60083"/>
            <a:ext cx="1794484" cy="514577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Cloud 20"/>
          <p:cNvSpPr/>
          <p:nvPr/>
        </p:nvSpPr>
        <p:spPr>
          <a:xfrm>
            <a:off x="6827548" y="45487"/>
            <a:ext cx="1445601" cy="630985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Cloud 21"/>
          <p:cNvSpPr/>
          <p:nvPr/>
        </p:nvSpPr>
        <p:spPr>
          <a:xfrm>
            <a:off x="8740988" y="60083"/>
            <a:ext cx="1126918" cy="616390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000" b="94333" l="8000" r="90667">
                        <a14:foregroundMark x1="44667" y1="53333" x2="49000" y2="62000"/>
                        <a14:foregroundMark x1="48667" y1="48333" x2="48667" y2="52000"/>
                        <a14:foregroundMark x1="52333" y1="51000" x2="51000" y2="53333"/>
                        <a14:backgroundMark x1="30333" y1="35000" x2="30333" y2="35000"/>
                        <a14:backgroundMark x1="25000" y1="11000" x2="30667" y2="58000"/>
                        <a14:backgroundMark x1="22000" y1="54333" x2="31333" y2="70333"/>
                        <a14:backgroundMark x1="37333" y1="14333" x2="35000" y2="53667"/>
                        <a14:backgroundMark x1="21000" y1="49333" x2="27000" y2="61000"/>
                        <a14:backgroundMark x1="31333" y1="25333" x2="54333" y2="23333"/>
                        <a14:backgroundMark x1="32667" y1="55333" x2="39667" y2="58667"/>
                        <a14:backgroundMark x1="34667" y1="66333" x2="35333" y2="74000"/>
                        <a14:backgroundMark x1="42333" y1="61333" x2="45000" y2="62000"/>
                        <a14:backgroundMark x1="43000" y1="54333" x2="52667" y2="61000"/>
                        <a14:backgroundMark x1="44667" y1="61333" x2="51667" y2="64667"/>
                        <a14:backgroundMark x1="45000" y1="43667" x2="57000" y2="57667"/>
                        <a14:backgroundMark x1="40667" y1="45000" x2="50667" y2="53667"/>
                        <a14:backgroundMark x1="49000" y1="49333" x2="48333" y2="59667"/>
                        <a14:backgroundMark x1="48333" y1="46333" x2="42333" y2="54667"/>
                        <a14:backgroundMark x1="52667" y1="45000" x2="44667" y2="57667"/>
                        <a14:backgroundMark x1="44667" y1="49333" x2="44667" y2="57667"/>
                        <a14:backgroundMark x1="44667" y1="44333" x2="48000" y2="59333"/>
                        <a14:backgroundMark x1="54333" y1="45333" x2="48000" y2="63667"/>
                        <a14:backgroundMark x1="50667" y1="45000" x2="47333" y2="57667"/>
                        <a14:backgroundMark x1="39333" y1="41667" x2="45667" y2="63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252" t="64194" r="18485"/>
          <a:stretch>
            <a:fillRect/>
          </a:stretch>
        </p:blipFill>
        <p:spPr>
          <a:xfrm>
            <a:off x="3141527" y="5580680"/>
            <a:ext cx="1256076" cy="745983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000" b="94333" l="8000" r="90667">
                        <a14:foregroundMark x1="44667" y1="53333" x2="49000" y2="62000"/>
                        <a14:foregroundMark x1="48667" y1="48333" x2="48667" y2="52000"/>
                        <a14:foregroundMark x1="52333" y1="51000" x2="51000" y2="53333"/>
                        <a14:backgroundMark x1="30333" y1="35000" x2="30333" y2="35000"/>
                        <a14:backgroundMark x1="25000" y1="11000" x2="30667" y2="58000"/>
                        <a14:backgroundMark x1="22000" y1="54333" x2="31333" y2="70333"/>
                        <a14:backgroundMark x1="37333" y1="14333" x2="35000" y2="53667"/>
                        <a14:backgroundMark x1="21000" y1="49333" x2="27000" y2="61000"/>
                        <a14:backgroundMark x1="31333" y1="25333" x2="54333" y2="23333"/>
                        <a14:backgroundMark x1="32667" y1="55333" x2="39667" y2="58667"/>
                        <a14:backgroundMark x1="34667" y1="66333" x2="35333" y2="74000"/>
                        <a14:backgroundMark x1="42333" y1="61333" x2="45000" y2="62000"/>
                        <a14:backgroundMark x1="43000" y1="54333" x2="52667" y2="61000"/>
                        <a14:backgroundMark x1="44667" y1="61333" x2="51667" y2="64667"/>
                        <a14:backgroundMark x1="45000" y1="43667" x2="57000" y2="57667"/>
                        <a14:backgroundMark x1="40667" y1="45000" x2="50667" y2="53667"/>
                        <a14:backgroundMark x1="49000" y1="49333" x2="48333" y2="59667"/>
                        <a14:backgroundMark x1="48333" y1="46333" x2="42333" y2="54667"/>
                        <a14:backgroundMark x1="52667" y1="45000" x2="44667" y2="57667"/>
                        <a14:backgroundMark x1="44667" y1="49333" x2="44667" y2="57667"/>
                        <a14:backgroundMark x1="44667" y1="44333" x2="48000" y2="59333"/>
                        <a14:backgroundMark x1="54333" y1="45333" x2="48000" y2="63667"/>
                        <a14:backgroundMark x1="50667" y1="45000" x2="47333" y2="57667"/>
                        <a14:backgroundMark x1="39333" y1="41667" x2="45667" y2="63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252" t="64194" r="18485"/>
          <a:stretch>
            <a:fillRect/>
          </a:stretch>
        </p:blipFill>
        <p:spPr>
          <a:xfrm>
            <a:off x="5677124" y="2372345"/>
            <a:ext cx="1025713" cy="60917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000" b="94333" l="8000" r="90667">
                        <a14:foregroundMark x1="44667" y1="53333" x2="49000" y2="62000"/>
                        <a14:foregroundMark x1="48667" y1="48333" x2="48667" y2="52000"/>
                        <a14:foregroundMark x1="52333" y1="51000" x2="51000" y2="53333"/>
                        <a14:backgroundMark x1="30333" y1="35000" x2="30333" y2="35000"/>
                        <a14:backgroundMark x1="25000" y1="11000" x2="30667" y2="58000"/>
                        <a14:backgroundMark x1="22000" y1="54333" x2="31333" y2="70333"/>
                        <a14:backgroundMark x1="37333" y1="14333" x2="35000" y2="53667"/>
                        <a14:backgroundMark x1="21000" y1="49333" x2="27000" y2="61000"/>
                        <a14:backgroundMark x1="31333" y1="25333" x2="54333" y2="23333"/>
                        <a14:backgroundMark x1="32667" y1="55333" x2="39667" y2="58667"/>
                        <a14:backgroundMark x1="34667" y1="66333" x2="35333" y2="74000"/>
                        <a14:backgroundMark x1="42333" y1="61333" x2="45000" y2="62000"/>
                        <a14:backgroundMark x1="43000" y1="54333" x2="52667" y2="61000"/>
                        <a14:backgroundMark x1="44667" y1="61333" x2="51667" y2="64667"/>
                        <a14:backgroundMark x1="45000" y1="43667" x2="57000" y2="57667"/>
                        <a14:backgroundMark x1="40667" y1="45000" x2="50667" y2="53667"/>
                        <a14:backgroundMark x1="49000" y1="49333" x2="48333" y2="59667"/>
                        <a14:backgroundMark x1="48333" y1="46333" x2="42333" y2="54667"/>
                        <a14:backgroundMark x1="52667" y1="45000" x2="44667" y2="57667"/>
                        <a14:backgroundMark x1="44667" y1="49333" x2="44667" y2="57667"/>
                        <a14:backgroundMark x1="44667" y1="44333" x2="48000" y2="59333"/>
                        <a14:backgroundMark x1="54333" y1="45333" x2="48000" y2="63667"/>
                        <a14:backgroundMark x1="50667" y1="45000" x2="47333" y2="57667"/>
                        <a14:backgroundMark x1="39333" y1="41667" x2="45667" y2="63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252" t="64194" r="18485"/>
          <a:stretch>
            <a:fillRect/>
          </a:stretch>
        </p:blipFill>
        <p:spPr>
          <a:xfrm>
            <a:off x="9113167" y="3393800"/>
            <a:ext cx="958424" cy="569207"/>
          </a:xfrm>
          <a:prstGeom prst="rect">
            <a:avLst/>
          </a:prstGeom>
        </p:spPr>
      </p:pic>
      <p:sp>
        <p:nvSpPr>
          <p:cNvPr id="28" name="Oval 27">
            <a:hlinkClick r:id="rId23" action="ppaction://hlinksldjump"/>
          </p:cNvPr>
          <p:cNvSpPr/>
          <p:nvPr/>
        </p:nvSpPr>
        <p:spPr>
          <a:xfrm>
            <a:off x="2610092" y="3308374"/>
            <a:ext cx="412088" cy="42542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</a:p>
        </p:txBody>
      </p:sp>
      <p:sp>
        <p:nvSpPr>
          <p:cNvPr id="29" name="Oval 28">
            <a:hlinkClick r:id="rId24" action="ppaction://hlinksldjump"/>
          </p:cNvPr>
          <p:cNvSpPr/>
          <p:nvPr/>
        </p:nvSpPr>
        <p:spPr>
          <a:xfrm>
            <a:off x="9455818" y="3826971"/>
            <a:ext cx="412088" cy="42542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</a:t>
            </a:r>
          </a:p>
        </p:txBody>
      </p:sp>
      <p:sp>
        <p:nvSpPr>
          <p:cNvPr id="31" name="Oval 30">
            <a:hlinkClick r:id="rId25" action="ppaction://hlinksldjump"/>
          </p:cNvPr>
          <p:cNvSpPr/>
          <p:nvPr/>
        </p:nvSpPr>
        <p:spPr>
          <a:xfrm>
            <a:off x="3620273" y="6326662"/>
            <a:ext cx="412088" cy="42542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</a:t>
            </a:r>
          </a:p>
        </p:txBody>
      </p:sp>
      <p:sp>
        <p:nvSpPr>
          <p:cNvPr id="32" name="Oval 31">
            <a:hlinkClick r:id="rId26" action="ppaction://hlinksldjump"/>
          </p:cNvPr>
          <p:cNvSpPr/>
          <p:nvPr/>
        </p:nvSpPr>
        <p:spPr>
          <a:xfrm>
            <a:off x="5889955" y="2968373"/>
            <a:ext cx="412088" cy="42542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27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9333" l="0" r="48667">
                        <a14:foregroundMark x1="35333" y1="90333" x2="37333" y2="9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70" t="35265" r="53846"/>
          <a:stretch>
            <a:fillRect/>
          </a:stretch>
        </p:blipFill>
        <p:spPr>
          <a:xfrm>
            <a:off x="2832959" y="3817372"/>
            <a:ext cx="1551096" cy="2303806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27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9333" l="0" r="48667">
                        <a14:foregroundMark x1="35333" y1="90333" x2="37333" y2="9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70" t="35265" r="53846"/>
          <a:stretch>
            <a:fillRect/>
          </a:stretch>
        </p:blipFill>
        <p:spPr>
          <a:xfrm>
            <a:off x="9056522" y="2142008"/>
            <a:ext cx="1071714" cy="1591792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27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9333" l="0" r="48667">
                        <a14:foregroundMark x1="35333" y1="90333" x2="37333" y2="9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70" t="35265" r="53846"/>
          <a:stretch>
            <a:fillRect/>
          </a:stretch>
        </p:blipFill>
        <p:spPr>
          <a:xfrm>
            <a:off x="5696524" y="1186439"/>
            <a:ext cx="986911" cy="1465835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27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9333" l="0" r="48667">
                        <a14:foregroundMark x1="35333" y1="90333" x2="37333" y2="9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70" t="35265" r="53846"/>
          <a:stretch>
            <a:fillRect/>
          </a:stretch>
        </p:blipFill>
        <p:spPr>
          <a:xfrm>
            <a:off x="2136080" y="1295681"/>
            <a:ext cx="1256114" cy="1865676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7862" y="1289457"/>
            <a:ext cx="835863" cy="1022594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3006" y="1206147"/>
            <a:ext cx="1354581" cy="786480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29" cstate="print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9744" b="89776" l="3994" r="9504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07" y="2716679"/>
            <a:ext cx="1675192" cy="200690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1" cstate="print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ackgroundRemoval t="438" b="89825" l="2077" r="97923">
                        <a14:foregroundMark x1="82846" y1="73085" x2="93000" y2="78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7492" y="4496100"/>
            <a:ext cx="1856798" cy="190563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3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backgroundRemoval t="1778" b="96000" l="0" r="100000">
                        <a14:foregroundMark x1="42000" y1="55111" x2="48000" y2="66222"/>
                        <a14:foregroundMark x1="47556" y1="51111" x2="51111" y2="64667"/>
                        <a14:foregroundMark x1="55778" y1="48222" x2="55333" y2="64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856" t="33318" r="33663" b="31496"/>
          <a:stretch>
            <a:fillRect/>
          </a:stretch>
        </p:blipFill>
        <p:spPr>
          <a:xfrm>
            <a:off x="152400" y="5333999"/>
            <a:ext cx="1295400" cy="144780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5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backgroundRemoval t="0" b="90000" l="67778" r="988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9597" t="35257" b="33262"/>
          <a:stretch>
            <a:fillRect/>
          </a:stretch>
        </p:blipFill>
        <p:spPr>
          <a:xfrm>
            <a:off x="5729053" y="5456687"/>
            <a:ext cx="1251028" cy="129540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6" cstate="hqprint">
            <a:extLst>
              <a:ext uri="{BEBA8EAE-BF5A-486C-A8C5-ECC9F3942E4B}">
                <a14:imgProps xmlns:a14="http://schemas.microsoft.com/office/drawing/2010/main">
                  <a14:imgLayer r:embed="rId37">
                    <a14:imgEffect>
                      <a14:backgroundRemoval t="409" b="9959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5254" y="60083"/>
            <a:ext cx="1412244" cy="811308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262" y="1442039"/>
            <a:ext cx="1354581" cy="786480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040" y="1835279"/>
            <a:ext cx="1354581" cy="786480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4532" y="1232332"/>
            <a:ext cx="1354581" cy="7864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7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75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750" fill="hold">
                                          <p:stCondLst>
                                            <p:cond delay="22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75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7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75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750" fill="hold">
                                          <p:stCondLst>
                                            <p:cond delay="22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75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7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75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750" fill="hold">
                                          <p:stCondLst>
                                            <p:cond delay="22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75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44000" r="-4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55" b="91250" l="600" r="99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975"/>
          <a:stretch>
            <a:fillRect/>
          </a:stretch>
        </p:blipFill>
        <p:spPr>
          <a:xfrm>
            <a:off x="838200" y="-282750"/>
            <a:ext cx="10744199" cy="4209369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371600" y="4027708"/>
            <a:ext cx="4608467" cy="90843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Thỏ trắng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708872" y="4027708"/>
            <a:ext cx="4721128" cy="90843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kumimoji="0" lang="en-US" alt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Nhím trắng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371601" y="5093497"/>
            <a:ext cx="4608466" cy="123110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</a:t>
            </a:r>
            <a:r>
              <a:rPr kumimoji="0" lang="en-US" alt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Sóc nâu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682368" y="5129495"/>
            <a:ext cx="4747632" cy="111890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D. </a:t>
            </a:r>
            <a:r>
              <a:rPr kumimoji="0" lang="en-US" alt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 Voi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3467" y="4259613"/>
            <a:ext cx="672947" cy="59137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2584" y="5688947"/>
            <a:ext cx="672129" cy="59065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7872" y="4398441"/>
            <a:ext cx="672128" cy="53770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5294" y="5761365"/>
            <a:ext cx="672129" cy="590658"/>
          </a:xfrm>
          <a:prstGeom prst="rect">
            <a:avLst/>
          </a:prstGeom>
        </p:spPr>
      </p:pic>
      <p:sp>
        <p:nvSpPr>
          <p:cNvPr id="24" name="Right Arrow 23">
            <a:hlinkClick r:id="rId10" action="ppaction://hlinksldjump"/>
          </p:cNvPr>
          <p:cNvSpPr/>
          <p:nvPr/>
        </p:nvSpPr>
        <p:spPr>
          <a:xfrm>
            <a:off x="11148649" y="6056694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Trở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590800" y="1221769"/>
            <a:ext cx="7239000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 bài Nhím nâu kết bạn, nhím nâu kết bạn với ai?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2" grpId="0" bldLvl="0" animBg="1"/>
      <p:bldP spid="13" grpId="0" bldLvl="0" animBg="1"/>
      <p:bldP spid="14" grpId="0" bldLvl="0" animBg="1"/>
      <p:bldP spid="15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44000" r="-4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55" b="91250" l="600" r="99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975"/>
          <a:stretch>
            <a:fillRect/>
          </a:stretch>
        </p:blipFill>
        <p:spPr>
          <a:xfrm>
            <a:off x="1404193" y="-118406"/>
            <a:ext cx="9524999" cy="4209369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2286001" y="4159801"/>
            <a:ext cx="3563300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chăm chỉ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413939" y="4938129"/>
            <a:ext cx="3796861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hiền lành, nhút nhát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286001" y="4938130"/>
            <a:ext cx="3563299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mạnh mẽ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413940" y="4136983"/>
            <a:ext cx="3796860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mạnh dạn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2701" y="4104246"/>
            <a:ext cx="672947" cy="59137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1395" y="4185227"/>
            <a:ext cx="672129" cy="59065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8672" y="4964696"/>
            <a:ext cx="672128" cy="53770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7172" y="4964696"/>
            <a:ext cx="672129" cy="590658"/>
          </a:xfrm>
          <a:prstGeom prst="rect">
            <a:avLst/>
          </a:prstGeom>
        </p:spPr>
      </p:pic>
      <p:sp>
        <p:nvSpPr>
          <p:cNvPr id="24" name="Right Arrow 23">
            <a:hlinkClick r:id="rId10" action="ppaction://hlinksldjump"/>
          </p:cNvPr>
          <p:cNvSpPr/>
          <p:nvPr/>
        </p:nvSpPr>
        <p:spPr>
          <a:xfrm>
            <a:off x="11148649" y="5867400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Trở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200400" y="1295497"/>
            <a:ext cx="6324600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Tính cách của nhím nâu như thế nào?</a:t>
            </a:r>
          </a:p>
        </p:txBody>
      </p:sp>
      <p:sp>
        <p:nvSpPr>
          <p:cNvPr id="2" name="Rectangle 1"/>
          <p:cNvSpPr/>
          <p:nvPr/>
        </p:nvSpPr>
        <p:spPr>
          <a:xfrm>
            <a:off x="5449079" y="1783976"/>
            <a:ext cx="184731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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923841" y="1525037"/>
            <a:ext cx="184731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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2" grpId="0" bldLvl="0" animBg="1"/>
      <p:bldP spid="13" grpId="0" bldLvl="0" animBg="1"/>
      <p:bldP spid="14" grpId="0" bldLvl="0" animBg="1"/>
      <p:bldP spid="15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44000" r="-4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55" b="91250" l="600" r="99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975"/>
          <a:stretch>
            <a:fillRect/>
          </a:stretch>
        </p:blipFill>
        <p:spPr>
          <a:xfrm>
            <a:off x="1981200" y="-169237"/>
            <a:ext cx="8991599" cy="4209369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371600" y="4101063"/>
            <a:ext cx="4690873" cy="100433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Vội vàng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399309" y="5435371"/>
            <a:ext cx="4663162" cy="134642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Vồn vã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764774" y="4109522"/>
            <a:ext cx="4208025" cy="99587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</a:t>
            </a:r>
            <a:r>
              <a:rPr kumimoji="0" lang="en-US" alt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chăm chỉ</a:t>
            </a:r>
          </a:p>
        </p:txBody>
      </p:sp>
      <p:sp>
        <p:nvSpPr>
          <p:cNvPr id="15" name="Rectangle 14"/>
          <p:cNvSpPr/>
          <p:nvPr/>
        </p:nvSpPr>
        <p:spPr>
          <a:xfrm>
            <a:off x="6871572" y="5435370"/>
            <a:ext cx="4101227" cy="134643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thờ ơ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9423" y="4514022"/>
            <a:ext cx="672947" cy="59137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0670" y="6242258"/>
            <a:ext cx="672129" cy="59065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0343" y="6320298"/>
            <a:ext cx="672128" cy="53770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0876" y="4069047"/>
            <a:ext cx="672129" cy="590658"/>
          </a:xfrm>
          <a:prstGeom prst="rect">
            <a:avLst/>
          </a:prstGeom>
        </p:spPr>
      </p:pic>
      <p:sp>
        <p:nvSpPr>
          <p:cNvPr id="24" name="Right Arrow 23">
            <a:hlinkClick r:id="rId10" action="ppaction://hlinksldjump"/>
          </p:cNvPr>
          <p:cNvSpPr/>
          <p:nvPr/>
        </p:nvSpPr>
        <p:spPr>
          <a:xfrm>
            <a:off x="11148649" y="5981730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Trở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657600" y="1252650"/>
            <a:ext cx="5705043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Niềm nở, nhiệt tình khi trò chuyện với người khác là nghĩa của từ nào?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2" grpId="0" bldLvl="0" animBg="1"/>
      <p:bldP spid="13" grpId="0" bldLvl="0" animBg="1"/>
      <p:bldP spid="14" grpId="0" bldLvl="0" animBg="1"/>
      <p:bldP spid="15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44000" r="-4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55" b="91250" l="600" r="99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975"/>
          <a:stretch>
            <a:fillRect/>
          </a:stretch>
        </p:blipFill>
        <p:spPr>
          <a:xfrm>
            <a:off x="2863618" y="-235498"/>
            <a:ext cx="6919331" cy="4209369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600201" y="4034802"/>
            <a:ext cx="4422856" cy="93823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 tìm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751861" y="4034802"/>
            <a:ext cx="4068539" cy="93823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trú ngụ 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634837" y="5181600"/>
            <a:ext cx="4388220" cy="144779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</a:t>
            </a:r>
            <a:r>
              <a:rPr kumimoji="0" lang="en-US" alt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sinh sôi</a:t>
            </a:r>
          </a:p>
        </p:txBody>
      </p:sp>
      <p:sp>
        <p:nvSpPr>
          <p:cNvPr id="15" name="Rectangle 14"/>
          <p:cNvSpPr/>
          <p:nvPr/>
        </p:nvSpPr>
        <p:spPr>
          <a:xfrm>
            <a:off x="6772643" y="5181600"/>
            <a:ext cx="4047757" cy="144779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D. </a:t>
            </a:r>
            <a:r>
              <a:rPr kumimoji="0" lang="en-US" alt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ẩn nấp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456" y="4002065"/>
            <a:ext cx="672947" cy="59137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5980" y="6085699"/>
            <a:ext cx="672129" cy="59065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4623" y="4515035"/>
            <a:ext cx="672128" cy="53770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0928" y="5616828"/>
            <a:ext cx="672129" cy="590658"/>
          </a:xfrm>
          <a:prstGeom prst="rect">
            <a:avLst/>
          </a:prstGeom>
        </p:spPr>
      </p:pic>
      <p:sp>
        <p:nvSpPr>
          <p:cNvPr id="24" name="Right Arrow 23">
            <a:hlinkClick r:id="rId10" action="ppaction://hlinksldjump"/>
          </p:cNvPr>
          <p:cNvSpPr/>
          <p:nvPr/>
        </p:nvSpPr>
        <p:spPr>
          <a:xfrm>
            <a:off x="11148649" y="5951972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Trở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038600" y="1500165"/>
            <a:ext cx="4800600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Sinh sống tạm ở một nơi nào đó là nghĩa của từ nào?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2" grpId="0" bldLvl="0" animBg="1"/>
      <p:bldP spid="13" grpId="0" bldLvl="0" animBg="1"/>
      <p:bldP spid="14" grpId="0" bldLvl="0" animBg="1"/>
      <p:bldP spid="15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44000" r="-4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55" b="91250" l="600" r="99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975"/>
          <a:stretch>
            <a:fillRect/>
          </a:stretch>
        </p:blipFill>
        <p:spPr>
          <a:xfrm>
            <a:off x="2842402" y="-169237"/>
            <a:ext cx="6919331" cy="4209369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685800" y="4101063"/>
            <a:ext cx="5316041" cy="108053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kumimoji="0" lang="en-US" alt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áy bay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85800" y="5434213"/>
            <a:ext cx="5402387" cy="119518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on diều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704141" y="4015912"/>
            <a:ext cx="5106859" cy="116568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B.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Cầu vồng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728144" y="5399090"/>
            <a:ext cx="5082855" cy="123031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D. </a:t>
            </a:r>
            <a:r>
              <a:rPr kumimoji="0" lang="en-US" alt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Đám mây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5240" y="4068326"/>
            <a:ext cx="672947" cy="59137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7395" y="5438033"/>
            <a:ext cx="630120" cy="59065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214" y="6155962"/>
            <a:ext cx="672128" cy="53770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8871" y="4170425"/>
            <a:ext cx="672129" cy="590658"/>
          </a:xfrm>
          <a:prstGeom prst="rect">
            <a:avLst/>
          </a:prstGeom>
        </p:spPr>
      </p:pic>
      <p:sp>
        <p:nvSpPr>
          <p:cNvPr id="24" name="Right Arrow 23">
            <a:hlinkClick r:id="rId10" action="ppaction://hlinksldjump"/>
          </p:cNvPr>
          <p:cNvSpPr/>
          <p:nvPr/>
        </p:nvSpPr>
        <p:spPr>
          <a:xfrm>
            <a:off x="11147515" y="6042883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Trở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901132" y="1056003"/>
            <a:ext cx="4800600" cy="2861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Muôn màu muôn sắc máy bay,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Buộc dây cho chắc thả ngay lên trời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 đồ chơi gì?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2" grpId="0" bldLvl="0" animBg="1"/>
      <p:bldP spid="13" grpId="0" bldLvl="0" animBg="1"/>
      <p:bldP spid="14" grpId="0" bldLvl="0" animBg="1"/>
      <p:bldP spid="15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27C27E7-3EBB-44E4-B587-606D4BE648FB}"/>
              </a:ext>
            </a:extLst>
          </p:cNvPr>
          <p:cNvSpPr txBox="1"/>
          <p:nvPr/>
        </p:nvSpPr>
        <p:spPr>
          <a:xfrm>
            <a:off x="3530010" y="2945218"/>
            <a:ext cx="529501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err="1"/>
              <a:t>Tiết</a:t>
            </a:r>
            <a:r>
              <a:rPr lang="en-US" sz="6000" dirty="0"/>
              <a:t> 1+2</a:t>
            </a:r>
          </a:p>
          <a:p>
            <a:pPr algn="ctr"/>
            <a:r>
              <a:rPr lang="en-US" sz="6000" dirty="0" err="1"/>
              <a:t>Đọc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2907210216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Line 13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AutoShape 1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702174118"/>
  <p:tag name="MH_LIBRARY" val="CONTENTS"/>
  <p:tag name="MH_TYPE" val="ENTRY"/>
  <p:tag name="ID" val="547125"/>
  <p:tag name="MH_ORDER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Text Box 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Line 1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AutoShape 1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Line 1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AutoShape 1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Line 1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AutoShape 1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Doodle Sketchbook by Slidesgo">
  <a:themeElements>
    <a:clrScheme name="Simple Light">
      <a:dk1>
        <a:srgbClr val="213054"/>
      </a:dk1>
      <a:lt1>
        <a:srgbClr val="BAE5E4"/>
      </a:lt1>
      <a:dk2>
        <a:srgbClr val="A889CC"/>
      </a:dk2>
      <a:lt2>
        <a:srgbClr val="FC7D77"/>
      </a:lt2>
      <a:accent1>
        <a:srgbClr val="FFAB40"/>
      </a:accent1>
      <a:accent2>
        <a:srgbClr val="FFFFFF"/>
      </a:accent2>
      <a:accent3>
        <a:srgbClr val="213054"/>
      </a:accent3>
      <a:accent4>
        <a:srgbClr val="BAE5E4"/>
      </a:accent4>
      <a:accent5>
        <a:srgbClr val="A889CC"/>
      </a:accent5>
      <a:accent6>
        <a:srgbClr val="FC7D77"/>
      </a:accent6>
      <a:hlink>
        <a:srgbClr val="21305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codr1xx">
      <a:majorFont>
        <a:latin typeface="字魂59号-创粗黑" panose="020F0302020204030204"/>
        <a:ea typeface="字魂59号-创粗黑"/>
        <a:cs typeface=""/>
      </a:majorFont>
      <a:minorFont>
        <a:latin typeface="字魂59号-创粗黑" panose="020F0502020204030204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382</TotalTime>
  <Words>1235</Words>
  <Application>Microsoft Office PowerPoint</Application>
  <PresentationFormat>Widescreen</PresentationFormat>
  <Paragraphs>270</Paragraphs>
  <Slides>29</Slides>
  <Notes>9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29</vt:i4>
      </vt:variant>
    </vt:vector>
  </HeadingPairs>
  <TitlesOfParts>
    <vt:vector size="44" baseType="lpstr">
      <vt:lpstr>宋体</vt:lpstr>
      <vt:lpstr>Arial</vt:lpstr>
      <vt:lpstr>Arial-Rounded</vt:lpstr>
      <vt:lpstr>Calibri</vt:lpstr>
      <vt:lpstr>Calibri Light</vt:lpstr>
      <vt:lpstr>等线</vt:lpstr>
      <vt:lpstr>Kalam</vt:lpstr>
      <vt:lpstr>Montserrat</vt:lpstr>
      <vt:lpstr>Times New Roman</vt:lpstr>
      <vt:lpstr>字魂59号-创粗黑</vt:lpstr>
      <vt:lpstr>Office Theme</vt:lpstr>
      <vt:lpstr>1_Doodle Sketchbook by Slidesgo</vt:lpstr>
      <vt:lpstr>1_Office Theme</vt:lpstr>
      <vt:lpstr>1_Office 主题​​</vt:lpstr>
      <vt:lpstr>1_Office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DELL</cp:lastModifiedBy>
  <cp:revision>37</cp:revision>
  <dcterms:created xsi:type="dcterms:W3CDTF">2021-07-20T01:55:21Z</dcterms:created>
  <dcterms:modified xsi:type="dcterms:W3CDTF">2022-11-20T13:41:23Z</dcterms:modified>
</cp:coreProperties>
</file>