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3" r:id="rId4"/>
    <p:sldMasterId id="2147483723" r:id="rId5"/>
  </p:sldMasterIdLst>
  <p:notesMasterIdLst>
    <p:notesMasterId r:id="rId15"/>
  </p:notesMasterIdLst>
  <p:sldIdLst>
    <p:sldId id="259" r:id="rId6"/>
    <p:sldId id="380" r:id="rId7"/>
    <p:sldId id="295" r:id="rId8"/>
    <p:sldId id="257" r:id="rId9"/>
    <p:sldId id="297" r:id="rId10"/>
    <p:sldId id="344" r:id="rId11"/>
    <p:sldId id="374" r:id="rId12"/>
    <p:sldId id="375" r:id="rId13"/>
    <p:sldId id="35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61D65A-0E49-4B81-95BD-DC48648D3420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038789-6066-4249-A748-E4DDD3509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697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25CAA-ED89-46F7-A4DF-AB72F87F1F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1493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2828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20279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88972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43722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98220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11578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29880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A90778-FD6A-40F4-A368-E25F7AF8CA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58A7FDC-F702-4802-B2A9-967831A47B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3D20503-3780-40EA-B21F-DC3C1FDFE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2021/11/14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5850C3F-E4FA-4B4A-9DEF-26902A3D6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F998897-C6FE-4FEB-B8AD-AC6E46DF2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4109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A2CB3B-D7E4-4C1D-B90D-A4A7FD392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068A0D7-AB25-40DF-A483-16C01E9CAB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74197DC-32A7-4948-8498-682B1BD2C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2021/11/14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76E031A-85A5-40BB-B201-8310B77E0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1C0AD8F-966A-4EE9-80E8-E4CD0D3AD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8716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F05B1F6-8A6A-4C9A-9BA5-99388B867B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03AEB37-E0F4-4A77-A60D-3A1E4ED61F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867B72-8887-4DF8-8780-4CF5D387A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2021/11/14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AA3A7CF-A139-4DC8-8780-7BA7765C5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0D41E1-1DED-4880-980D-29072DD17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0419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C6DAB4-A5EE-47F3-865F-194124662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6718609-D0E2-44F0-884B-8C20021452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37104A-EDBB-4DEF-9A8D-A6F97EEB8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2021/11/14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3BB8D15-C499-48CF-9D0D-45CCC65AD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0E66EA-B0D5-46D2-BB63-E9AAA5F59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157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639B58-E9A9-4E5B-8675-D220511DD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2A3A9B5-0BCA-4364-AAED-F89099EC6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48A98A-4FCE-42D0-A2D1-F2BF8D5F4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2021/11/14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531CB1-8E0F-41C9-8C45-E6F609050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73D3C7-0FA6-4E51-9224-B3032E1C9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0218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8AA695-E720-45FC-8C4C-6F6C5E2BA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2C41949-D699-407F-88A2-7FC57A3E0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6ACF3AE-4FCF-43CB-A2A9-4E450D2A7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2021/11/14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FDA009A-460D-4113-B559-A393D1BB4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E93440B-F521-41F1-A213-95A86A6BD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8251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6D234B-710B-476F-A562-025229248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DC09F18-3F51-4860-9392-02DE5C8239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8E86988-EB0B-4F17-BEB3-07B32D5245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4E94802-C01D-48B5-8391-188A661F4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2021/11/14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08B485E-E3A1-4721-92B2-3C28EDE80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792178D-C56F-4DF2-8122-76C9CB4F6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2297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FC6D8B-6DBC-49C6-AEF1-5C6BE136E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3C5B6C7-4872-454E-8FFD-B878CACFF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C7AF5EB-2631-4C52-96F0-84103E525D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4DBCDA7-42BB-4232-A969-B037711A68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AC1CD09-D00E-45F6-8410-0CA18A5F4D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61B2AA4-2571-4A46-AEF9-C6600AAE3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2021/11/14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6FFAF36-201A-4E03-81DA-3C56988D9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C3F275F-5247-493E-B457-DE9B3AA81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6008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E288C6-5431-4B45-A828-10CE8FE0F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E2965DF-0155-4483-BA71-E600CD076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2021/11/14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0025267-2129-4AAC-B988-516394B8C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55C9AA8-61C4-4754-8BD1-ABBF30B69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610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6E89B8B-92FE-4CCE-A6FD-1EA0AA2CB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2021/11/14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C28E2A2-AD64-42B3-A87A-68E10771F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CC82940-4DCD-4457-AC93-5C941D344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8964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B1AE5F-13EA-4C3A-AAAA-8D04B81C9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59F9721-3C03-4ACA-8D2A-9BAC7D3A3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777210C-3F98-44F0-9B0B-7484D05835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67F33BF-7248-4CF2-9D5F-FC2D4AF5A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2021/11/14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5BCF3C9-36E7-4968-9859-517B2D7F0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894AE19-449C-4FE9-A53C-35890F0B0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797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2811E3-33E5-4FA4-A417-31D9789AD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EEF7A0D-6728-4100-9472-6832470848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2400D13-4615-4063-967F-0842A25AB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2021/11/14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DE5931F-474B-466E-824D-736B3BA6E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631E34-1F4D-446B-BA3D-5A38FB6E5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70176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90885D-D561-4A0F-BAF1-DFBEBF17E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0DFF409-D77E-4AB5-9B38-5C47DC875F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4B0F19C-3D29-4AF3-8173-1DB66EE0CA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A0F909C-0267-40BE-B34E-CFAE371EE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2021/11/14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F55CE51-8FC0-4E46-857D-7C025FADF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426E691-5222-4EE9-9D13-2D12712BA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3116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3E38F3-2F70-42E3-A938-BF34763BD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C9835C3-98C9-4BB0-AB48-C0A5F94D3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319BC4-A8AF-4B6F-A6AC-B29D15138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2021/11/14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FEB5DED-A7DE-4EE4-B6AB-433C67613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BB61E76-AAA8-4A4D-AC7A-811B321C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9733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8696E78-5D50-4462-927E-3A63F54EEA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AF02305-A9EB-4761-B11C-9AB7DF0651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13E1FFF-8862-47C7-A800-1AAF9D7C5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2021/11/14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2650148-B950-43C8-9DCD-DE25E6106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4578DFF-1A5C-47A7-BF63-30AA9540A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9963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hinkpad\Desktop\未标题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6FF3A7C-AD87-4FD5-B36B-820E975C156B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1396887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9682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4270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3451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958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7942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630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135A8F-9693-43FA-A937-88BE8C5DF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8AB061A-5F7C-472A-98C7-AEDA8DACF7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3571962-A602-419B-B366-F0D09E39C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2021/11/14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51FBDDA-FAA1-48D4-98E6-DCD54D4E6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4A0937E-E674-404D-BA2F-BBF5E12A0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66400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DCB7474-AC18-4462-9967-766FB798D0E5}" type="datetimeFigureOut">
              <a:rPr lang="zh-CN" altLang="en-US" smtClean="0"/>
              <a:t>2021/11/14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A4D9A019-0009-41E6-843E-D66C74BC76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4097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C6DAB4-A5EE-47F3-865F-194124662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6718609-D0E2-44F0-884B-8C20021452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37104A-EDBB-4DEF-9A8D-A6F97EEB8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2021/11/14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3BB8D15-C499-48CF-9D0D-45CCC65AD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0E66EA-B0D5-46D2-BB63-E9AAA5F59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46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639B58-E9A9-4E5B-8675-D220511DD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2A3A9B5-0BCA-4364-AAED-F89099EC6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48A98A-4FCE-42D0-A2D1-F2BF8D5F4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2021/11/14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531CB1-8E0F-41C9-8C45-E6F609050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73D3C7-0FA6-4E51-9224-B3032E1C9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0830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8AA695-E720-45FC-8C4C-6F6C5E2BA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2C41949-D699-407F-88A2-7FC57A3E0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6ACF3AE-4FCF-43CB-A2A9-4E450D2A7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2021/11/14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FDA009A-460D-4113-B559-A393D1BB4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E93440B-F521-41F1-A213-95A86A6BD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6670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6D234B-710B-476F-A562-025229248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DC09F18-3F51-4860-9392-02DE5C8239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8E86988-EB0B-4F17-BEB3-07B32D5245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4E94802-C01D-48B5-8391-188A661F4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2021/11/14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08B485E-E3A1-4721-92B2-3C28EDE80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792178D-C56F-4DF2-8122-76C9CB4F6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2826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FC6D8B-6DBC-49C6-AEF1-5C6BE136E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3C5B6C7-4872-454E-8FFD-B878CACFF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C7AF5EB-2631-4C52-96F0-84103E525D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4DBCDA7-42BB-4232-A969-B037711A68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AC1CD09-D00E-45F6-8410-0CA18A5F4D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61B2AA4-2571-4A46-AEF9-C6600AAE3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2021/11/14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6FFAF36-201A-4E03-81DA-3C56988D9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C3F275F-5247-493E-B457-DE9B3AA81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3699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E288C6-5431-4B45-A828-10CE8FE0F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E2965DF-0155-4483-BA71-E600CD076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2021/11/14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0025267-2129-4AAC-B988-516394B8C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55C9AA8-61C4-4754-8BD1-ABBF30B69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1773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6E89B8B-92FE-4CCE-A6FD-1EA0AA2CB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2021/11/14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C28E2A2-AD64-42B3-A87A-68E10771F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CC82940-4DCD-4457-AC93-5C941D344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982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B1AE5F-13EA-4C3A-AAAA-8D04B81C9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59F9721-3C03-4ACA-8D2A-9BAC7D3A3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777210C-3F98-44F0-9B0B-7484D05835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67F33BF-7248-4CF2-9D5F-FC2D4AF5A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2021/11/14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5BCF3C9-36E7-4968-9859-517B2D7F0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894AE19-449C-4FE9-A53C-35890F0B0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4110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90885D-D561-4A0F-BAF1-DFBEBF17E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0DFF409-D77E-4AB5-9B38-5C47DC875F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4B0F19C-3D29-4AF3-8173-1DB66EE0CA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A0F909C-0267-40BE-B34E-CFAE371EE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2021/11/14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F55CE51-8FC0-4E46-857D-7C025FADF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426E691-5222-4EE9-9D13-2D12712BA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278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53CECD-753E-496E-A6D9-A7ACFB8F8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553E91A-C9E6-4F5F-9730-F141C8F35A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85D6623-5A7B-4045-AADF-A73436E44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FBE0E8F-E223-4D3B-A808-484C33195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2021/11/14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E0E48AC-DC57-4703-BDDA-CE39E3059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91002B1-1D31-465E-BED6-04AE45F78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390668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3E38F3-2F70-42E3-A938-BF34763BD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C9835C3-98C9-4BB0-AB48-C0A5F94D3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319BC4-A8AF-4B6F-A6AC-B29D15138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2021/11/14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FEB5DED-A7DE-4EE4-B6AB-433C67613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BB61E76-AAA8-4A4D-AC7A-811B321C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1730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8696E78-5D50-4462-927E-3A63F54EEA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AF02305-A9EB-4761-B11C-9AB7DF0651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13E1FFF-8862-47C7-A800-1AAF9D7C5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2021/11/14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2650148-B950-43C8-9DCD-DE25E6106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4578DFF-1A5C-47A7-BF63-30AA9540A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5404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79393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6942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0202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57367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94625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97591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7928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464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3FCE6B-B1B5-4BCD-90CD-8D9FE64E2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B518091-2020-46B2-A2C3-139BA90E5D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3F70B92-1858-4608-B78B-CE225B1258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BA3A02F-233E-4CAC-B217-520052693C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08404A7-75A7-4FAD-9ABA-3B3511BC52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3DF0C1F-D56E-417B-A1A6-CDEDBBD7B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2021/11/14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8A1A2ED-4247-4F7E-9CE6-9EBC490DC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62F7A0B-CBE0-4C9C-9287-A2F7B585D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464703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8069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19083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500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4DCAB9-E678-48C2-B8AC-D130051E2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76EE013-E6C1-4C4F-B0C6-96B7CCBDB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2021/11/14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8BB2E72-BDA9-4250-A7C2-522DE20AC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E2F5F06-D3AA-492E-B5BF-EB07CE833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4700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F1F0C74-5470-4103-8C60-72E5A8B1D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2021/11/14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A68A78F-3AFF-4961-8477-CB57D9BBF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0E583D3-85AC-41F1-8D26-FC4487516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5336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1BDAA2-7F82-413E-97E8-7CB888893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3A27FBE-3F99-40AF-A9C6-51E76F0DD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88450B6-FE2F-448D-8F18-D6B6984730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C523596-73AD-44E1-BC66-B8C399E56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2021/11/14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22D18AA-1534-410D-96AD-50A42664B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2209515-EB11-4FD0-B8A9-BC1B5BC14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2192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ADD6C3-9A48-4D23-B871-64CE3A6E5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34F55D-BA32-4729-947C-505A8646AC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97F547F-8334-4C5A-8498-F5E53C7D1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B912CCC-BA35-41A4-B1CA-B31D42F95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2021/11/14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BF43CE3-F971-4B3C-9E58-FEF1C4EAC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DC9298F-C230-4A85-9478-040EFA3B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7097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FE38F8A-74BC-44D9-BA3C-D822B02A0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4CC5787-2417-4D67-BC60-9A7D2AA56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16E505F-C9FE-466B-BA8A-3AD1E9B967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E081F-4352-4F18-BEDA-C66D1965C30F}" type="datetimeFigureOut">
              <a:rPr lang="zh-CN" altLang="en-US" smtClean="0"/>
              <a:t>2021/11/14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AAA7661-D508-4955-A925-D418035FA1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2B67076-C3C8-425C-81B3-923C0BE32E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9286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6958FFC-099D-4B13-9000-F8DF1C7EE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CB03AA9-4FB2-4386-8364-C8F776151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FD639A9-720A-4244-9F27-35E131010C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48F6F-2428-462A-9C17-B471D69666C9}" type="datetimeFigureOut">
              <a:rPr lang="zh-CN" altLang="en-US" smtClean="0"/>
              <a:t>2021/11/14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E9126D4-CD18-4BE2-8154-1176BFF423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198FFC2-8849-4A8F-92A7-893953972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1A9FD9-B14A-4CE0-9ED0-AE2CA5DC5AF0}"/>
              </a:ext>
            </a:extLst>
          </p:cNvPr>
          <p:cNvSpPr txBox="1"/>
          <p:nvPr userDrawn="1"/>
        </p:nvSpPr>
        <p:spPr>
          <a:xfrm>
            <a:off x="8807694" y="0"/>
            <a:ext cx="609746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3781475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0CE2123-40B2-4B73-8404-BA885C957DE8}"/>
              </a:ext>
            </a:extLst>
          </p:cNvPr>
          <p:cNvSpPr txBox="1"/>
          <p:nvPr userDrawn="1"/>
        </p:nvSpPr>
        <p:spPr>
          <a:xfrm>
            <a:off x="10137530" y="96716"/>
            <a:ext cx="27607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35544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6958FFC-099D-4B13-9000-F8DF1C7EE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CB03AA9-4FB2-4386-8364-C8F776151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FD639A9-720A-4244-9F27-35E131010C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48F6F-2428-462A-9C17-B471D69666C9}" type="datetimeFigureOut">
              <a:rPr lang="zh-CN" altLang="en-US" smtClean="0"/>
              <a:t>2021/11/14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E9126D4-CD18-4BE2-8154-1176BFF423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198FFC2-8849-4A8F-92A7-893953972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5807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346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10" Type="http://schemas.microsoft.com/office/2007/relationships/hdphoto" Target="../media/hdphoto3.wdp"/><Relationship Id="rId4" Type="http://schemas.openxmlformats.org/officeDocument/2006/relationships/image" Target="../media/image10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27.pn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21.png"/><Relationship Id="rId11" Type="http://schemas.openxmlformats.org/officeDocument/2006/relationships/image" Target="../media/image25.png"/><Relationship Id="rId5" Type="http://schemas.openxmlformats.org/officeDocument/2006/relationships/image" Target="../media/image20.png"/><Relationship Id="rId10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10" Type="http://schemas.microsoft.com/office/2007/relationships/hdphoto" Target="../media/hdphoto3.wdp"/><Relationship Id="rId4" Type="http://schemas.openxmlformats.org/officeDocument/2006/relationships/image" Target="../media/image10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27.pn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21.png"/><Relationship Id="rId11" Type="http://schemas.openxmlformats.org/officeDocument/2006/relationships/image" Target="../media/image25.png"/><Relationship Id="rId5" Type="http://schemas.openxmlformats.org/officeDocument/2006/relationships/image" Target="../media/image20.png"/><Relationship Id="rId10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BC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5">
            <a:extLst>
              <a:ext uri="{FF2B5EF4-FFF2-40B4-BE49-F238E27FC236}">
                <a16:creationId xmlns:a16="http://schemas.microsoft.com/office/drawing/2014/main" id="{79E211EE-A62B-4D25-8775-0D260B769A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7" t="45612" r="46939" b="16614"/>
          <a:stretch/>
        </p:blipFill>
        <p:spPr>
          <a:xfrm>
            <a:off x="404759" y="772054"/>
            <a:ext cx="11709691" cy="5426981"/>
          </a:xfrm>
          <a:prstGeom prst="rect">
            <a:avLst/>
          </a:prstGeom>
          <a:effectLst>
            <a:outerShdw blurRad="50800" dist="63500" dir="5400000" sx="102000" sy="102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F4364527-9BA4-4EF3-BD6B-216A4DB2F54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71" r="26743"/>
          <a:stretch/>
        </p:blipFill>
        <p:spPr>
          <a:xfrm>
            <a:off x="6814991" y="3472661"/>
            <a:ext cx="4612351" cy="338533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763C397-0C8D-4D4F-80DF-05F146F6253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71" r="26743"/>
          <a:stretch/>
        </p:blipFill>
        <p:spPr>
          <a:xfrm flipH="1">
            <a:off x="8925388" y="4535459"/>
            <a:ext cx="3189062" cy="234068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FBE018C-B768-45ED-AB07-13AC4723ED0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64" r="71083" b="46860"/>
          <a:stretch/>
        </p:blipFill>
        <p:spPr>
          <a:xfrm>
            <a:off x="481487" y="658251"/>
            <a:ext cx="3406282" cy="3495660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16AB0A7D-D719-4E7F-AFEB-80B3966410C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/>
        </p:blipFill>
        <p:spPr>
          <a:xfrm rot="20680750">
            <a:off x="7829320" y="1456899"/>
            <a:ext cx="1935225" cy="287396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E7854D3-9C9C-4370-ABE5-4B27E2737DD0}"/>
              </a:ext>
            </a:extLst>
          </p:cNvPr>
          <p:cNvSpPr/>
          <p:nvPr/>
        </p:nvSpPr>
        <p:spPr>
          <a:xfrm>
            <a:off x="1337399" y="3197422"/>
            <a:ext cx="6900881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nghe</a:t>
            </a:r>
            <a:endParaRPr kumimoji="0" lang="en-US" sz="88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580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9148" y="-2433011"/>
            <a:ext cx="6349846" cy="1165570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EA15710-049F-4371-89E7-E1C0227F4F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93355" y="-1175868"/>
            <a:ext cx="3020116" cy="314651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BB4D074-0C09-4699-9223-C4047463500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420" b="94199" l="5312" r="98614">
                        <a14:foregroundMark x1="28868" y1="12155" x2="42263" y2="64088"/>
                        <a14:foregroundMark x1="42263" y1="64088" x2="42494" y2="85912"/>
                        <a14:foregroundMark x1="36952" y1="88122" x2="85450" y2="94199"/>
                        <a14:foregroundMark x1="85450" y1="94199" x2="92841" y2="87845"/>
                        <a14:foregroundMark x1="92841" y1="87845" x2="90762" y2="46961"/>
                        <a14:foregroundMark x1="90762" y1="46961" x2="84988" y2="29834"/>
                        <a14:foregroundMark x1="84988" y1="29006" x2="68822" y2="29006"/>
                        <a14:foregroundMark x1="68822" y1="29006" x2="57506" y2="22099"/>
                        <a14:foregroundMark x1="57506" y1="22099" x2="48961" y2="8011"/>
                        <a14:foregroundMark x1="48961" y1="8011" x2="37182" y2="4696"/>
                        <a14:foregroundMark x1="37182" y1="4696" x2="29561" y2="10221"/>
                        <a14:foregroundMark x1="29561" y1="10221" x2="28868" y2="11602"/>
                        <a14:foregroundMark x1="32102" y1="8564" x2="99307" y2="14088"/>
                        <a14:foregroundMark x1="29792" y1="53039" x2="18245" y2="50552"/>
                        <a14:foregroundMark x1="18245" y1="50552" x2="10162" y2="44475"/>
                        <a14:foregroundMark x1="10162" y1="44475" x2="22864" y2="36740"/>
                        <a14:foregroundMark x1="22864" y1="36740" x2="41339" y2="48066"/>
                        <a14:foregroundMark x1="41339" y1="48066" x2="41339" y2="48066"/>
                        <a14:foregroundMark x1="41339" y1="48066" x2="51732" y2="50829"/>
                        <a14:foregroundMark x1="51732" y1="50829" x2="54273" y2="52486"/>
                        <a14:foregroundMark x1="52887" y1="46409" x2="48961" y2="36740"/>
                        <a14:foregroundMark x1="48961" y1="36740" x2="27021" y2="33425"/>
                        <a14:foregroundMark x1="27021" y1="33425" x2="14088" y2="35359"/>
                        <a14:foregroundMark x1="14088" y1="35359" x2="7390" y2="40608"/>
                        <a14:foregroundMark x1="7390" y1="40331" x2="14088" y2="32320"/>
                        <a14:foregroundMark x1="14088" y1="32320" x2="29561" y2="29006"/>
                        <a14:foregroundMark x1="5312" y1="28729" x2="6697" y2="34530"/>
                        <a14:foregroundMark x1="12240" y1="30110" x2="20554" y2="27624"/>
                        <a14:foregroundMark x1="20554" y1="27624" x2="20785" y2="27348"/>
                      </a14:backgroundRemoval>
                    </a14:imgEffect>
                  </a14:imgLayer>
                </a14:imgProps>
              </a:ext>
            </a:extLst>
          </a:blip>
          <a:srcRect l="2882"/>
          <a:stretch/>
        </p:blipFill>
        <p:spPr>
          <a:xfrm>
            <a:off x="2110628" y="1082304"/>
            <a:ext cx="4253596" cy="324662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0FEEFDD-EB09-49F6-BCDF-EFDDE1882E3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108" b="96399" l="3662" r="97746">
                        <a14:foregroundMark x1="7042" y1="13296" x2="53239" y2="29640"/>
                        <a14:foregroundMark x1="53239" y1="29640" x2="71549" y2="20499"/>
                        <a14:foregroundMark x1="71549" y1="20499" x2="79437" y2="10249"/>
                        <a14:foregroundMark x1="79437" y1="10249" x2="79437" y2="10249"/>
                        <a14:foregroundMark x1="79437" y1="9972" x2="29577" y2="12465"/>
                        <a14:foregroundMark x1="29577" y1="12188" x2="16901" y2="11357"/>
                        <a14:foregroundMark x1="16901" y1="11357" x2="27606" y2="8310"/>
                        <a14:foregroundMark x1="27606" y1="8310" x2="38873" y2="9141"/>
                        <a14:foregroundMark x1="38873" y1="9141" x2="67887" y2="8864"/>
                        <a14:foregroundMark x1="67887" y1="8864" x2="86197" y2="16898"/>
                        <a14:foregroundMark x1="86197" y1="16898" x2="92394" y2="28532"/>
                        <a14:foregroundMark x1="92394" y1="28532" x2="92676" y2="41828"/>
                        <a14:foregroundMark x1="92676" y1="41828" x2="82254" y2="78670"/>
                        <a14:foregroundMark x1="82254" y1="78670" x2="68169" y2="92244"/>
                        <a14:foregroundMark x1="68169" y1="92244" x2="34085" y2="89197"/>
                        <a14:foregroundMark x1="34085" y1="89197" x2="13803" y2="82548"/>
                        <a14:foregroundMark x1="13803" y1="82548" x2="11268" y2="91967"/>
                        <a14:foregroundMark x1="11268" y1="91690" x2="61690" y2="87258"/>
                        <a14:foregroundMark x1="61690" y1="87258" x2="67606" y2="46260"/>
                        <a14:foregroundMark x1="67606" y1="46260" x2="67606" y2="44044"/>
                        <a14:foregroundMark x1="67606" y1="43767" x2="82535" y2="57341"/>
                        <a14:foregroundMark x1="82535" y1="57341" x2="87324" y2="70083"/>
                        <a14:foregroundMark x1="87324" y1="70083" x2="87887" y2="70360"/>
                        <a14:foregroundMark x1="87887" y1="70083" x2="87887" y2="82271"/>
                        <a14:foregroundMark x1="87887" y1="82271" x2="62817" y2="55125"/>
                        <a14:foregroundMark x1="70423" y1="54848" x2="72394" y2="83102"/>
                        <a14:foregroundMark x1="79437" y1="67590" x2="79437" y2="67590"/>
                        <a14:foregroundMark x1="79437" y1="67590" x2="79437" y2="67590"/>
                        <a14:foregroundMark x1="77465" y1="58172" x2="77465" y2="58172"/>
                        <a14:foregroundMark x1="81408" y1="45429" x2="81408" y2="45429"/>
                        <a14:foregroundMark x1="81408" y1="45429" x2="45634" y2="42382"/>
                        <a14:foregroundMark x1="41972" y1="34626" x2="31549" y2="31856"/>
                        <a14:foregroundMark x1="31549" y1="31856" x2="22254" y2="33795"/>
                        <a14:foregroundMark x1="22254" y1="33518" x2="7042" y2="33795"/>
                        <a14:foregroundMark x1="7042" y1="33795" x2="8732" y2="36011"/>
                        <a14:foregroundMark x1="8732" y1="35734" x2="8732" y2="64543"/>
                        <a14:foregroundMark x1="8169" y1="67590" x2="10423" y2="86981"/>
                        <a14:foregroundMark x1="9577" y1="88089" x2="5634" y2="93352"/>
                        <a14:foregroundMark x1="9859" y1="96399" x2="32958" y2="93906"/>
                        <a14:foregroundMark x1="32958" y1="93906" x2="58873" y2="94737"/>
                        <a14:foregroundMark x1="58873" y1="94737" x2="81408" y2="93629"/>
                        <a14:foregroundMark x1="81408" y1="93629" x2="83380" y2="92521"/>
                        <a14:foregroundMark x1="83380" y1="92521" x2="73239" y2="95845"/>
                        <a14:foregroundMark x1="73239" y1="95845" x2="61972" y2="96399"/>
                        <a14:foregroundMark x1="61972" y1="96399" x2="59155" y2="95568"/>
                        <a14:foregroundMark x1="90704" y1="92798" x2="91831" y2="71745"/>
                        <a14:foregroundMark x1="94366" y1="83657" x2="94366" y2="83657"/>
                        <a14:foregroundMark x1="37746" y1="17452" x2="30423" y2="26870"/>
                        <a14:foregroundMark x1="30423" y1="26870" x2="30423" y2="27424"/>
                        <a14:foregroundMark x1="37183" y1="36288" x2="38873" y2="41274"/>
                        <a14:foregroundMark x1="38873" y1="40997" x2="50704" y2="41274"/>
                        <a14:foregroundMark x1="35211" y1="29917" x2="13803" y2="9141"/>
                        <a14:foregroundMark x1="21127" y1="20499" x2="25915" y2="27701"/>
                        <a14:foregroundMark x1="32958" y1="26316" x2="59155" y2="17729"/>
                        <a14:foregroundMark x1="59155" y1="17729" x2="63099" y2="14127"/>
                        <a14:foregroundMark x1="63099" y1="13850" x2="68732" y2="26316"/>
                        <a14:foregroundMark x1="68732" y1="26316" x2="74930" y2="30471"/>
                        <a14:foregroundMark x1="74930" y1="30194" x2="86479" y2="25208"/>
                        <a14:foregroundMark x1="86479" y1="25208" x2="92394" y2="15512"/>
                        <a14:foregroundMark x1="92394" y1="15512" x2="84789" y2="7756"/>
                        <a14:foregroundMark x1="84789" y1="7756" x2="52676" y2="11357"/>
                        <a14:foregroundMark x1="52676" y1="11357" x2="48451" y2="14958"/>
                        <a14:foregroundMark x1="48451" y1="14958" x2="78873" y2="16343"/>
                        <a14:foregroundMark x1="78873" y1="16343" x2="71268" y2="29363"/>
                        <a14:foregroundMark x1="71268" y1="29363" x2="63099" y2="30471"/>
                        <a14:foregroundMark x1="41408" y1="18006" x2="52958" y2="18837"/>
                        <a14:foregroundMark x1="52958" y1="18837" x2="53521" y2="19114"/>
                        <a14:foregroundMark x1="67606" y1="23823" x2="81972" y2="24931"/>
                        <a14:foregroundMark x1="86197" y1="9972" x2="84225" y2="11634"/>
                        <a14:foregroundMark x1="80000" y1="15789" x2="84225" y2="19945"/>
                        <a14:foregroundMark x1="58028" y1="7756" x2="68169" y2="4709"/>
                        <a14:foregroundMark x1="68169" y1="4709" x2="68451" y2="4709"/>
                        <a14:foregroundMark x1="68451" y1="4709" x2="68169" y2="3878"/>
                        <a14:foregroundMark x1="68169" y1="3601" x2="77746" y2="7202"/>
                        <a14:foregroundMark x1="77746" y1="6925" x2="89577" y2="7202"/>
                        <a14:foregroundMark x1="89577" y1="7202" x2="91549" y2="8033"/>
                        <a14:foregroundMark x1="91549" y1="7756" x2="96620" y2="17452"/>
                        <a14:foregroundMark x1="96620" y1="17452" x2="94648" y2="26593"/>
                        <a14:foregroundMark x1="52676" y1="4709" x2="45634" y2="5540"/>
                        <a14:foregroundMark x1="45634" y1="5263" x2="43380" y2="5540"/>
                        <a14:foregroundMark x1="43380" y1="5263" x2="50423" y2="4709"/>
                        <a14:foregroundMark x1="55775" y1="6648" x2="66197" y2="2216"/>
                        <a14:foregroundMark x1="66197" y1="2216" x2="66479" y2="2216"/>
                        <a14:foregroundMark x1="12394" y1="21607" x2="12958" y2="44598"/>
                        <a14:foregroundMark x1="12958" y1="44598" x2="18873" y2="31579"/>
                        <a14:foregroundMark x1="18873" y1="31579" x2="12676" y2="23269"/>
                        <a14:foregroundMark x1="12676" y1="23269" x2="5634" y2="21053"/>
                        <a14:foregroundMark x1="5634" y1="20776" x2="3662" y2="55402"/>
                        <a14:foregroundMark x1="69014" y1="2770" x2="88732" y2="5263"/>
                        <a14:foregroundMark x1="88732" y1="5263" x2="92676" y2="8310"/>
                        <a14:foregroundMark x1="90986" y1="7479" x2="96338" y2="26039"/>
                        <a14:foregroundMark x1="90986" y1="9695" x2="97465" y2="22438"/>
                        <a14:foregroundMark x1="97465" y1="21884" x2="52113" y2="26316"/>
                        <a14:foregroundMark x1="52113" y1="26316" x2="34085" y2="18006"/>
                        <a14:foregroundMark x1="34085" y1="18006" x2="31549" y2="15235"/>
                        <a14:foregroundMark x1="40845" y1="15789" x2="66761" y2="20499"/>
                        <a14:foregroundMark x1="69014" y1="35180" x2="86197" y2="30471"/>
                        <a14:foregroundMark x1="92676" y1="9695" x2="97746" y2="18283"/>
                        <a14:foregroundMark x1="97746" y1="18006" x2="92676" y2="8033"/>
                        <a14:foregroundMark x1="93803" y1="10249" x2="96338" y2="1495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40296" y="1082303"/>
            <a:ext cx="3392424" cy="324662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C84D8AF-B350-48C7-87A9-574C40A9761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507" b="92606" l="9948" r="95157">
                        <a14:foregroundMark x1="20419" y1="92606" x2="58115" y2="89437"/>
                        <a14:foregroundMark x1="58115" y1="88732" x2="73037" y2="89437"/>
                        <a14:foregroundMark x1="73037" y1="89437" x2="78927" y2="78169"/>
                        <a14:foregroundMark x1="78927" y1="78169" x2="76571" y2="39085"/>
                        <a14:foregroundMark x1="76571" y1="40845" x2="74084" y2="67254"/>
                        <a14:foregroundMark x1="74084" y1="66549" x2="74084" y2="87676"/>
                        <a14:foregroundMark x1="74084" y1="87676" x2="78534" y2="72183"/>
                        <a14:foregroundMark x1="78534" y1="72183" x2="84162" y2="69366"/>
                        <a14:foregroundMark x1="84162" y1="69014" x2="81152" y2="60563"/>
                        <a14:foregroundMark x1="81152" y1="60211" x2="81152" y2="81338"/>
                        <a14:foregroundMark x1="80366" y1="80986" x2="79450" y2="80282"/>
                        <a14:foregroundMark x1="84162" y1="71127" x2="84424" y2="76408"/>
                        <a14:foregroundMark x1="72251" y1="57746" x2="69110" y2="72535"/>
                        <a14:foregroundMark x1="69110" y1="72535" x2="67670" y2="82394"/>
                        <a14:foregroundMark x1="70942" y1="62676" x2="70812" y2="53169"/>
                        <a14:foregroundMark x1="92147" y1="83803" x2="95157" y2="8626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51597" y="3931226"/>
            <a:ext cx="6613659" cy="2383773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EE78344B-A19A-4943-B138-1F717589B738}"/>
              </a:ext>
            </a:extLst>
          </p:cNvPr>
          <p:cNvSpPr txBox="1"/>
          <p:nvPr/>
        </p:nvSpPr>
        <p:spPr>
          <a:xfrm>
            <a:off x="1572768" y="312862"/>
            <a:ext cx="86776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1. Quan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sát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trả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69086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88" descr="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84" y="1177326"/>
            <a:ext cx="11513574" cy="5405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89" descr="4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9300">
            <a:off x="-2622533" y="6284612"/>
            <a:ext cx="1274233" cy="61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90" descr="4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55928" y="6943724"/>
            <a:ext cx="2252133" cy="1093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91" descr="4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37050">
            <a:off x="-406917" y="6872411"/>
            <a:ext cx="1661583" cy="806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F:\360安全浏览器下载\六一\Nipic_2531170_b95b5e79d8a6cffe\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12931" y="440024"/>
            <a:ext cx="2177371" cy="2991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FCAFB1A-1105-42F1-9EF7-70F318F59EB3}"/>
              </a:ext>
            </a:extLst>
          </p:cNvPr>
          <p:cNvSpPr txBox="1"/>
          <p:nvPr/>
        </p:nvSpPr>
        <p:spPr>
          <a:xfrm>
            <a:off x="3630168" y="2350008"/>
            <a:ext cx="62087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1.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cảnh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0E5C68F-3035-4666-8332-C8AAB9607572}"/>
              </a:ext>
            </a:extLst>
          </p:cNvPr>
          <p:cNvSpPr txBox="1"/>
          <p:nvPr/>
        </p:nvSpPr>
        <p:spPr>
          <a:xfrm>
            <a:off x="3630168" y="3353831"/>
            <a:ext cx="69220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Trong tranh có những ai?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70D38CD-1A58-41A9-92B7-294E49A17E15}"/>
              </a:ext>
            </a:extLst>
          </p:cNvPr>
          <p:cNvSpPr txBox="1"/>
          <p:nvPr/>
        </p:nvSpPr>
        <p:spPr>
          <a:xfrm>
            <a:off x="3712464" y="4337349"/>
            <a:ext cx="68397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Mọi người đang làm gì?</a:t>
            </a:r>
            <a:endParaRPr kumimoji="0" lang="nn-NO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520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6.58017E-7 L 0.30851 -0.2718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34" y="-13593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10565E-6 L 0.36493 -0.33241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47" y="-1662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16435E-6 L 0.81181 -0.80568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590" y="-402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DAA05A1-A30F-4B43-B0F9-842C7E8FDC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705102"/>
            <a:ext cx="6858000" cy="1226820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22540BC-A24B-435C-91AE-1DD34C383B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048207" y="988524"/>
            <a:ext cx="6247250" cy="506498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C673EB3-CF89-4670-AD42-188BEA08838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8" t="35025" r="59440" b="34782"/>
          <a:stretch/>
        </p:blipFill>
        <p:spPr>
          <a:xfrm>
            <a:off x="-591423" y="1707337"/>
            <a:ext cx="4429760" cy="549290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ECE201C-16F7-41CC-9D7C-4F43F62CC36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1" t="36973" r="10977" b="32834"/>
          <a:stretch/>
        </p:blipFill>
        <p:spPr>
          <a:xfrm>
            <a:off x="2621901" y="2001520"/>
            <a:ext cx="4466358" cy="549290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D6E6BBD-55BC-4609-9234-E6F030B3A4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4652">
            <a:off x="115079" y="968971"/>
            <a:ext cx="419196" cy="123218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9F2093D5-1511-470A-84F7-CD3D5D60CC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72" y="1274025"/>
            <a:ext cx="571630" cy="78757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E1A8B920-2603-41BF-97D2-B541638BC31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93355" y="-1175868"/>
            <a:ext cx="3020116" cy="3146513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4E36D2A1-7E6C-40E4-9CEC-803715B69FD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89435">
            <a:off x="5902313" y="2289396"/>
            <a:ext cx="422498" cy="43612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2E9236B6-8568-430A-A241-D955A7D9279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107" y="1202801"/>
            <a:ext cx="644623" cy="686893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50AFAD-94D2-45D0-B9C7-6489920D481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267" y="670348"/>
            <a:ext cx="391538" cy="46984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17F29A0C-09E7-494C-BC8E-428CB9B9DA4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7701">
            <a:off x="2693190" y="707721"/>
            <a:ext cx="391538" cy="645313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B4860D97-F7FE-4AC3-8745-689FB2A4E7D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630" y="1470919"/>
            <a:ext cx="1054340" cy="118136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98CD261-C0C6-4F9B-9627-8BC42574CEBD}"/>
              </a:ext>
            </a:extLst>
          </p:cNvPr>
          <p:cNvSpPr txBox="1"/>
          <p:nvPr/>
        </p:nvSpPr>
        <p:spPr>
          <a:xfrm>
            <a:off x="7460197" y="1602658"/>
            <a:ext cx="389606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Thảo</a:t>
            </a:r>
            <a:r>
              <a:rPr kumimoji="0" lang="en-US" sz="6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luận</a:t>
            </a:r>
            <a:r>
              <a:rPr kumimoji="0" lang="en-US" sz="6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nhóm</a:t>
            </a:r>
            <a:r>
              <a:rPr kumimoji="0" lang="en-US" sz="6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đôi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21153A-EA77-41EC-B066-6102D6648F9C}"/>
              </a:ext>
            </a:extLst>
          </p:cNvPr>
          <p:cNvSpPr txBox="1"/>
          <p:nvPr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14014644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2000">
        <p15:prstTrans prst="origami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9148" y="-2433011"/>
            <a:ext cx="6349846" cy="1165570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EA15710-049F-4371-89E7-E1C0227F4F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93355" y="-1175868"/>
            <a:ext cx="3020116" cy="3146513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F0B33AFC-675A-4683-A2E1-9A90F97554E2}"/>
              </a:ext>
            </a:extLst>
          </p:cNvPr>
          <p:cNvGrpSpPr/>
          <p:nvPr/>
        </p:nvGrpSpPr>
        <p:grpSpPr>
          <a:xfrm>
            <a:off x="804672" y="1082304"/>
            <a:ext cx="5413248" cy="3246622"/>
            <a:chOff x="-37058" y="1351793"/>
            <a:chExt cx="3466058" cy="2263899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EBB4D074-0C09-4699-9223-C404746350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420" b="94199" l="5312" r="98614">
                          <a14:foregroundMark x1="28868" y1="12155" x2="42263" y2="64088"/>
                          <a14:foregroundMark x1="42263" y1="64088" x2="42494" y2="85912"/>
                          <a14:foregroundMark x1="36952" y1="88122" x2="85450" y2="94199"/>
                          <a14:foregroundMark x1="85450" y1="94199" x2="92841" y2="87845"/>
                          <a14:foregroundMark x1="92841" y1="87845" x2="90762" y2="46961"/>
                          <a14:foregroundMark x1="90762" y1="46961" x2="84988" y2="29834"/>
                          <a14:foregroundMark x1="84988" y1="29006" x2="68822" y2="29006"/>
                          <a14:foregroundMark x1="68822" y1="29006" x2="57506" y2="22099"/>
                          <a14:foregroundMark x1="57506" y1="22099" x2="48961" y2="8011"/>
                          <a14:foregroundMark x1="48961" y1="8011" x2="37182" y2="4696"/>
                          <a14:foregroundMark x1="37182" y1="4696" x2="29561" y2="10221"/>
                          <a14:foregroundMark x1="29561" y1="10221" x2="28868" y2="11602"/>
                          <a14:foregroundMark x1="32102" y1="8564" x2="99307" y2="14088"/>
                          <a14:foregroundMark x1="29792" y1="53039" x2="18245" y2="50552"/>
                          <a14:foregroundMark x1="18245" y1="50552" x2="10162" y2="44475"/>
                          <a14:foregroundMark x1="10162" y1="44475" x2="22864" y2="36740"/>
                          <a14:foregroundMark x1="22864" y1="36740" x2="41339" y2="48066"/>
                          <a14:foregroundMark x1="41339" y1="48066" x2="41339" y2="48066"/>
                          <a14:foregroundMark x1="41339" y1="48066" x2="51732" y2="50829"/>
                          <a14:foregroundMark x1="51732" y1="50829" x2="54273" y2="52486"/>
                          <a14:foregroundMark x1="52887" y1="46409" x2="48961" y2="36740"/>
                          <a14:foregroundMark x1="48961" y1="36740" x2="27021" y2="33425"/>
                          <a14:foregroundMark x1="27021" y1="33425" x2="14088" y2="35359"/>
                          <a14:foregroundMark x1="14088" y1="35359" x2="7390" y2="40608"/>
                          <a14:foregroundMark x1="7390" y1="40331" x2="14088" y2="32320"/>
                          <a14:foregroundMark x1="14088" y1="32320" x2="29561" y2="29006"/>
                          <a14:foregroundMark x1="5312" y1="28729" x2="6697" y2="34530"/>
                          <a14:foregroundMark x1="12240" y1="30110" x2="20554" y2="27624"/>
                          <a14:foregroundMark x1="20554" y1="27624" x2="20785" y2="27348"/>
                        </a14:backgroundRemoval>
                      </a14:imgEffect>
                    </a14:imgLayer>
                  </a14:imgProps>
                </a:ext>
              </a:extLst>
            </a:blip>
            <a:srcRect l="2882"/>
            <a:stretch/>
          </p:blipFill>
          <p:spPr>
            <a:xfrm>
              <a:off x="799135" y="1351793"/>
              <a:ext cx="2629865" cy="2263899"/>
            </a:xfrm>
            <a:prstGeom prst="rect">
              <a:avLst/>
            </a:prstGeom>
          </p:spPr>
        </p:pic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E084526B-14CA-4D39-BFE7-0925855F5BF4}"/>
                </a:ext>
              </a:extLst>
            </p:cNvPr>
            <p:cNvGrpSpPr/>
            <p:nvPr/>
          </p:nvGrpSpPr>
          <p:grpSpPr>
            <a:xfrm>
              <a:off x="-37058" y="1738201"/>
              <a:ext cx="2333442" cy="1209990"/>
              <a:chOff x="467385" y="1186251"/>
              <a:chExt cx="2333442" cy="1209990"/>
            </a:xfrm>
          </p:grpSpPr>
          <p:sp>
            <p:nvSpPr>
              <p:cNvPr id="19" name="Oval Callout 10">
                <a:extLst>
                  <a:ext uri="{FF2B5EF4-FFF2-40B4-BE49-F238E27FC236}">
                    <a16:creationId xmlns:a16="http://schemas.microsoft.com/office/drawing/2014/main" id="{D8FD7542-1D5C-40CF-BADD-854C4A3A746B}"/>
                  </a:ext>
                </a:extLst>
              </p:cNvPr>
              <p:cNvSpPr/>
              <p:nvPr/>
            </p:nvSpPr>
            <p:spPr>
              <a:xfrm>
                <a:off x="467385" y="1186251"/>
                <a:ext cx="2333442" cy="976748"/>
              </a:xfrm>
              <a:custGeom>
                <a:avLst/>
                <a:gdLst>
                  <a:gd name="connsiteX0" fmla="*/ 1751311 w 2384715"/>
                  <a:gd name="connsiteY0" fmla="*/ 1067671 h 976746"/>
                  <a:gd name="connsiteX1" fmla="*/ 1410957 w 2384715"/>
                  <a:gd name="connsiteY1" fmla="*/ 968468 h 976746"/>
                  <a:gd name="connsiteX2" fmla="*/ 550908 w 2384715"/>
                  <a:gd name="connsiteY2" fmla="*/ 900054 h 976746"/>
                  <a:gd name="connsiteX3" fmla="*/ 793620 w 2384715"/>
                  <a:gd name="connsiteY3" fmla="*/ 28116 h 976746"/>
                  <a:gd name="connsiteX4" fmla="*/ 1590862 w 2384715"/>
                  <a:gd name="connsiteY4" fmla="*/ 28082 h 976746"/>
                  <a:gd name="connsiteX5" fmla="*/ 1834133 w 2384715"/>
                  <a:gd name="connsiteY5" fmla="*/ 899968 h 976746"/>
                  <a:gd name="connsiteX6" fmla="*/ 1751311 w 2384715"/>
                  <a:gd name="connsiteY6" fmla="*/ 1067671 h 976746"/>
                  <a:gd name="connsiteX0" fmla="*/ 1751516 w 2532972"/>
                  <a:gd name="connsiteY0" fmla="*/ 1067672 h 1067672"/>
                  <a:gd name="connsiteX1" fmla="*/ 1411162 w 2532972"/>
                  <a:gd name="connsiteY1" fmla="*/ 968469 h 1067672"/>
                  <a:gd name="connsiteX2" fmla="*/ 551113 w 2532972"/>
                  <a:gd name="connsiteY2" fmla="*/ 900055 h 1067672"/>
                  <a:gd name="connsiteX3" fmla="*/ 793825 w 2532972"/>
                  <a:gd name="connsiteY3" fmla="*/ 28117 h 1067672"/>
                  <a:gd name="connsiteX4" fmla="*/ 1591067 w 2532972"/>
                  <a:gd name="connsiteY4" fmla="*/ 28083 h 1067672"/>
                  <a:gd name="connsiteX5" fmla="*/ 2070008 w 2532972"/>
                  <a:gd name="connsiteY5" fmla="*/ 805701 h 1067672"/>
                  <a:gd name="connsiteX6" fmla="*/ 1751516 w 2532972"/>
                  <a:gd name="connsiteY6" fmla="*/ 1067672 h 1067672"/>
                  <a:gd name="connsiteX0" fmla="*/ 1751516 w 2333441"/>
                  <a:gd name="connsiteY0" fmla="*/ 1067672 h 1067672"/>
                  <a:gd name="connsiteX1" fmla="*/ 1411162 w 2333441"/>
                  <a:gd name="connsiteY1" fmla="*/ 968469 h 1067672"/>
                  <a:gd name="connsiteX2" fmla="*/ 551113 w 2333441"/>
                  <a:gd name="connsiteY2" fmla="*/ 900055 h 1067672"/>
                  <a:gd name="connsiteX3" fmla="*/ 793825 w 2333441"/>
                  <a:gd name="connsiteY3" fmla="*/ 28117 h 1067672"/>
                  <a:gd name="connsiteX4" fmla="*/ 1591067 w 2333441"/>
                  <a:gd name="connsiteY4" fmla="*/ 28083 h 1067672"/>
                  <a:gd name="connsiteX5" fmla="*/ 2070008 w 2333441"/>
                  <a:gd name="connsiteY5" fmla="*/ 805701 h 1067672"/>
                  <a:gd name="connsiteX6" fmla="*/ 1751516 w 2333441"/>
                  <a:gd name="connsiteY6" fmla="*/ 1067672 h 1067672"/>
                  <a:gd name="connsiteX0" fmla="*/ 2194576 w 2333441"/>
                  <a:gd name="connsiteY0" fmla="*/ 954550 h 976748"/>
                  <a:gd name="connsiteX1" fmla="*/ 1411162 w 2333441"/>
                  <a:gd name="connsiteY1" fmla="*/ 968469 h 976748"/>
                  <a:gd name="connsiteX2" fmla="*/ 551113 w 2333441"/>
                  <a:gd name="connsiteY2" fmla="*/ 900055 h 976748"/>
                  <a:gd name="connsiteX3" fmla="*/ 793825 w 2333441"/>
                  <a:gd name="connsiteY3" fmla="*/ 28117 h 976748"/>
                  <a:gd name="connsiteX4" fmla="*/ 1591067 w 2333441"/>
                  <a:gd name="connsiteY4" fmla="*/ 28083 h 976748"/>
                  <a:gd name="connsiteX5" fmla="*/ 2070008 w 2333441"/>
                  <a:gd name="connsiteY5" fmla="*/ 805701 h 976748"/>
                  <a:gd name="connsiteX6" fmla="*/ 2194576 w 2333441"/>
                  <a:gd name="connsiteY6" fmla="*/ 954550 h 976748"/>
                  <a:gd name="connsiteX0" fmla="*/ 2194576 w 2288551"/>
                  <a:gd name="connsiteY0" fmla="*/ 954550 h 976748"/>
                  <a:gd name="connsiteX1" fmla="*/ 1411162 w 2288551"/>
                  <a:gd name="connsiteY1" fmla="*/ 968469 h 976748"/>
                  <a:gd name="connsiteX2" fmla="*/ 551113 w 2288551"/>
                  <a:gd name="connsiteY2" fmla="*/ 900055 h 976748"/>
                  <a:gd name="connsiteX3" fmla="*/ 793825 w 2288551"/>
                  <a:gd name="connsiteY3" fmla="*/ 28117 h 976748"/>
                  <a:gd name="connsiteX4" fmla="*/ 1591067 w 2288551"/>
                  <a:gd name="connsiteY4" fmla="*/ 28083 h 976748"/>
                  <a:gd name="connsiteX5" fmla="*/ 1994594 w 2288551"/>
                  <a:gd name="connsiteY5" fmla="*/ 852835 h 976748"/>
                  <a:gd name="connsiteX6" fmla="*/ 2194576 w 2288551"/>
                  <a:gd name="connsiteY6" fmla="*/ 954550 h 976748"/>
                  <a:gd name="connsiteX0" fmla="*/ 2251137 w 2288551"/>
                  <a:gd name="connsiteY0" fmla="*/ 897989 h 976748"/>
                  <a:gd name="connsiteX1" fmla="*/ 1411162 w 2288551"/>
                  <a:gd name="connsiteY1" fmla="*/ 968469 h 976748"/>
                  <a:gd name="connsiteX2" fmla="*/ 551113 w 2288551"/>
                  <a:gd name="connsiteY2" fmla="*/ 900055 h 976748"/>
                  <a:gd name="connsiteX3" fmla="*/ 793825 w 2288551"/>
                  <a:gd name="connsiteY3" fmla="*/ 28117 h 976748"/>
                  <a:gd name="connsiteX4" fmla="*/ 1591067 w 2288551"/>
                  <a:gd name="connsiteY4" fmla="*/ 28083 h 976748"/>
                  <a:gd name="connsiteX5" fmla="*/ 1994594 w 2288551"/>
                  <a:gd name="connsiteY5" fmla="*/ 852835 h 976748"/>
                  <a:gd name="connsiteX6" fmla="*/ 2251137 w 2288551"/>
                  <a:gd name="connsiteY6" fmla="*/ 897989 h 976748"/>
                  <a:gd name="connsiteX0" fmla="*/ 2251137 w 2333442"/>
                  <a:gd name="connsiteY0" fmla="*/ 897989 h 976748"/>
                  <a:gd name="connsiteX1" fmla="*/ 1411162 w 2333442"/>
                  <a:gd name="connsiteY1" fmla="*/ 968469 h 976748"/>
                  <a:gd name="connsiteX2" fmla="*/ 551113 w 2333442"/>
                  <a:gd name="connsiteY2" fmla="*/ 900055 h 976748"/>
                  <a:gd name="connsiteX3" fmla="*/ 793825 w 2333442"/>
                  <a:gd name="connsiteY3" fmla="*/ 28117 h 976748"/>
                  <a:gd name="connsiteX4" fmla="*/ 1591067 w 2333442"/>
                  <a:gd name="connsiteY4" fmla="*/ 28083 h 976748"/>
                  <a:gd name="connsiteX5" fmla="*/ 2070009 w 2333442"/>
                  <a:gd name="connsiteY5" fmla="*/ 852835 h 976748"/>
                  <a:gd name="connsiteX6" fmla="*/ 2251137 w 2333442"/>
                  <a:gd name="connsiteY6" fmla="*/ 897989 h 976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33442" h="976748">
                    <a:moveTo>
                      <a:pt x="2251137" y="897989"/>
                    </a:moveTo>
                    <a:lnTo>
                      <a:pt x="1411162" y="968469"/>
                    </a:lnTo>
                    <a:cubicBezTo>
                      <a:pt x="1113670" y="991193"/>
                      <a:pt x="806212" y="966736"/>
                      <a:pt x="551113" y="900055"/>
                    </a:cubicBezTo>
                    <a:cubicBezTo>
                      <a:pt x="-285642" y="681335"/>
                      <a:pt x="-141659" y="164078"/>
                      <a:pt x="793825" y="28117"/>
                    </a:cubicBezTo>
                    <a:cubicBezTo>
                      <a:pt x="1051691" y="-9361"/>
                      <a:pt x="1333182" y="-9373"/>
                      <a:pt x="1591067" y="28083"/>
                    </a:cubicBezTo>
                    <a:cubicBezTo>
                      <a:pt x="2526558" y="163956"/>
                      <a:pt x="2444622" y="605738"/>
                      <a:pt x="2070009" y="852835"/>
                    </a:cubicBezTo>
                    <a:lnTo>
                      <a:pt x="2251137" y="89798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F347C94-A0AE-454C-9B6F-247F6371817C}"/>
                  </a:ext>
                </a:extLst>
              </p:cNvPr>
              <p:cNvSpPr txBox="1"/>
              <p:nvPr/>
            </p:nvSpPr>
            <p:spPr>
              <a:xfrm>
                <a:off x="580744" y="1301703"/>
                <a:ext cx="2087450" cy="10945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Niềm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vui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tớ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đi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dạo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cánh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rừng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mùa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xuân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ctr"/>
                <a:endPara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8C6E14D-8C91-46AA-AEC5-4E724B333857}"/>
              </a:ext>
            </a:extLst>
          </p:cNvPr>
          <p:cNvGrpSpPr/>
          <p:nvPr/>
        </p:nvGrpSpPr>
        <p:grpSpPr>
          <a:xfrm>
            <a:off x="6996822" y="978408"/>
            <a:ext cx="3966834" cy="3350517"/>
            <a:chOff x="4207903" y="1370515"/>
            <a:chExt cx="3158252" cy="2245177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B0FEEFDD-EB09-49F6-BCDF-EFDDE1882E3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108" b="96399" l="3662" r="97746">
                          <a14:foregroundMark x1="7042" y1="13296" x2="53239" y2="29640"/>
                          <a14:foregroundMark x1="53239" y1="29640" x2="71549" y2="20499"/>
                          <a14:foregroundMark x1="71549" y1="20499" x2="79437" y2="10249"/>
                          <a14:foregroundMark x1="79437" y1="10249" x2="79437" y2="10249"/>
                          <a14:foregroundMark x1="79437" y1="9972" x2="29577" y2="12465"/>
                          <a14:foregroundMark x1="29577" y1="12188" x2="16901" y2="11357"/>
                          <a14:foregroundMark x1="16901" y1="11357" x2="27606" y2="8310"/>
                          <a14:foregroundMark x1="27606" y1="8310" x2="38873" y2="9141"/>
                          <a14:foregroundMark x1="38873" y1="9141" x2="67887" y2="8864"/>
                          <a14:foregroundMark x1="67887" y1="8864" x2="86197" y2="16898"/>
                          <a14:foregroundMark x1="86197" y1="16898" x2="92394" y2="28532"/>
                          <a14:foregroundMark x1="92394" y1="28532" x2="92676" y2="41828"/>
                          <a14:foregroundMark x1="92676" y1="41828" x2="82254" y2="78670"/>
                          <a14:foregroundMark x1="82254" y1="78670" x2="68169" y2="92244"/>
                          <a14:foregroundMark x1="68169" y1="92244" x2="34085" y2="89197"/>
                          <a14:foregroundMark x1="34085" y1="89197" x2="13803" y2="82548"/>
                          <a14:foregroundMark x1="13803" y1="82548" x2="11268" y2="91967"/>
                          <a14:foregroundMark x1="11268" y1="91690" x2="61690" y2="87258"/>
                          <a14:foregroundMark x1="61690" y1="87258" x2="67606" y2="46260"/>
                          <a14:foregroundMark x1="67606" y1="46260" x2="67606" y2="44044"/>
                          <a14:foregroundMark x1="67606" y1="43767" x2="82535" y2="57341"/>
                          <a14:foregroundMark x1="82535" y1="57341" x2="87324" y2="70083"/>
                          <a14:foregroundMark x1="87324" y1="70083" x2="87887" y2="70360"/>
                          <a14:foregroundMark x1="87887" y1="70083" x2="87887" y2="82271"/>
                          <a14:foregroundMark x1="87887" y1="82271" x2="62817" y2="55125"/>
                          <a14:foregroundMark x1="70423" y1="54848" x2="72394" y2="83102"/>
                          <a14:foregroundMark x1="79437" y1="67590" x2="79437" y2="67590"/>
                          <a14:foregroundMark x1="79437" y1="67590" x2="79437" y2="67590"/>
                          <a14:foregroundMark x1="77465" y1="58172" x2="77465" y2="58172"/>
                          <a14:foregroundMark x1="81408" y1="45429" x2="81408" y2="45429"/>
                          <a14:foregroundMark x1="81408" y1="45429" x2="45634" y2="42382"/>
                          <a14:foregroundMark x1="41972" y1="34626" x2="31549" y2="31856"/>
                          <a14:foregroundMark x1="31549" y1="31856" x2="22254" y2="33795"/>
                          <a14:foregroundMark x1="22254" y1="33518" x2="7042" y2="33795"/>
                          <a14:foregroundMark x1="7042" y1="33795" x2="8732" y2="36011"/>
                          <a14:foregroundMark x1="8732" y1="35734" x2="8732" y2="64543"/>
                          <a14:foregroundMark x1="8169" y1="67590" x2="10423" y2="86981"/>
                          <a14:foregroundMark x1="9577" y1="88089" x2="5634" y2="93352"/>
                          <a14:foregroundMark x1="9859" y1="96399" x2="32958" y2="93906"/>
                          <a14:foregroundMark x1="32958" y1="93906" x2="58873" y2="94737"/>
                          <a14:foregroundMark x1="58873" y1="94737" x2="81408" y2="93629"/>
                          <a14:foregroundMark x1="81408" y1="93629" x2="83380" y2="92521"/>
                          <a14:foregroundMark x1="83380" y1="92521" x2="73239" y2="95845"/>
                          <a14:foregroundMark x1="73239" y1="95845" x2="61972" y2="96399"/>
                          <a14:foregroundMark x1="61972" y1="96399" x2="59155" y2="95568"/>
                          <a14:foregroundMark x1="90704" y1="92798" x2="91831" y2="71745"/>
                          <a14:foregroundMark x1="94366" y1="83657" x2="94366" y2="83657"/>
                          <a14:foregroundMark x1="37746" y1="17452" x2="30423" y2="26870"/>
                          <a14:foregroundMark x1="30423" y1="26870" x2="30423" y2="27424"/>
                          <a14:foregroundMark x1="37183" y1="36288" x2="38873" y2="41274"/>
                          <a14:foregroundMark x1="38873" y1="40997" x2="50704" y2="41274"/>
                          <a14:foregroundMark x1="35211" y1="29917" x2="13803" y2="9141"/>
                          <a14:foregroundMark x1="21127" y1="20499" x2="25915" y2="27701"/>
                          <a14:foregroundMark x1="32958" y1="26316" x2="59155" y2="17729"/>
                          <a14:foregroundMark x1="59155" y1="17729" x2="63099" y2="14127"/>
                          <a14:foregroundMark x1="63099" y1="13850" x2="68732" y2="26316"/>
                          <a14:foregroundMark x1="68732" y1="26316" x2="74930" y2="30471"/>
                          <a14:foregroundMark x1="74930" y1="30194" x2="86479" y2="25208"/>
                          <a14:foregroundMark x1="86479" y1="25208" x2="92394" y2="15512"/>
                          <a14:foregroundMark x1="92394" y1="15512" x2="84789" y2="7756"/>
                          <a14:foregroundMark x1="84789" y1="7756" x2="52676" y2="11357"/>
                          <a14:foregroundMark x1="52676" y1="11357" x2="48451" y2="14958"/>
                          <a14:foregroundMark x1="48451" y1="14958" x2="78873" y2="16343"/>
                          <a14:foregroundMark x1="78873" y1="16343" x2="71268" y2="29363"/>
                          <a14:foregroundMark x1="71268" y1="29363" x2="63099" y2="30471"/>
                          <a14:foregroundMark x1="41408" y1="18006" x2="52958" y2="18837"/>
                          <a14:foregroundMark x1="52958" y1="18837" x2="53521" y2="19114"/>
                          <a14:foregroundMark x1="67606" y1="23823" x2="81972" y2="24931"/>
                          <a14:foregroundMark x1="86197" y1="9972" x2="84225" y2="11634"/>
                          <a14:foregroundMark x1="80000" y1="15789" x2="84225" y2="19945"/>
                          <a14:foregroundMark x1="58028" y1="7756" x2="68169" y2="4709"/>
                          <a14:foregroundMark x1="68169" y1="4709" x2="68451" y2="4709"/>
                          <a14:foregroundMark x1="68451" y1="4709" x2="68169" y2="3878"/>
                          <a14:foregroundMark x1="68169" y1="3601" x2="77746" y2="7202"/>
                          <a14:foregroundMark x1="77746" y1="6925" x2="89577" y2="7202"/>
                          <a14:foregroundMark x1="89577" y1="7202" x2="91549" y2="8033"/>
                          <a14:foregroundMark x1="91549" y1="7756" x2="96620" y2="17452"/>
                          <a14:foregroundMark x1="96620" y1="17452" x2="94648" y2="26593"/>
                          <a14:foregroundMark x1="52676" y1="4709" x2="45634" y2="5540"/>
                          <a14:foregroundMark x1="45634" y1="5263" x2="43380" y2="5540"/>
                          <a14:foregroundMark x1="43380" y1="5263" x2="50423" y2="4709"/>
                          <a14:foregroundMark x1="55775" y1="6648" x2="66197" y2="2216"/>
                          <a14:foregroundMark x1="66197" y1="2216" x2="66479" y2="2216"/>
                          <a14:foregroundMark x1="12394" y1="21607" x2="12958" y2="44598"/>
                          <a14:foregroundMark x1="12958" y1="44598" x2="18873" y2="31579"/>
                          <a14:foregroundMark x1="18873" y1="31579" x2="12676" y2="23269"/>
                          <a14:foregroundMark x1="12676" y1="23269" x2="5634" y2="21053"/>
                          <a14:foregroundMark x1="5634" y1="20776" x2="3662" y2="55402"/>
                          <a14:foregroundMark x1="69014" y1="2770" x2="88732" y2="5263"/>
                          <a14:foregroundMark x1="88732" y1="5263" x2="92676" y2="8310"/>
                          <a14:foregroundMark x1="90986" y1="7479" x2="96338" y2="26039"/>
                          <a14:foregroundMark x1="90986" y1="9695" x2="97465" y2="22438"/>
                          <a14:foregroundMark x1="97465" y1="21884" x2="52113" y2="26316"/>
                          <a14:foregroundMark x1="52113" y1="26316" x2="34085" y2="18006"/>
                          <a14:foregroundMark x1="34085" y1="18006" x2="31549" y2="15235"/>
                          <a14:foregroundMark x1="40845" y1="15789" x2="66761" y2="20499"/>
                          <a14:foregroundMark x1="69014" y1="35180" x2="86197" y2="30471"/>
                          <a14:foregroundMark x1="92676" y1="9695" x2="97746" y2="18283"/>
                          <a14:foregroundMark x1="97746" y1="18006" x2="92676" y2="8033"/>
                          <a14:foregroundMark x1="93803" y1="10249" x2="96338" y2="14958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207903" y="1440135"/>
              <a:ext cx="2139399" cy="2175557"/>
            </a:xfrm>
            <a:prstGeom prst="rect">
              <a:avLst/>
            </a:prstGeom>
          </p:spPr>
        </p:pic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CA2E7990-C265-4366-B909-CBCD52BE420E}"/>
                </a:ext>
              </a:extLst>
            </p:cNvPr>
            <p:cNvGrpSpPr/>
            <p:nvPr/>
          </p:nvGrpSpPr>
          <p:grpSpPr>
            <a:xfrm>
              <a:off x="4618968" y="1370515"/>
              <a:ext cx="2747187" cy="946308"/>
              <a:chOff x="467590" y="1186252"/>
              <a:chExt cx="3009069" cy="976746"/>
            </a:xfrm>
          </p:grpSpPr>
          <p:sp>
            <p:nvSpPr>
              <p:cNvPr id="24" name="Oval Callout 15">
                <a:extLst>
                  <a:ext uri="{FF2B5EF4-FFF2-40B4-BE49-F238E27FC236}">
                    <a16:creationId xmlns:a16="http://schemas.microsoft.com/office/drawing/2014/main" id="{EEBBFC3E-1E59-4FA7-882A-DC8C93A3B006}"/>
                  </a:ext>
                </a:extLst>
              </p:cNvPr>
              <p:cNvSpPr/>
              <p:nvPr/>
            </p:nvSpPr>
            <p:spPr>
              <a:xfrm>
                <a:off x="467590" y="1186252"/>
                <a:ext cx="3009069" cy="976746"/>
              </a:xfrm>
              <a:prstGeom prst="wedgeEllipseCallout">
                <a:avLst>
                  <a:gd name="adj1" fmla="val -13220"/>
                  <a:gd name="adj2" fmla="val 64222"/>
                </a:avLst>
              </a:prstGeom>
              <a:solidFill>
                <a:schemeClr val="accent2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3898D2B-1FF7-4472-80AD-F170F4929B53}"/>
                  </a:ext>
                </a:extLst>
              </p:cNvPr>
              <p:cNvSpPr txBox="1"/>
              <p:nvPr/>
            </p:nvSpPr>
            <p:spPr>
              <a:xfrm>
                <a:off x="588078" y="1309755"/>
                <a:ext cx="2888581" cy="8302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Niềm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vui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tớ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cây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rung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tặng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nhiều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quả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chín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p:grp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ABDD701-15AC-460E-ACAF-D4364951E2BD}"/>
              </a:ext>
            </a:extLst>
          </p:cNvPr>
          <p:cNvGrpSpPr/>
          <p:nvPr/>
        </p:nvGrpSpPr>
        <p:grpSpPr>
          <a:xfrm>
            <a:off x="2110629" y="3931226"/>
            <a:ext cx="7254627" cy="2383773"/>
            <a:chOff x="230651" y="2978012"/>
            <a:chExt cx="5984226" cy="2027962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3C84D8AF-B350-48C7-87A9-574C40A9761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9507" b="92606" l="9948" r="95157">
                          <a14:foregroundMark x1="20419" y1="92606" x2="58115" y2="89437"/>
                          <a14:foregroundMark x1="58115" y1="88732" x2="73037" y2="89437"/>
                          <a14:foregroundMark x1="73037" y1="89437" x2="78927" y2="78169"/>
                          <a14:foregroundMark x1="78927" y1="78169" x2="76571" y2="39085"/>
                          <a14:foregroundMark x1="76571" y1="40845" x2="74084" y2="67254"/>
                          <a14:foregroundMark x1="74084" y1="66549" x2="74084" y2="87676"/>
                          <a14:foregroundMark x1="74084" y1="87676" x2="78534" y2="72183"/>
                          <a14:foregroundMark x1="78534" y1="72183" x2="84162" y2="69366"/>
                          <a14:foregroundMark x1="84162" y1="69014" x2="81152" y2="60563"/>
                          <a14:foregroundMark x1="81152" y1="60211" x2="81152" y2="81338"/>
                          <a14:foregroundMark x1="80366" y1="80986" x2="79450" y2="80282"/>
                          <a14:foregroundMark x1="84162" y1="71127" x2="84424" y2="76408"/>
                          <a14:foregroundMark x1="72251" y1="57746" x2="69110" y2="72535"/>
                          <a14:foregroundMark x1="69110" y1="72535" x2="67670" y2="82394"/>
                          <a14:foregroundMark x1="70942" y1="62676" x2="70812" y2="53169"/>
                          <a14:foregroundMark x1="92147" y1="83803" x2="95157" y2="86268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59375" y="2978012"/>
              <a:ext cx="5455502" cy="2027962"/>
            </a:xfrm>
            <a:prstGeom prst="rect">
              <a:avLst/>
            </a:prstGeom>
          </p:spPr>
        </p:pic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7E8E2EAD-0386-46D9-9679-5F5394D6BDDC}"/>
                </a:ext>
              </a:extLst>
            </p:cNvPr>
            <p:cNvGrpSpPr/>
            <p:nvPr/>
          </p:nvGrpSpPr>
          <p:grpSpPr>
            <a:xfrm>
              <a:off x="230651" y="2997172"/>
              <a:ext cx="2333442" cy="1471478"/>
              <a:chOff x="347773" y="932627"/>
              <a:chExt cx="2333442" cy="1471478"/>
            </a:xfrm>
          </p:grpSpPr>
          <p:sp>
            <p:nvSpPr>
              <p:cNvPr id="29" name="Oval Callout 10">
                <a:extLst>
                  <a:ext uri="{FF2B5EF4-FFF2-40B4-BE49-F238E27FC236}">
                    <a16:creationId xmlns:a16="http://schemas.microsoft.com/office/drawing/2014/main" id="{EB94B35D-623A-48B1-AD72-EF6B59A07FEA}"/>
                  </a:ext>
                </a:extLst>
              </p:cNvPr>
              <p:cNvSpPr/>
              <p:nvPr/>
            </p:nvSpPr>
            <p:spPr>
              <a:xfrm>
                <a:off x="347773" y="932627"/>
                <a:ext cx="2333442" cy="1471478"/>
              </a:xfrm>
              <a:custGeom>
                <a:avLst/>
                <a:gdLst>
                  <a:gd name="connsiteX0" fmla="*/ 1751311 w 2384715"/>
                  <a:gd name="connsiteY0" fmla="*/ 1067671 h 976746"/>
                  <a:gd name="connsiteX1" fmla="*/ 1410957 w 2384715"/>
                  <a:gd name="connsiteY1" fmla="*/ 968468 h 976746"/>
                  <a:gd name="connsiteX2" fmla="*/ 550908 w 2384715"/>
                  <a:gd name="connsiteY2" fmla="*/ 900054 h 976746"/>
                  <a:gd name="connsiteX3" fmla="*/ 793620 w 2384715"/>
                  <a:gd name="connsiteY3" fmla="*/ 28116 h 976746"/>
                  <a:gd name="connsiteX4" fmla="*/ 1590862 w 2384715"/>
                  <a:gd name="connsiteY4" fmla="*/ 28082 h 976746"/>
                  <a:gd name="connsiteX5" fmla="*/ 1834133 w 2384715"/>
                  <a:gd name="connsiteY5" fmla="*/ 899968 h 976746"/>
                  <a:gd name="connsiteX6" fmla="*/ 1751311 w 2384715"/>
                  <a:gd name="connsiteY6" fmla="*/ 1067671 h 976746"/>
                  <a:gd name="connsiteX0" fmla="*/ 1751516 w 2532972"/>
                  <a:gd name="connsiteY0" fmla="*/ 1067672 h 1067672"/>
                  <a:gd name="connsiteX1" fmla="*/ 1411162 w 2532972"/>
                  <a:gd name="connsiteY1" fmla="*/ 968469 h 1067672"/>
                  <a:gd name="connsiteX2" fmla="*/ 551113 w 2532972"/>
                  <a:gd name="connsiteY2" fmla="*/ 900055 h 1067672"/>
                  <a:gd name="connsiteX3" fmla="*/ 793825 w 2532972"/>
                  <a:gd name="connsiteY3" fmla="*/ 28117 h 1067672"/>
                  <a:gd name="connsiteX4" fmla="*/ 1591067 w 2532972"/>
                  <a:gd name="connsiteY4" fmla="*/ 28083 h 1067672"/>
                  <a:gd name="connsiteX5" fmla="*/ 2070008 w 2532972"/>
                  <a:gd name="connsiteY5" fmla="*/ 805701 h 1067672"/>
                  <a:gd name="connsiteX6" fmla="*/ 1751516 w 2532972"/>
                  <a:gd name="connsiteY6" fmla="*/ 1067672 h 1067672"/>
                  <a:gd name="connsiteX0" fmla="*/ 1751516 w 2333441"/>
                  <a:gd name="connsiteY0" fmla="*/ 1067672 h 1067672"/>
                  <a:gd name="connsiteX1" fmla="*/ 1411162 w 2333441"/>
                  <a:gd name="connsiteY1" fmla="*/ 968469 h 1067672"/>
                  <a:gd name="connsiteX2" fmla="*/ 551113 w 2333441"/>
                  <a:gd name="connsiteY2" fmla="*/ 900055 h 1067672"/>
                  <a:gd name="connsiteX3" fmla="*/ 793825 w 2333441"/>
                  <a:gd name="connsiteY3" fmla="*/ 28117 h 1067672"/>
                  <a:gd name="connsiteX4" fmla="*/ 1591067 w 2333441"/>
                  <a:gd name="connsiteY4" fmla="*/ 28083 h 1067672"/>
                  <a:gd name="connsiteX5" fmla="*/ 2070008 w 2333441"/>
                  <a:gd name="connsiteY5" fmla="*/ 805701 h 1067672"/>
                  <a:gd name="connsiteX6" fmla="*/ 1751516 w 2333441"/>
                  <a:gd name="connsiteY6" fmla="*/ 1067672 h 1067672"/>
                  <a:gd name="connsiteX0" fmla="*/ 2194576 w 2333441"/>
                  <a:gd name="connsiteY0" fmla="*/ 954550 h 976748"/>
                  <a:gd name="connsiteX1" fmla="*/ 1411162 w 2333441"/>
                  <a:gd name="connsiteY1" fmla="*/ 968469 h 976748"/>
                  <a:gd name="connsiteX2" fmla="*/ 551113 w 2333441"/>
                  <a:gd name="connsiteY2" fmla="*/ 900055 h 976748"/>
                  <a:gd name="connsiteX3" fmla="*/ 793825 w 2333441"/>
                  <a:gd name="connsiteY3" fmla="*/ 28117 h 976748"/>
                  <a:gd name="connsiteX4" fmla="*/ 1591067 w 2333441"/>
                  <a:gd name="connsiteY4" fmla="*/ 28083 h 976748"/>
                  <a:gd name="connsiteX5" fmla="*/ 2070008 w 2333441"/>
                  <a:gd name="connsiteY5" fmla="*/ 805701 h 976748"/>
                  <a:gd name="connsiteX6" fmla="*/ 2194576 w 2333441"/>
                  <a:gd name="connsiteY6" fmla="*/ 954550 h 976748"/>
                  <a:gd name="connsiteX0" fmla="*/ 2194576 w 2288551"/>
                  <a:gd name="connsiteY0" fmla="*/ 954550 h 976748"/>
                  <a:gd name="connsiteX1" fmla="*/ 1411162 w 2288551"/>
                  <a:gd name="connsiteY1" fmla="*/ 968469 h 976748"/>
                  <a:gd name="connsiteX2" fmla="*/ 551113 w 2288551"/>
                  <a:gd name="connsiteY2" fmla="*/ 900055 h 976748"/>
                  <a:gd name="connsiteX3" fmla="*/ 793825 w 2288551"/>
                  <a:gd name="connsiteY3" fmla="*/ 28117 h 976748"/>
                  <a:gd name="connsiteX4" fmla="*/ 1591067 w 2288551"/>
                  <a:gd name="connsiteY4" fmla="*/ 28083 h 976748"/>
                  <a:gd name="connsiteX5" fmla="*/ 1994594 w 2288551"/>
                  <a:gd name="connsiteY5" fmla="*/ 852835 h 976748"/>
                  <a:gd name="connsiteX6" fmla="*/ 2194576 w 2288551"/>
                  <a:gd name="connsiteY6" fmla="*/ 954550 h 976748"/>
                  <a:gd name="connsiteX0" fmla="*/ 2251137 w 2288551"/>
                  <a:gd name="connsiteY0" fmla="*/ 897989 h 976748"/>
                  <a:gd name="connsiteX1" fmla="*/ 1411162 w 2288551"/>
                  <a:gd name="connsiteY1" fmla="*/ 968469 h 976748"/>
                  <a:gd name="connsiteX2" fmla="*/ 551113 w 2288551"/>
                  <a:gd name="connsiteY2" fmla="*/ 900055 h 976748"/>
                  <a:gd name="connsiteX3" fmla="*/ 793825 w 2288551"/>
                  <a:gd name="connsiteY3" fmla="*/ 28117 h 976748"/>
                  <a:gd name="connsiteX4" fmla="*/ 1591067 w 2288551"/>
                  <a:gd name="connsiteY4" fmla="*/ 28083 h 976748"/>
                  <a:gd name="connsiteX5" fmla="*/ 1994594 w 2288551"/>
                  <a:gd name="connsiteY5" fmla="*/ 852835 h 976748"/>
                  <a:gd name="connsiteX6" fmla="*/ 2251137 w 2288551"/>
                  <a:gd name="connsiteY6" fmla="*/ 897989 h 976748"/>
                  <a:gd name="connsiteX0" fmla="*/ 2251137 w 2333442"/>
                  <a:gd name="connsiteY0" fmla="*/ 897989 h 976748"/>
                  <a:gd name="connsiteX1" fmla="*/ 1411162 w 2333442"/>
                  <a:gd name="connsiteY1" fmla="*/ 968469 h 976748"/>
                  <a:gd name="connsiteX2" fmla="*/ 551113 w 2333442"/>
                  <a:gd name="connsiteY2" fmla="*/ 900055 h 976748"/>
                  <a:gd name="connsiteX3" fmla="*/ 793825 w 2333442"/>
                  <a:gd name="connsiteY3" fmla="*/ 28117 h 976748"/>
                  <a:gd name="connsiteX4" fmla="*/ 1591067 w 2333442"/>
                  <a:gd name="connsiteY4" fmla="*/ 28083 h 976748"/>
                  <a:gd name="connsiteX5" fmla="*/ 2070009 w 2333442"/>
                  <a:gd name="connsiteY5" fmla="*/ 852835 h 976748"/>
                  <a:gd name="connsiteX6" fmla="*/ 2251137 w 2333442"/>
                  <a:gd name="connsiteY6" fmla="*/ 897989 h 976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33442" h="976748">
                    <a:moveTo>
                      <a:pt x="2251137" y="897989"/>
                    </a:moveTo>
                    <a:lnTo>
                      <a:pt x="1411162" y="968469"/>
                    </a:lnTo>
                    <a:cubicBezTo>
                      <a:pt x="1113670" y="991193"/>
                      <a:pt x="806212" y="966736"/>
                      <a:pt x="551113" y="900055"/>
                    </a:cubicBezTo>
                    <a:cubicBezTo>
                      <a:pt x="-285642" y="681335"/>
                      <a:pt x="-141659" y="164078"/>
                      <a:pt x="793825" y="28117"/>
                    </a:cubicBezTo>
                    <a:cubicBezTo>
                      <a:pt x="1051691" y="-9361"/>
                      <a:pt x="1333182" y="-9373"/>
                      <a:pt x="1591067" y="28083"/>
                    </a:cubicBezTo>
                    <a:cubicBezTo>
                      <a:pt x="2526558" y="163956"/>
                      <a:pt x="2444622" y="605738"/>
                      <a:pt x="2070009" y="852835"/>
                    </a:cubicBezTo>
                    <a:lnTo>
                      <a:pt x="2251137" y="89798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6A0B8B6-DA2E-4B1C-927A-093988D27571}"/>
                  </a:ext>
                </a:extLst>
              </p:cNvPr>
              <p:cNvSpPr txBox="1"/>
              <p:nvPr/>
            </p:nvSpPr>
            <p:spPr>
              <a:xfrm>
                <a:off x="455048" y="995500"/>
                <a:ext cx="2077202" cy="13353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Niềm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vui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chúng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tớ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đọc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học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91809415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1EA15710-049F-4371-89E7-E1C0227F4F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745607" y="-1245537"/>
            <a:ext cx="3020116" cy="3146513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0C82CE93-B80A-4BC3-A986-4F4B527733D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2" t="72885" r="51708" b="5978"/>
          <a:stretch/>
        </p:blipFill>
        <p:spPr>
          <a:xfrm>
            <a:off x="6546058" y="3442357"/>
            <a:ext cx="5635036" cy="355669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98139A1-FFB6-4ED7-90BB-B1C22E2100FA}"/>
              </a:ext>
            </a:extLst>
          </p:cNvPr>
          <p:cNvSpPr txBox="1"/>
          <p:nvPr/>
        </p:nvSpPr>
        <p:spPr>
          <a:xfrm>
            <a:off x="316042" y="898508"/>
            <a:ext cx="1134602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Nhớ</a:t>
            </a:r>
            <a:r>
              <a:rPr lang="en-US" sz="50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50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50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niềm</a:t>
            </a:r>
            <a:r>
              <a:rPr lang="en-US" sz="50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vui</a:t>
            </a:r>
            <a:r>
              <a:rPr lang="en-US" sz="50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50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điều</a:t>
            </a:r>
            <a:r>
              <a:rPr lang="en-US" sz="50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50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vui</a:t>
            </a:r>
            <a:r>
              <a:rPr lang="en-US" sz="50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50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bản</a:t>
            </a:r>
            <a:r>
              <a:rPr lang="en-US" sz="50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thân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1286C1E-0C04-47B7-96A9-58B87FCD099D}"/>
              </a:ext>
            </a:extLst>
          </p:cNvPr>
          <p:cNvSpPr/>
          <p:nvPr/>
        </p:nvSpPr>
        <p:spPr>
          <a:xfrm>
            <a:off x="947991" y="2598886"/>
            <a:ext cx="6330684" cy="83042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a.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nhớ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nhất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147BA6E-1DC4-4D13-A697-F34D01BCBA38}"/>
              </a:ext>
            </a:extLst>
          </p:cNvPr>
          <p:cNvSpPr/>
          <p:nvPr/>
        </p:nvSpPr>
        <p:spPr>
          <a:xfrm>
            <a:off x="947991" y="3732378"/>
            <a:ext cx="5635036" cy="101057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điều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E085D38-4B03-4165-9115-E401F1367C9E}"/>
              </a:ext>
            </a:extLst>
          </p:cNvPr>
          <p:cNvSpPr/>
          <p:nvPr/>
        </p:nvSpPr>
        <p:spPr>
          <a:xfrm>
            <a:off x="947991" y="4920723"/>
            <a:ext cx="5635036" cy="83042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87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9148" y="-2433011"/>
            <a:ext cx="6349846" cy="1165570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EA15710-049F-4371-89E7-E1C0227F4F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93355" y="-1175868"/>
            <a:ext cx="3020116" cy="3146513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2214D01F-9936-4ED3-BBE3-1BCC83970511}"/>
              </a:ext>
            </a:extLst>
          </p:cNvPr>
          <p:cNvGrpSpPr/>
          <p:nvPr/>
        </p:nvGrpSpPr>
        <p:grpSpPr>
          <a:xfrm>
            <a:off x="11292768" y="1987543"/>
            <a:ext cx="1091423" cy="1232181"/>
            <a:chOff x="115079" y="968971"/>
            <a:chExt cx="1091423" cy="1232181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C9C1C85E-1A25-467C-86B4-67770556C7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74652">
              <a:off x="115079" y="968971"/>
              <a:ext cx="419196" cy="1232181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D354413E-068F-4C56-AF2E-F8EF92D8562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872" y="1274025"/>
              <a:ext cx="571630" cy="787579"/>
            </a:xfrm>
            <a:prstGeom prst="rect">
              <a:avLst/>
            </a:prstGeom>
          </p:spPr>
        </p:pic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9E0CCCC3-E577-46FE-871C-98704EFD4779}"/>
              </a:ext>
            </a:extLst>
          </p:cNvPr>
          <p:cNvGrpSpPr/>
          <p:nvPr/>
        </p:nvGrpSpPr>
        <p:grpSpPr>
          <a:xfrm>
            <a:off x="7366578" y="3252718"/>
            <a:ext cx="4731798" cy="3759028"/>
            <a:chOff x="-591423" y="1707337"/>
            <a:chExt cx="7679682" cy="5787085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C32A5A1-1E0A-4A47-929C-3A49BD536B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8" t="35025" r="59440" b="34782"/>
            <a:stretch/>
          </p:blipFill>
          <p:spPr>
            <a:xfrm>
              <a:off x="-591423" y="1707337"/>
              <a:ext cx="4429760" cy="5492902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A50EC59C-C702-495B-A7E7-3EF265D261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71" t="36973" r="10977" b="32834"/>
            <a:stretch/>
          </p:blipFill>
          <p:spPr>
            <a:xfrm>
              <a:off x="2621901" y="2001520"/>
              <a:ext cx="4466358" cy="5492902"/>
            </a:xfrm>
            <a:prstGeom prst="rect">
              <a:avLst/>
            </a:prstGeom>
          </p:spPr>
        </p:pic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33A43D98-DDF0-4FA5-B0CE-C004F3A58571}"/>
              </a:ext>
            </a:extLst>
          </p:cNvPr>
          <p:cNvSpPr/>
          <p:nvPr/>
        </p:nvSpPr>
        <p:spPr>
          <a:xfrm>
            <a:off x="1424956" y="1446717"/>
            <a:ext cx="588013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Chia </a:t>
            </a:r>
            <a:r>
              <a:rPr kumimoji="0" lang="en-US" sz="60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sẻ</a:t>
            </a:r>
            <a:r>
              <a:rPr kumimoji="0" lang="en-US" sz="6000" b="1" i="0" u="none" strike="noStrike" kern="1200" cap="none" spc="0" normalizeH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trước</a:t>
            </a:r>
            <a:r>
              <a:rPr kumimoji="0" lang="en-US" sz="6000" b="1" i="0" u="none" strike="noStrike" kern="1200" cap="none" spc="0" normalizeH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endParaRPr kumimoji="0" lang="en-US" sz="6000" b="1" i="0" u="none" strike="noStrike" kern="1200" cap="none" spc="0" normalizeH="0" baseline="0" noProof="0" dirty="0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6656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DAA05A1-A30F-4B43-B0F9-842C7E8FDC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705102"/>
            <a:ext cx="6858000" cy="1226820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22540BC-A24B-435C-91AE-1DD34C383B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048207" y="988524"/>
            <a:ext cx="6247250" cy="506498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C673EB3-CF89-4670-AD42-188BEA08838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8" t="35025" r="59440" b="34782"/>
          <a:stretch/>
        </p:blipFill>
        <p:spPr>
          <a:xfrm>
            <a:off x="-591423" y="1707337"/>
            <a:ext cx="4429760" cy="549290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ECE201C-16F7-41CC-9D7C-4F43F62CC36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1" t="36973" r="10977" b="32834"/>
          <a:stretch/>
        </p:blipFill>
        <p:spPr>
          <a:xfrm>
            <a:off x="2621901" y="2001520"/>
            <a:ext cx="4466358" cy="549290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D6E6BBD-55BC-4609-9234-E6F030B3A4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4652">
            <a:off x="115079" y="968971"/>
            <a:ext cx="419196" cy="123218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9F2093D5-1511-470A-84F7-CD3D5D60CC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72" y="1274025"/>
            <a:ext cx="571630" cy="78757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E1A8B920-2603-41BF-97D2-B541638BC31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93355" y="-1175868"/>
            <a:ext cx="3020116" cy="3146513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4E36D2A1-7E6C-40E4-9CEC-803715B69FD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89435">
            <a:off x="5902313" y="2289396"/>
            <a:ext cx="422498" cy="43612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2E9236B6-8568-430A-A241-D955A7D9279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107" y="1202801"/>
            <a:ext cx="644623" cy="686893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50AFAD-94D2-45D0-B9C7-6489920D481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267" y="670348"/>
            <a:ext cx="391538" cy="46984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17F29A0C-09E7-494C-BC8E-428CB9B9DA4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7701">
            <a:off x="2693190" y="707721"/>
            <a:ext cx="391538" cy="645313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B4860D97-F7FE-4AC3-8745-689FB2A4E7D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630" y="1470919"/>
            <a:ext cx="1054340" cy="118136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98CD261-C0C6-4F9B-9627-8BC42574CEBD}"/>
              </a:ext>
            </a:extLst>
          </p:cNvPr>
          <p:cNvSpPr txBox="1"/>
          <p:nvPr/>
        </p:nvSpPr>
        <p:spPr>
          <a:xfrm>
            <a:off x="6731225" y="2001520"/>
            <a:ext cx="471752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5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kumimoji="0" lang="en-US" sz="5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chia </a:t>
            </a:r>
            <a:r>
              <a:rPr kumimoji="0" lang="en-US" sz="5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sẻ</a:t>
            </a:r>
            <a:r>
              <a:rPr kumimoji="0" lang="en-US" sz="5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sz="5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sz="5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thân</a:t>
            </a:r>
            <a:r>
              <a:rPr kumimoji="0" lang="en-US" sz="5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5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niềm</a:t>
            </a:r>
            <a:r>
              <a:rPr kumimoji="0" lang="en-US" sz="5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vui</a:t>
            </a:r>
            <a:r>
              <a:rPr kumimoji="0" lang="en-US" sz="5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5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từng</a:t>
            </a:r>
            <a:r>
              <a:rPr kumimoji="0" lang="en-US" sz="5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kumimoji="0" lang="en-US" sz="5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viên</a:t>
            </a:r>
            <a:endParaRPr kumimoji="0" lang="en-US" sz="5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21153A-EA77-41EC-B066-6102D6648F9C}"/>
              </a:ext>
            </a:extLst>
          </p:cNvPr>
          <p:cNvSpPr txBox="1"/>
          <p:nvPr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42110679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Times New Roman" panose="02020603050405020304"/>
              </a:rPr>
              <a:t>CỦNG CỐ BÀI HỌC</a:t>
            </a:r>
          </a:p>
        </p:txBody>
      </p:sp>
      <p:pic>
        <p:nvPicPr>
          <p:cNvPr id="18" name="Picture 2" descr="Kết nối tri thức với cuộc số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/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5" name="18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2fcf4eai">
      <a:majorFont>
        <a:latin typeface="华康少女文字W5(P)"/>
        <a:ea typeface="华康少女文字W5(P)"/>
        <a:cs typeface=""/>
      </a:majorFont>
      <a:minorFont>
        <a:latin typeface="华康少女文字W5(P)"/>
        <a:ea typeface="华康少女文字W5(P)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231</Words>
  <Application>Microsoft Office PowerPoint</Application>
  <PresentationFormat>Widescreen</PresentationFormat>
  <Paragraphs>33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9</vt:i4>
      </vt:variant>
    </vt:vector>
  </HeadingPairs>
  <TitlesOfParts>
    <vt:vector size="23" baseType="lpstr">
      <vt:lpstr>宋体</vt:lpstr>
      <vt:lpstr>Arial</vt:lpstr>
      <vt:lpstr>Arial-Rounded</vt:lpstr>
      <vt:lpstr>Calibri</vt:lpstr>
      <vt:lpstr>Calibri Light</vt:lpstr>
      <vt:lpstr>等线</vt:lpstr>
      <vt:lpstr>等线 Light</vt:lpstr>
      <vt:lpstr>Times New Roman</vt:lpstr>
      <vt:lpstr>华康少女文字W5(P)</vt:lpstr>
      <vt:lpstr>1_Office 主题​​</vt:lpstr>
      <vt:lpstr>2_Office 主题​​</vt:lpstr>
      <vt:lpstr>1_Office 主题</vt:lpstr>
      <vt:lpstr>Office 主题​​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DELL</cp:lastModifiedBy>
  <cp:revision>2</cp:revision>
  <dcterms:created xsi:type="dcterms:W3CDTF">2021-08-03T06:01:12Z</dcterms:created>
  <dcterms:modified xsi:type="dcterms:W3CDTF">2021-11-14T14:50:13Z</dcterms:modified>
</cp:coreProperties>
</file>