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0"/>
  </p:notesMasterIdLst>
  <p:sldIdLst>
    <p:sldId id="258" r:id="rId4"/>
    <p:sldId id="285" r:id="rId5"/>
    <p:sldId id="286" r:id="rId6"/>
    <p:sldId id="287" r:id="rId7"/>
    <p:sldId id="288"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1042E-2C49-45D5-8601-CC3DB83817F5}"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2248-887D-42A9-99A0-50A464B643F0}" type="slidenum">
              <a:rPr lang="en-US" smtClean="0"/>
              <a:t>‹#›</a:t>
            </a:fld>
            <a:endParaRPr lang="en-US"/>
          </a:p>
        </p:txBody>
      </p:sp>
    </p:spTree>
    <p:extLst>
      <p:ext uri="{BB962C8B-B14F-4D97-AF65-F5344CB8AC3E}">
        <p14:creationId xmlns:p14="http://schemas.microsoft.com/office/powerpoint/2010/main" val="266218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11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05019299"/>
      </p:ext>
    </p:extLst>
  </p:cSld>
  <p:clrMapOvr>
    <a:masterClrMapping/>
  </p:clrMapOvr>
  <p:transition spd="med" advTm="4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34328837"/>
      </p:ext>
    </p:extLst>
  </p:cSld>
  <p:clrMapOvr>
    <a:masterClrMapping/>
  </p:clrMapOvr>
  <p:transition spd="med"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247080341"/>
      </p:ext>
    </p:extLst>
  </p:cSld>
  <p:clrMapOvr>
    <a:masterClrMapping/>
  </p:clrMapOvr>
  <p:transition spd="med"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62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552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1692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7722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66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128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30341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285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88442783"/>
      </p:ext>
    </p:extLst>
  </p:cSld>
  <p:clrMapOvr>
    <a:masterClrMapping/>
  </p:clrMapOvr>
  <p:transition spd="med" advTm="400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426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6531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848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1156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441895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91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60132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24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0704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575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4117218"/>
      </p:ext>
    </p:extLst>
  </p:cSld>
  <p:clrMapOvr>
    <a:masterClrMapping/>
  </p:clrMapOvr>
  <p:transition spd="med" advTm="4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00285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1811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1358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4465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5733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1922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45212887"/>
      </p:ext>
    </p:extLst>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191887113"/>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71829200"/>
      </p:ext>
    </p:extLst>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773681537"/>
      </p:ext>
    </p:extLst>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992050873"/>
      </p:ext>
    </p:extLst>
  </p:cSld>
  <p:clrMapOvr>
    <a:masterClrMapping/>
  </p:clrMapOvr>
  <p:transition spd="med"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811085691"/>
      </p:ext>
    </p:extLst>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197912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568280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910684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3618289" y="1120676"/>
            <a:ext cx="477283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Nói</a:t>
            </a:r>
            <a:r>
              <a:rPr kumimoji="0" lang="en-US" altLang="zh-CN" sz="7200" b="1" i="0" u="none" strike="noStrike" kern="1200" cap="none" spc="0" normalizeH="0" noProof="0" dirty="0">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7200" b="1" i="0" u="none" strike="noStrike" kern="1200" cap="none" spc="0" normalizeH="0" noProof="0" dirty="0" err="1">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và</a:t>
            </a:r>
            <a:r>
              <a:rPr kumimoji="0" lang="en-US" altLang="zh-CN" sz="7200" b="1" i="0" u="none" strike="noStrike" kern="1200" cap="none" spc="0" normalizeH="0" noProof="0" dirty="0">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7200" b="1" i="0" u="none" strike="noStrike" kern="1200" cap="none" spc="0" normalizeH="0" noProof="0" dirty="0" err="1">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nghe</a:t>
            </a:r>
            <a:r>
              <a:rPr kumimoji="0" lang="en-US" altLang="zh-CN" sz="7200" b="1" i="0" u="none" strike="noStrike" kern="1200" cap="none" spc="0" normalizeH="0" noProof="0" dirty="0">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(t4)</a:t>
            </a:r>
            <a:endParaRPr kumimoji="0" lang="zh-CN" altLang="en-US" sz="7200" b="1" i="0" u="none" strike="noStrike" kern="1200" cap="none" spc="0" normalizeH="0" baseline="0" noProof="0" dirty="0">
              <a:ln w="25400">
                <a:solidFill>
                  <a:prstClr val="black"/>
                </a:solidFill>
              </a:ln>
              <a:solidFill>
                <a:srgbClr val="FE622A"/>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696024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idx="1"/>
          </p:nvPr>
        </p:nvPicPr>
        <p:blipFill>
          <a:blip r:embed="rId4"/>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Times New Roman" panose="02020603050405020304" pitchFamily="18" charset="0"/>
                <a:cs typeface="Times New Roman" panose="02020603050405020304" pitchFamily="18" charset="0"/>
              </a:rPr>
              <a:t>Chọn kể 1-2 đoạn của câu chuyện theo tranh</a:t>
            </a: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Times New Roman" panose="02020603050405020304" pitchFamily="18" charset="0"/>
                <a:cs typeface="Times New Roman" panose="02020603050405020304" pitchFamily="18" charset="0"/>
              </a:rPr>
              <a:t>Kể tiếp đoạn kết của câu chuyện theo ý của em</a:t>
            </a: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Đôi bạn bê vàng và bê trắng có một tình bạn thật đáng quý.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187</Words>
  <Application>Microsoft Office PowerPoint</Application>
  <PresentationFormat>Widescreen</PresentationFormat>
  <Paragraphs>14</Paragraphs>
  <Slides>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Microsoft YaHei</vt:lpstr>
      <vt:lpstr>Arial</vt:lpstr>
      <vt:lpstr>Calibri</vt:lpstr>
      <vt:lpstr>Calibri Light</vt:lpstr>
      <vt:lpstr>等线</vt:lpstr>
      <vt:lpstr>等线 Light</vt:lpstr>
      <vt:lpstr>Times New Roman</vt:lpstr>
      <vt:lpstr>字魂27号-布丁体</vt:lpstr>
      <vt:lpstr>Office 主题​​</vt:lpstr>
      <vt:lpstr>4_Office Theme</vt:lpstr>
      <vt:lpstr>3_Office Theme</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cp:revision>
  <dcterms:created xsi:type="dcterms:W3CDTF">2021-07-29T10:01:20Z</dcterms:created>
  <dcterms:modified xsi:type="dcterms:W3CDTF">2021-11-07T15:49:54Z</dcterms:modified>
</cp:coreProperties>
</file>