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00" r:id="rId6"/>
  </p:sldMasterIdLst>
  <p:notesMasterIdLst>
    <p:notesMasterId r:id="rId22"/>
  </p:notesMasterIdLst>
  <p:sldIdLst>
    <p:sldId id="3401" r:id="rId7"/>
    <p:sldId id="2007577095" r:id="rId8"/>
    <p:sldId id="264" r:id="rId9"/>
    <p:sldId id="256" r:id="rId10"/>
    <p:sldId id="257" r:id="rId11"/>
    <p:sldId id="258" r:id="rId12"/>
    <p:sldId id="2007577122" r:id="rId13"/>
    <p:sldId id="260" r:id="rId14"/>
    <p:sldId id="261" r:id="rId15"/>
    <p:sldId id="259" r:id="rId16"/>
    <p:sldId id="2007577108" r:id="rId17"/>
    <p:sldId id="2007577121" r:id="rId18"/>
    <p:sldId id="2007577116" r:id="rId19"/>
    <p:sldId id="2007577120" r:id="rId20"/>
    <p:sldId id="200757711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85" d="100"/>
          <a:sy n="85" d="100"/>
        </p:scale>
        <p:origin x="883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13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861958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532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95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083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378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220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343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37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617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252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372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1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1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8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59.png"/><Relationship Id="rId12" Type="http://schemas.openxmlformats.org/officeDocument/2006/relationships/image" Target="../media/image6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8.png"/><Relationship Id="rId15" Type="http://schemas.openxmlformats.org/officeDocument/2006/relationships/image" Target="../media/image63.png"/><Relationship Id="rId10" Type="http://schemas.openxmlformats.org/officeDocument/2006/relationships/image" Target="../media/image60.jpeg"/><Relationship Id="rId4" Type="http://schemas.openxmlformats.org/officeDocument/2006/relationships/image" Target="../media/image57.png"/><Relationship Id="rId9" Type="http://schemas.openxmlformats.org/officeDocument/2006/relationships/image" Target="../media/image54.png"/><Relationship Id="rId1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58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5.png"/><Relationship Id="rId11" Type="http://schemas.openxmlformats.org/officeDocument/2006/relationships/image" Target="../media/image60.jpeg"/><Relationship Id="rId5" Type="http://schemas.openxmlformats.org/officeDocument/2006/relationships/image" Target="../media/image61.png"/><Relationship Id="rId15" Type="http://schemas.openxmlformats.org/officeDocument/2006/relationships/image" Target="../media/image63.png"/><Relationship Id="rId10" Type="http://schemas.openxmlformats.org/officeDocument/2006/relationships/image" Target="../media/image54.png"/><Relationship Id="rId4" Type="http://schemas.openxmlformats.org/officeDocument/2006/relationships/image" Target="../media/image64.jpeg"/><Relationship Id="rId9" Type="http://schemas.microsoft.com/office/2007/relationships/hdphoto" Target="../media/hdphoto6.wdp"/><Relationship Id="rId1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4.png"/><Relationship Id="rId18" Type="http://schemas.openxmlformats.org/officeDocument/2006/relationships/image" Target="../media/image62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69.png"/><Relationship Id="rId12" Type="http://schemas.microsoft.com/office/2007/relationships/hdphoto" Target="../media/hdphoto10.wdp"/><Relationship Id="rId17" Type="http://schemas.openxmlformats.org/officeDocument/2006/relationships/image" Target="../media/image52.png"/><Relationship Id="rId2" Type="http://schemas.openxmlformats.org/officeDocument/2006/relationships/audio" Target="../media/media3.wav"/><Relationship Id="rId16" Type="http://schemas.openxmlformats.org/officeDocument/2006/relationships/image" Target="../media/image61.png"/><Relationship Id="rId1" Type="http://schemas.microsoft.com/office/2007/relationships/media" Target="../media/media3.wav"/><Relationship Id="rId6" Type="http://schemas.microsoft.com/office/2007/relationships/hdphoto" Target="../media/hdphoto7.wdp"/><Relationship Id="rId11" Type="http://schemas.openxmlformats.org/officeDocument/2006/relationships/image" Target="../media/image71.png"/><Relationship Id="rId5" Type="http://schemas.openxmlformats.org/officeDocument/2006/relationships/image" Target="../media/image68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63.png"/><Relationship Id="rId4" Type="http://schemas.openxmlformats.org/officeDocument/2006/relationships/image" Target="../media/image67.jpeg"/><Relationship Id="rId9" Type="http://schemas.openxmlformats.org/officeDocument/2006/relationships/image" Target="../media/image70.png"/><Relationship Id="rId14" Type="http://schemas.openxmlformats.org/officeDocument/2006/relationships/image" Target="../media/image6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54.png"/><Relationship Id="rId12" Type="http://schemas.openxmlformats.org/officeDocument/2006/relationships/image" Target="../media/image6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1.wdp"/><Relationship Id="rId11" Type="http://schemas.openxmlformats.org/officeDocument/2006/relationships/image" Target="../media/image52.png"/><Relationship Id="rId5" Type="http://schemas.openxmlformats.org/officeDocument/2006/relationships/image" Target="../media/image73.png"/><Relationship Id="rId10" Type="http://schemas.openxmlformats.org/officeDocument/2006/relationships/image" Target="../media/image61.png"/><Relationship Id="rId4" Type="http://schemas.openxmlformats.org/officeDocument/2006/relationships/image" Target="../media/image72.jpe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76.png"/><Relationship Id="rId12" Type="http://schemas.openxmlformats.org/officeDocument/2006/relationships/image" Target="../media/image6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2.wdp"/><Relationship Id="rId11" Type="http://schemas.microsoft.com/office/2007/relationships/hdphoto" Target="../media/hdphoto4.wdp"/><Relationship Id="rId5" Type="http://schemas.openxmlformats.org/officeDocument/2006/relationships/image" Target="../media/image75.png"/><Relationship Id="rId15" Type="http://schemas.openxmlformats.org/officeDocument/2006/relationships/image" Target="../media/image63.png"/><Relationship Id="rId10" Type="http://schemas.openxmlformats.org/officeDocument/2006/relationships/image" Target="../media/image60.jpeg"/><Relationship Id="rId4" Type="http://schemas.openxmlformats.org/officeDocument/2006/relationships/image" Target="../media/image74.jpeg"/><Relationship Id="rId9" Type="http://schemas.openxmlformats.org/officeDocument/2006/relationships/image" Target="../media/image77.png"/><Relationship Id="rId1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79.png"/><Relationship Id="rId12" Type="http://schemas.openxmlformats.org/officeDocument/2006/relationships/image" Target="../media/image60.jpeg"/><Relationship Id="rId17" Type="http://schemas.openxmlformats.org/officeDocument/2006/relationships/image" Target="../media/image63.png"/><Relationship Id="rId2" Type="http://schemas.openxmlformats.org/officeDocument/2006/relationships/audio" Target="../media/media3.wav"/><Relationship Id="rId16" Type="http://schemas.openxmlformats.org/officeDocument/2006/relationships/image" Target="../media/image62.png"/><Relationship Id="rId1" Type="http://schemas.microsoft.com/office/2007/relationships/media" Target="../media/media3.wav"/><Relationship Id="rId6" Type="http://schemas.microsoft.com/office/2007/relationships/hdphoto" Target="../media/hdphoto14.wdp"/><Relationship Id="rId11" Type="http://schemas.openxmlformats.org/officeDocument/2006/relationships/image" Target="../media/image77.png"/><Relationship Id="rId5" Type="http://schemas.openxmlformats.org/officeDocument/2006/relationships/image" Target="../media/image78.png"/><Relationship Id="rId15" Type="http://schemas.openxmlformats.org/officeDocument/2006/relationships/image" Target="../media/image52.png"/><Relationship Id="rId10" Type="http://schemas.microsoft.com/office/2007/relationships/hdphoto" Target="../media/hdphoto16.wdp"/><Relationship Id="rId4" Type="http://schemas.openxmlformats.org/officeDocument/2006/relationships/image" Target="../media/image57.png"/><Relationship Id="rId9" Type="http://schemas.openxmlformats.org/officeDocument/2006/relationships/image" Target="../media/image80.png"/><Relationship Id="rId1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:a16="http://schemas.microsoft.com/office/drawing/2014/main" id="{7BBC6EA3-06B8-4F99-B416-12F69B88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3D235BB-ABED-41CB-AB07-3FA2D189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187" y="815118"/>
            <a:ext cx="6846887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3CCB1B3-6749-4FD7-B987-5FA5A65D2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3719" y="1768584"/>
            <a:ext cx="4140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4: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Luyện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tập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4057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C:\Users\TUAN\Downloads\Luyện tập 1.png">
            <a:extLst>
              <a:ext uri="{FF2B5EF4-FFF2-40B4-BE49-F238E27FC236}">
                <a16:creationId xmlns:a16="http://schemas.microsoft.com/office/drawing/2014/main" id="{AEDB6791-FB57-45CF-BA55-EE84686F0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2871" y="1057784"/>
            <a:ext cx="2237784" cy="863493"/>
          </a:xfrm>
          <a:prstGeom prst="rect">
            <a:avLst/>
          </a:prstGeom>
          <a:noFill/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67CA01C8-9D88-4154-AB70-6D369DA3EECC}"/>
              </a:ext>
            </a:extLst>
          </p:cNvPr>
          <p:cNvSpPr/>
          <p:nvPr/>
        </p:nvSpPr>
        <p:spPr>
          <a:xfrm>
            <a:off x="1960080" y="210444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548984B-2406-477B-AB43-E01263E88EC3}"/>
              </a:ext>
            </a:extLst>
          </p:cNvPr>
          <p:cNvGrpSpPr/>
          <p:nvPr/>
        </p:nvGrpSpPr>
        <p:grpSpPr>
          <a:xfrm>
            <a:off x="2524602" y="2175057"/>
            <a:ext cx="1116312" cy="461666"/>
            <a:chOff x="1870518" y="1440653"/>
            <a:chExt cx="1116312" cy="46166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5FF6DC7-DF0E-4CB8-8B2E-8480822D088C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D0FBD294-B286-47E1-98A0-4102ED0A70A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C522570-45AA-4831-87BF-9299E8DAAE5B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0FCB2A8-FC70-4122-B8D5-B953F24AFDFA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aphicFrame>
        <p:nvGraphicFramePr>
          <p:cNvPr id="35" name="Table 4">
            <a:extLst>
              <a:ext uri="{FF2B5EF4-FFF2-40B4-BE49-F238E27FC236}">
                <a16:creationId xmlns:a16="http://schemas.microsoft.com/office/drawing/2014/main" id="{738AFAB3-B932-457E-B014-F34B4EAACA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653834"/>
              </p:ext>
            </p:extLst>
          </p:nvPr>
        </p:nvGraphicFramePr>
        <p:xfrm>
          <a:off x="1960080" y="3322248"/>
          <a:ext cx="8271840" cy="15404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8640">
                  <a:extLst>
                    <a:ext uri="{9D8B030D-6E8A-4147-A177-3AD203B41FA5}">
                      <a16:colId xmlns:a16="http://schemas.microsoft.com/office/drawing/2014/main" val="3824061973"/>
                    </a:ext>
                  </a:extLst>
                </a:gridCol>
                <a:gridCol w="1378640">
                  <a:extLst>
                    <a:ext uri="{9D8B030D-6E8A-4147-A177-3AD203B41FA5}">
                      <a16:colId xmlns:a16="http://schemas.microsoft.com/office/drawing/2014/main" val="1889727206"/>
                    </a:ext>
                  </a:extLst>
                </a:gridCol>
                <a:gridCol w="1378640">
                  <a:extLst>
                    <a:ext uri="{9D8B030D-6E8A-4147-A177-3AD203B41FA5}">
                      <a16:colId xmlns:a16="http://schemas.microsoft.com/office/drawing/2014/main" val="473288683"/>
                    </a:ext>
                  </a:extLst>
                </a:gridCol>
                <a:gridCol w="1378640">
                  <a:extLst>
                    <a:ext uri="{9D8B030D-6E8A-4147-A177-3AD203B41FA5}">
                      <a16:colId xmlns:a16="http://schemas.microsoft.com/office/drawing/2014/main" val="2275450563"/>
                    </a:ext>
                  </a:extLst>
                </a:gridCol>
                <a:gridCol w="1378640">
                  <a:extLst>
                    <a:ext uri="{9D8B030D-6E8A-4147-A177-3AD203B41FA5}">
                      <a16:colId xmlns:a16="http://schemas.microsoft.com/office/drawing/2014/main" val="678154345"/>
                    </a:ext>
                  </a:extLst>
                </a:gridCol>
                <a:gridCol w="1378640">
                  <a:extLst>
                    <a:ext uri="{9D8B030D-6E8A-4147-A177-3AD203B41FA5}">
                      <a16:colId xmlns:a16="http://schemas.microsoft.com/office/drawing/2014/main" val="3057743884"/>
                    </a:ext>
                  </a:extLst>
                </a:gridCol>
              </a:tblGrid>
              <a:tr h="513471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Số bị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57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53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489972"/>
                  </a:ext>
                </a:extLst>
              </a:tr>
              <a:tr h="513471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36457"/>
                  </a:ext>
                </a:extLst>
              </a:tr>
              <a:tr h="513471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49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80307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E17D1A58-CB76-4E9B-98B2-2B28DFD78791}"/>
              </a:ext>
            </a:extLst>
          </p:cNvPr>
          <p:cNvSpPr txBox="1"/>
          <p:nvPr/>
        </p:nvSpPr>
        <p:spPr>
          <a:xfrm>
            <a:off x="5119894" y="4369246"/>
            <a:ext cx="527709" cy="461665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79D4D18-A76E-4122-B769-0FE45792ACDA}"/>
              </a:ext>
            </a:extLst>
          </p:cNvPr>
          <p:cNvSpPr txBox="1"/>
          <p:nvPr/>
        </p:nvSpPr>
        <p:spPr>
          <a:xfrm>
            <a:off x="6529594" y="4369246"/>
            <a:ext cx="527709" cy="461665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062E42-C4BC-47C7-9D66-7C72C369217B}"/>
              </a:ext>
            </a:extLst>
          </p:cNvPr>
          <p:cNvSpPr txBox="1"/>
          <p:nvPr/>
        </p:nvSpPr>
        <p:spPr>
          <a:xfrm>
            <a:off x="7901194" y="4369246"/>
            <a:ext cx="527709" cy="461665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1FD6CE1-88C5-4422-8A7A-9527827F071E}"/>
              </a:ext>
            </a:extLst>
          </p:cNvPr>
          <p:cNvSpPr txBox="1"/>
          <p:nvPr/>
        </p:nvSpPr>
        <p:spPr>
          <a:xfrm>
            <a:off x="9272794" y="4369246"/>
            <a:ext cx="527709" cy="461665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30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272794" y="71718"/>
            <a:ext cx="2919206" cy="2420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0549143-D084-475C-8ADE-11F5E7744DC3}"/>
              </a:ext>
            </a:extLst>
          </p:cNvPr>
          <p:cNvSpPr/>
          <p:nvPr/>
        </p:nvSpPr>
        <p:spPr>
          <a:xfrm>
            <a:off x="753153" y="146109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6FDAE8-F6C2-499F-8471-BC0CB65A2865}"/>
              </a:ext>
            </a:extLst>
          </p:cNvPr>
          <p:cNvSpPr txBox="1"/>
          <p:nvPr/>
        </p:nvSpPr>
        <p:spPr>
          <a:xfrm>
            <a:off x="681947" y="2055667"/>
            <a:ext cx="38149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 chú lùn sẽ ngồi lên chiếc ghế ghi phép tính có kết quả là số trên áo của mình. Tìm ghế cho các chú lùn.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222934-7E3B-4F9C-9E5A-FE5BA4D7735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2274" y="1461094"/>
            <a:ext cx="7047222" cy="43478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7C577BB-26D8-494C-9AF6-87095BFA152E}"/>
              </a:ext>
            </a:extLst>
          </p:cNvPr>
          <p:cNvGrpSpPr/>
          <p:nvPr/>
        </p:nvGrpSpPr>
        <p:grpSpPr>
          <a:xfrm>
            <a:off x="5409414" y="3753046"/>
            <a:ext cx="807151" cy="662828"/>
            <a:chOff x="1750173" y="2926500"/>
            <a:chExt cx="807151" cy="66282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CB4DE5F-1A19-49DE-8899-99C7861FF73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7F00E0-568A-4301-8E2F-99F95E944A5C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15501C5-5EFE-4855-A80E-6E541FFD9D53}"/>
              </a:ext>
            </a:extLst>
          </p:cNvPr>
          <p:cNvGrpSpPr/>
          <p:nvPr/>
        </p:nvGrpSpPr>
        <p:grpSpPr>
          <a:xfrm>
            <a:off x="6048245" y="2801190"/>
            <a:ext cx="807151" cy="662828"/>
            <a:chOff x="1750173" y="2926500"/>
            <a:chExt cx="807151" cy="66282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31A22CA-331E-4238-BEC5-4B409111F349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4C2F6B2-07CB-4EDB-9B28-8CEE5F34DF16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EE349A6-89B2-41BA-AE94-153866F3769D}"/>
              </a:ext>
            </a:extLst>
          </p:cNvPr>
          <p:cNvGrpSpPr/>
          <p:nvPr/>
        </p:nvGrpSpPr>
        <p:grpSpPr>
          <a:xfrm>
            <a:off x="7151000" y="2280616"/>
            <a:ext cx="807151" cy="662828"/>
            <a:chOff x="1750173" y="2926500"/>
            <a:chExt cx="807151" cy="66282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9C7A2E9-2CD8-43BA-8F50-4AA5BDC482D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2A3D77-A0A8-442D-8D9A-BB3589C5252F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1E09695-F7EE-4884-8693-52334BB6A286}"/>
              </a:ext>
            </a:extLst>
          </p:cNvPr>
          <p:cNvSpPr/>
          <p:nvPr/>
        </p:nvSpPr>
        <p:spPr>
          <a:xfrm>
            <a:off x="6639496" y="3416894"/>
            <a:ext cx="1866900" cy="1685761"/>
          </a:xfrm>
          <a:custGeom>
            <a:avLst/>
            <a:gdLst>
              <a:gd name="connsiteX0" fmla="*/ 1447800 w 1447800"/>
              <a:gd name="connsiteY0" fmla="*/ 1498600 h 1498600"/>
              <a:gd name="connsiteX1" fmla="*/ 558800 w 1447800"/>
              <a:gd name="connsiteY1" fmla="*/ 977900 h 1498600"/>
              <a:gd name="connsiteX2" fmla="*/ 393700 w 1447800"/>
              <a:gd name="connsiteY2" fmla="*/ 254000 h 1498600"/>
              <a:gd name="connsiteX3" fmla="*/ 0 w 1447800"/>
              <a:gd name="connsiteY3" fmla="*/ 0 h 1498600"/>
              <a:gd name="connsiteX0" fmla="*/ 1447800 w 1447800"/>
              <a:gd name="connsiteY0" fmla="*/ 1498600 h 1498600"/>
              <a:gd name="connsiteX1" fmla="*/ 667139 w 1447800"/>
              <a:gd name="connsiteY1" fmla="*/ 904516 h 1498600"/>
              <a:gd name="connsiteX2" fmla="*/ 393700 w 1447800"/>
              <a:gd name="connsiteY2" fmla="*/ 254000 h 1498600"/>
              <a:gd name="connsiteX3" fmla="*/ 0 w 1447800"/>
              <a:gd name="connsiteY3" fmla="*/ 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" h="1498600">
                <a:moveTo>
                  <a:pt x="1447800" y="1498600"/>
                </a:moveTo>
                <a:cubicBezTo>
                  <a:pt x="1091141" y="1341966"/>
                  <a:pt x="842822" y="1111949"/>
                  <a:pt x="667139" y="904516"/>
                </a:cubicBezTo>
                <a:cubicBezTo>
                  <a:pt x="491456" y="697083"/>
                  <a:pt x="486833" y="416983"/>
                  <a:pt x="393700" y="254000"/>
                </a:cubicBezTo>
                <a:cubicBezTo>
                  <a:pt x="300567" y="91017"/>
                  <a:pt x="150283" y="45508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20E8E37-528F-42E7-8360-9C2BC96F3B64}"/>
              </a:ext>
            </a:extLst>
          </p:cNvPr>
          <p:cNvSpPr/>
          <p:nvPr/>
        </p:nvSpPr>
        <p:spPr>
          <a:xfrm>
            <a:off x="5979096" y="4369394"/>
            <a:ext cx="3594100" cy="1123843"/>
          </a:xfrm>
          <a:custGeom>
            <a:avLst/>
            <a:gdLst>
              <a:gd name="connsiteX0" fmla="*/ 3390900 w 3390900"/>
              <a:gd name="connsiteY0" fmla="*/ 1117600 h 1127172"/>
              <a:gd name="connsiteX1" fmla="*/ 1854200 w 3390900"/>
              <a:gd name="connsiteY1" fmla="*/ 990600 h 1127172"/>
              <a:gd name="connsiteX2" fmla="*/ 1079500 w 3390900"/>
              <a:gd name="connsiteY2" fmla="*/ 165100 h 1127172"/>
              <a:gd name="connsiteX3" fmla="*/ 0 w 3390900"/>
              <a:gd name="connsiteY3" fmla="*/ 0 h 1127172"/>
              <a:gd name="connsiteX0" fmla="*/ 3390900 w 3390900"/>
              <a:gd name="connsiteY0" fmla="*/ 1117600 h 1123843"/>
              <a:gd name="connsiteX1" fmla="*/ 1854200 w 3390900"/>
              <a:gd name="connsiteY1" fmla="*/ 990600 h 1123843"/>
              <a:gd name="connsiteX2" fmla="*/ 1013599 w 3390900"/>
              <a:gd name="connsiteY2" fmla="*/ 292100 h 1123843"/>
              <a:gd name="connsiteX3" fmla="*/ 0 w 3390900"/>
              <a:gd name="connsiteY3" fmla="*/ 0 h 11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900" h="1123843">
                <a:moveTo>
                  <a:pt x="3390900" y="1117600"/>
                </a:moveTo>
                <a:cubicBezTo>
                  <a:pt x="2815166" y="1133475"/>
                  <a:pt x="2250417" y="1128183"/>
                  <a:pt x="1854200" y="990600"/>
                </a:cubicBezTo>
                <a:cubicBezTo>
                  <a:pt x="1457983" y="853017"/>
                  <a:pt x="1322632" y="457200"/>
                  <a:pt x="1013599" y="292100"/>
                </a:cubicBezTo>
                <a:cubicBezTo>
                  <a:pt x="704566" y="127000"/>
                  <a:pt x="385233" y="0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33F8BBC-D45B-4941-B24B-347470D12B8C}"/>
              </a:ext>
            </a:extLst>
          </p:cNvPr>
          <p:cNvSpPr/>
          <p:nvPr/>
        </p:nvSpPr>
        <p:spPr>
          <a:xfrm>
            <a:off x="7230886" y="2959695"/>
            <a:ext cx="3594099" cy="1902332"/>
          </a:xfrm>
          <a:custGeom>
            <a:avLst/>
            <a:gdLst>
              <a:gd name="connsiteX0" fmla="*/ 3531621 w 3531621"/>
              <a:gd name="connsiteY0" fmla="*/ 1866900 h 1866900"/>
              <a:gd name="connsiteX1" fmla="*/ 2871221 w 3531621"/>
              <a:gd name="connsiteY1" fmla="*/ 1066800 h 1866900"/>
              <a:gd name="connsiteX2" fmla="*/ 1220221 w 3531621"/>
              <a:gd name="connsiteY2" fmla="*/ 723900 h 1866900"/>
              <a:gd name="connsiteX3" fmla="*/ 89921 w 3531621"/>
              <a:gd name="connsiteY3" fmla="*/ 698500 h 1866900"/>
              <a:gd name="connsiteX4" fmla="*/ 153421 w 3531621"/>
              <a:gd name="connsiteY4" fmla="*/ 0 h 1866900"/>
              <a:gd name="connsiteX0" fmla="*/ 3448054 w 3448054"/>
              <a:gd name="connsiteY0" fmla="*/ 1866900 h 1866900"/>
              <a:gd name="connsiteX1" fmla="*/ 2787654 w 3448054"/>
              <a:gd name="connsiteY1" fmla="*/ 1066800 h 1866900"/>
              <a:gd name="connsiteX2" fmla="*/ 1136654 w 3448054"/>
              <a:gd name="connsiteY2" fmla="*/ 723900 h 1866900"/>
              <a:gd name="connsiteX3" fmla="*/ 165104 w 3448054"/>
              <a:gd name="connsiteY3" fmla="*/ 508000 h 1866900"/>
              <a:gd name="connsiteX4" fmla="*/ 69854 w 3448054"/>
              <a:gd name="connsiteY4" fmla="*/ 0 h 1866900"/>
              <a:gd name="connsiteX0" fmla="*/ 3448054 w 3448054"/>
              <a:gd name="connsiteY0" fmla="*/ 1866900 h 1866900"/>
              <a:gd name="connsiteX1" fmla="*/ 2787654 w 3448054"/>
              <a:gd name="connsiteY1" fmla="*/ 1066800 h 1866900"/>
              <a:gd name="connsiteX2" fmla="*/ 819154 w 3448054"/>
              <a:gd name="connsiteY2" fmla="*/ 749300 h 1866900"/>
              <a:gd name="connsiteX3" fmla="*/ 165104 w 3448054"/>
              <a:gd name="connsiteY3" fmla="*/ 508000 h 1866900"/>
              <a:gd name="connsiteX4" fmla="*/ 69854 w 3448054"/>
              <a:gd name="connsiteY4" fmla="*/ 0 h 1866900"/>
              <a:gd name="connsiteX0" fmla="*/ 3459910 w 3459910"/>
              <a:gd name="connsiteY0" fmla="*/ 1866900 h 1866900"/>
              <a:gd name="connsiteX1" fmla="*/ 2799510 w 3459910"/>
              <a:gd name="connsiteY1" fmla="*/ 1066800 h 1866900"/>
              <a:gd name="connsiteX2" fmla="*/ 831010 w 3459910"/>
              <a:gd name="connsiteY2" fmla="*/ 749300 h 1866900"/>
              <a:gd name="connsiteX3" fmla="*/ 145210 w 3459910"/>
              <a:gd name="connsiteY3" fmla="*/ 546100 h 1866900"/>
              <a:gd name="connsiteX4" fmla="*/ 81710 w 3459910"/>
              <a:gd name="connsiteY4" fmla="*/ 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910" h="1866900">
                <a:moveTo>
                  <a:pt x="3459910" y="1866900"/>
                </a:moveTo>
                <a:cubicBezTo>
                  <a:pt x="3322326" y="1562100"/>
                  <a:pt x="3237660" y="1253067"/>
                  <a:pt x="2799510" y="1066800"/>
                </a:cubicBezTo>
                <a:cubicBezTo>
                  <a:pt x="2361360" y="880533"/>
                  <a:pt x="1273393" y="836083"/>
                  <a:pt x="831010" y="749300"/>
                </a:cubicBezTo>
                <a:cubicBezTo>
                  <a:pt x="388627" y="662517"/>
                  <a:pt x="323010" y="666750"/>
                  <a:pt x="145210" y="546100"/>
                </a:cubicBezTo>
                <a:cubicBezTo>
                  <a:pt x="-32590" y="425450"/>
                  <a:pt x="-38940" y="288925"/>
                  <a:pt x="8171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763" y="91787"/>
            <a:ext cx="2920237" cy="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EDB6805-A134-4291-9101-F0029EC9A855}"/>
              </a:ext>
            </a:extLst>
          </p:cNvPr>
          <p:cNvSpPr/>
          <p:nvPr/>
        </p:nvSpPr>
        <p:spPr>
          <a:xfrm>
            <a:off x="2560518" y="1488179"/>
            <a:ext cx="513964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871294-5AC1-4113-8B36-DBF3637EA049}"/>
              </a:ext>
            </a:extLst>
          </p:cNvPr>
          <p:cNvSpPr txBox="1"/>
          <p:nvPr/>
        </p:nvSpPr>
        <p:spPr>
          <a:xfrm>
            <a:off x="3123154" y="1372869"/>
            <a:ext cx="4920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 kết quả đúng.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98DF88-C32B-480D-95D5-360A441F500C}"/>
              </a:ext>
            </a:extLst>
          </p:cNvPr>
          <p:cNvSpPr txBox="1"/>
          <p:nvPr/>
        </p:nvSpPr>
        <p:spPr>
          <a:xfrm>
            <a:off x="2511846" y="1782249"/>
            <a:ext cx="7612655" cy="2093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40 + 20 – 6 = ?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	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54	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62D402-A4C9-4C67-99CE-A6FA2E5E5266}"/>
              </a:ext>
            </a:extLst>
          </p:cNvPr>
          <p:cNvSpPr txBox="1"/>
          <p:nvPr/>
        </p:nvSpPr>
        <p:spPr>
          <a:xfrm>
            <a:off x="2511846" y="3735112"/>
            <a:ext cx="7612655" cy="2093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43 – 8 + 17 = ?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	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62	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52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EAFA28-5DAE-4A2E-86AB-04D639E88937}"/>
              </a:ext>
            </a:extLst>
          </p:cNvPr>
          <p:cNvSpPr/>
          <p:nvPr/>
        </p:nvSpPr>
        <p:spPr>
          <a:xfrm>
            <a:off x="3276615" y="2595485"/>
            <a:ext cx="915176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1FBF352-1160-4537-B577-ECAA9CFFF67E}"/>
              </a:ext>
            </a:extLst>
          </p:cNvPr>
          <p:cNvSpPr/>
          <p:nvPr/>
        </p:nvSpPr>
        <p:spPr>
          <a:xfrm>
            <a:off x="4730236" y="3308429"/>
            <a:ext cx="637190" cy="584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99E092-B726-499A-8A7A-440CFB1E5044}"/>
              </a:ext>
            </a:extLst>
          </p:cNvPr>
          <p:cNvSpPr/>
          <p:nvPr/>
        </p:nvSpPr>
        <p:spPr>
          <a:xfrm>
            <a:off x="3215118" y="4548348"/>
            <a:ext cx="957691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90F4EE4-D564-4963-B423-B1137A16A6B0}"/>
              </a:ext>
            </a:extLst>
          </p:cNvPr>
          <p:cNvSpPr/>
          <p:nvPr/>
        </p:nvSpPr>
        <p:spPr>
          <a:xfrm>
            <a:off x="6586481" y="5251379"/>
            <a:ext cx="563466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758420C-162A-44AE-86AC-8FFBDC18C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3741" y="542575"/>
            <a:ext cx="2237784" cy="863493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763" y="82823"/>
            <a:ext cx="2920237" cy="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A72ED47-4FA4-423D-AF87-DA8FBB3B237C}"/>
              </a:ext>
            </a:extLst>
          </p:cNvPr>
          <p:cNvSpPr/>
          <p:nvPr/>
        </p:nvSpPr>
        <p:spPr>
          <a:xfrm>
            <a:off x="1822122" y="72625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07FB7C-553F-4E41-8705-789B39339925}"/>
              </a:ext>
            </a:extLst>
          </p:cNvPr>
          <p:cNvSpPr txBox="1"/>
          <p:nvPr/>
        </p:nvSpPr>
        <p:spPr>
          <a:xfrm>
            <a:off x="2259444" y="641291"/>
            <a:ext cx="83277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Việt vẽ một bức tranh có 35 bông hoa. Mèo làm đổ mực vào bức tranh nên chỉ còn nhìn thấy 9 bông hoa. Hỏi có bao nhiêu bông hoa bị mực che khuất?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B2F88-4098-4CF1-9183-894986C11D3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3760" y="2097611"/>
            <a:ext cx="5644480" cy="2358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6CB028-6CDA-4FAF-AE2E-B2EADF50BA50}"/>
              </a:ext>
            </a:extLst>
          </p:cNvPr>
          <p:cNvSpPr txBox="1"/>
          <p:nvPr/>
        </p:nvSpPr>
        <p:spPr>
          <a:xfrm>
            <a:off x="5199442" y="4442661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95669F-8B35-4A00-B705-648E713F37E9}"/>
              </a:ext>
            </a:extLst>
          </p:cNvPr>
          <p:cNvSpPr txBox="1"/>
          <p:nvPr/>
        </p:nvSpPr>
        <p:spPr>
          <a:xfrm>
            <a:off x="2977144" y="4886136"/>
            <a:ext cx="8524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Có số bông hoa bị mực che khuất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DFF2D0-9D8E-41A2-AD54-B31A6CA58732}"/>
              </a:ext>
            </a:extLst>
          </p:cNvPr>
          <p:cNvSpPr txBox="1"/>
          <p:nvPr/>
        </p:nvSpPr>
        <p:spPr>
          <a:xfrm>
            <a:off x="3557195" y="5395952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35 – 9 = 26 (bông)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7C3816-4F20-4C95-A9B4-99C199E6B7B8}"/>
              </a:ext>
            </a:extLst>
          </p:cNvPr>
          <p:cNvSpPr txBox="1"/>
          <p:nvPr/>
        </p:nvSpPr>
        <p:spPr>
          <a:xfrm>
            <a:off x="3993767" y="5924321"/>
            <a:ext cx="5514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26 bông hoa.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763" y="69608"/>
            <a:ext cx="2920237" cy="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8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1240980-BB2F-4C4D-A45A-621192BD8130}"/>
              </a:ext>
            </a:extLst>
          </p:cNvPr>
          <p:cNvSpPr/>
          <p:nvPr/>
        </p:nvSpPr>
        <p:spPr>
          <a:xfrm>
            <a:off x="2957304" y="66069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D79D8A-C7A5-4F60-95AD-8B7F4D03EE29}"/>
              </a:ext>
            </a:extLst>
          </p:cNvPr>
          <p:cNvSpPr txBox="1"/>
          <p:nvPr/>
        </p:nvSpPr>
        <p:spPr>
          <a:xfrm>
            <a:off x="3394626" y="660693"/>
            <a:ext cx="7624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Rô-bốt đi theo thứ tự các số là kết quả của các phép tính dưới đây. Rô-bốt sẽ đến được tàu hỏa, ô tô hay máy bay?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B3256F18-DE53-4B3B-9EE2-82822EF93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520" y="371342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CF838C-8C6F-4918-BF3C-5B41361D6B2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257" y="1861022"/>
            <a:ext cx="9370920" cy="4542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1297F3B-CE90-4568-8EB4-E461BB85305C}"/>
              </a:ext>
            </a:extLst>
          </p:cNvPr>
          <p:cNvGrpSpPr/>
          <p:nvPr/>
        </p:nvGrpSpPr>
        <p:grpSpPr>
          <a:xfrm>
            <a:off x="2368814" y="2419975"/>
            <a:ext cx="807151" cy="662828"/>
            <a:chOff x="1750173" y="2926500"/>
            <a:chExt cx="807151" cy="66282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C21B333-7551-4D49-BFB2-5B9AC2D61C1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A69CA3-E2A0-4082-89E3-614CB9D7EA07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D256F5C-295C-4E43-A721-3C245168ED3B}"/>
              </a:ext>
            </a:extLst>
          </p:cNvPr>
          <p:cNvGrpSpPr/>
          <p:nvPr/>
        </p:nvGrpSpPr>
        <p:grpSpPr>
          <a:xfrm>
            <a:off x="4084970" y="2419975"/>
            <a:ext cx="807151" cy="662828"/>
            <a:chOff x="1750173" y="2926500"/>
            <a:chExt cx="807151" cy="66282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7485D8B-9C07-48EB-870F-E78223948AD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592F27B-6A25-44AA-BE1D-1C5578DDCECA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79B193-916C-4CA0-9537-FCF1110FA507}"/>
              </a:ext>
            </a:extLst>
          </p:cNvPr>
          <p:cNvGrpSpPr/>
          <p:nvPr/>
        </p:nvGrpSpPr>
        <p:grpSpPr>
          <a:xfrm>
            <a:off x="5801126" y="2425500"/>
            <a:ext cx="807151" cy="662828"/>
            <a:chOff x="1750173" y="2926500"/>
            <a:chExt cx="807151" cy="66282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5C55A29-A240-4237-B35E-539847F9142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FCBFBA-E847-4549-AD74-63FB6F2DB5BB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7E4503-0B54-4CED-9FEF-8D21D354F8F9}"/>
              </a:ext>
            </a:extLst>
          </p:cNvPr>
          <p:cNvGrpSpPr/>
          <p:nvPr/>
        </p:nvGrpSpPr>
        <p:grpSpPr>
          <a:xfrm>
            <a:off x="7517282" y="2431025"/>
            <a:ext cx="807151" cy="662828"/>
            <a:chOff x="1750173" y="2926500"/>
            <a:chExt cx="807151" cy="66282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F0D50AB-C0E1-4511-BDD4-DF5B2500AEB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BA8F32-C61C-4020-A82E-A73E296F77E4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08C051-8A9B-4C59-9047-9C4BEB827A93}"/>
              </a:ext>
            </a:extLst>
          </p:cNvPr>
          <p:cNvGrpSpPr/>
          <p:nvPr/>
        </p:nvGrpSpPr>
        <p:grpSpPr>
          <a:xfrm>
            <a:off x="9233438" y="2436550"/>
            <a:ext cx="807151" cy="662828"/>
            <a:chOff x="1750173" y="2926500"/>
            <a:chExt cx="807151" cy="66282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281187D-13C6-4AF0-8C31-55D49BC6FE8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6241E4B-47D6-4437-9D5C-C93DDDB333B3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4ED2F8-2335-4E5E-B488-CEFB8C308A0C}"/>
              </a:ext>
            </a:extLst>
          </p:cNvPr>
          <p:cNvCxnSpPr/>
          <p:nvPr/>
        </p:nvCxnSpPr>
        <p:spPr>
          <a:xfrm>
            <a:off x="3151835" y="3422000"/>
            <a:ext cx="80230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083B6B-0096-4C64-B53A-D36975C7E7E7}"/>
              </a:ext>
            </a:extLst>
          </p:cNvPr>
          <p:cNvCxnSpPr>
            <a:cxnSpLocks/>
          </p:cNvCxnSpPr>
          <p:nvPr/>
        </p:nvCxnSpPr>
        <p:spPr>
          <a:xfrm>
            <a:off x="4357533" y="3562970"/>
            <a:ext cx="1013460" cy="98298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6F41CE-1721-4993-B4F1-9A7AC9FCA678}"/>
              </a:ext>
            </a:extLst>
          </p:cNvPr>
          <p:cNvCxnSpPr>
            <a:cxnSpLocks/>
          </p:cNvCxnSpPr>
          <p:nvPr/>
        </p:nvCxnSpPr>
        <p:spPr>
          <a:xfrm>
            <a:off x="5665089" y="4891261"/>
            <a:ext cx="973002" cy="943739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51C6A66-7CFF-46A6-BDCC-44A8BBDE7F0D}"/>
              </a:ext>
            </a:extLst>
          </p:cNvPr>
          <p:cNvCxnSpPr/>
          <p:nvPr/>
        </p:nvCxnSpPr>
        <p:spPr>
          <a:xfrm>
            <a:off x="7048708" y="5993750"/>
            <a:ext cx="882538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E1A8FC-89D7-4016-82F3-CDF5E316DC3D}"/>
              </a:ext>
            </a:extLst>
          </p:cNvPr>
          <p:cNvCxnSpPr>
            <a:cxnSpLocks/>
          </p:cNvCxnSpPr>
          <p:nvPr/>
        </p:nvCxnSpPr>
        <p:spPr>
          <a:xfrm>
            <a:off x="8379462" y="5993750"/>
            <a:ext cx="658656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057C8948-E7E9-4A84-BDC0-50F176508E26}"/>
              </a:ext>
            </a:extLst>
          </p:cNvPr>
          <p:cNvSpPr/>
          <p:nvPr/>
        </p:nvSpPr>
        <p:spPr>
          <a:xfrm>
            <a:off x="8813930" y="5235605"/>
            <a:ext cx="1501844" cy="11862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272794" y="71718"/>
            <a:ext cx="2919206" cy="2420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310148" y="2693028"/>
            <a:ext cx="7571704" cy="2240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22: PHÉP TRỪ (CÓ NHỚ) SỐ CÓ HAI CHỮ SỐ VỚI SỐ CÓ MỘT CHỮ SỐ</a:t>
            </a:r>
            <a:endParaRPr lang="vi-VN" sz="4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00329"/>
            <a:chOff x="1523997" y="0"/>
            <a:chExt cx="2190752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(CÓ NHỚ) TRONG PHẠM VI 100</a:t>
            </a:r>
            <a:endParaRPr lang="vi-VN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62863" y="6313714"/>
            <a:ext cx="4426806" cy="235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56 – 9 =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A.46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B.49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48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47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65 –8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56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59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58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57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43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42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48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41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32 + 9 =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38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37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</a:t>
            </a:r>
            <a:r>
              <a:rPr lang="en-US" sz="3600" dirty="0">
                <a:solidFill>
                  <a:srgbClr val="0033CC"/>
                </a:solidFill>
                <a:latin typeface="Calibri"/>
              </a:rPr>
              <a:t>35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36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45 – 9 = 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665886" y="2824375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82644" y="1509516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197600" y="2971800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37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025498" y="29464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38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15450" y="29306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36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049" y="29210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39</a:t>
            </a: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3302000" y="10160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45 – 6 = ?</a:t>
            </a: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1675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994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1" y="4830374"/>
            <a:ext cx="2133600" cy="181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786877" y="4684192"/>
            <a:ext cx="2432328" cy="19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875475"/>
            <a:ext cx="2235200" cy="17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5243460" y="3193963"/>
            <a:ext cx="5535189" cy="5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3200">
                <a:solidFill>
                  <a:srgbClr val="0033CC"/>
                </a:solidFill>
                <a:latin typeface="Calibri"/>
              </a:rPr>
              <a:t>38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37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36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35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43 – 8 = 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673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083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8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391</Words>
  <Application>Microsoft Office PowerPoint</Application>
  <PresentationFormat>Widescreen</PresentationFormat>
  <Paragraphs>111</Paragraphs>
  <Slides>15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微软雅黑</vt:lpstr>
      <vt:lpstr>Arial</vt:lpstr>
      <vt:lpstr>Arial-Rounded</vt:lpstr>
      <vt:lpstr>Calibri</vt:lpstr>
      <vt:lpstr>等线</vt:lpstr>
      <vt:lpstr>Times New Roman</vt:lpstr>
      <vt:lpstr>字魂7号-温暖童稚体</vt:lpstr>
      <vt:lpstr>Office Theme</vt:lpstr>
      <vt:lpstr>2_Office 主题</vt:lpstr>
      <vt:lpstr>https://www.freeppt7.com</vt:lpstr>
      <vt:lpstr>3_Office 主题</vt:lpstr>
      <vt:lpstr>3_Office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50</cp:revision>
  <dcterms:created xsi:type="dcterms:W3CDTF">2021-07-20T01:55:21Z</dcterms:created>
  <dcterms:modified xsi:type="dcterms:W3CDTF">2021-11-21T13:28:45Z</dcterms:modified>
</cp:coreProperties>
</file>