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</p:sldMasterIdLst>
  <p:notesMasterIdLst>
    <p:notesMasterId r:id="rId15"/>
  </p:notesMasterIdLst>
  <p:sldIdLst>
    <p:sldId id="2908" r:id="rId6"/>
    <p:sldId id="2927" r:id="rId7"/>
    <p:sldId id="2928" r:id="rId8"/>
    <p:sldId id="257" r:id="rId9"/>
    <p:sldId id="522" r:id="rId10"/>
    <p:sldId id="292" r:id="rId11"/>
    <p:sldId id="2920" r:id="rId12"/>
    <p:sldId id="267" r:id="rId13"/>
    <p:sldId id="29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E9E28-2E79-4343-B645-24F39511C89F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8B7BB-14CE-4EB9-BB82-5D87620B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0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2793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437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71133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7284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9177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1636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3729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247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2654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72655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7511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363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9984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34152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4753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5861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31091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69669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07598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78283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22369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62268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0837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05589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3145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21800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09711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29270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4636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385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21433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83270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052365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69943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4264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0957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2800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0440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525711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082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1763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145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37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1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̂u chuyện về tình bạn - Sunrise Media">
            <a:hlinkClick r:id="" action="ppaction://media"/>
            <a:extLst>
              <a:ext uri="{FF2B5EF4-FFF2-40B4-BE49-F238E27FC236}">
                <a16:creationId xmlns:a16="http://schemas.microsoft.com/office/drawing/2014/main" id="{56CAF8DE-98D0-4FE7-88F1-58504730E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09" y="64917"/>
            <a:ext cx="11904955" cy="66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9806" y="2474669"/>
            <a:ext cx="6009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312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ọc một bài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úng ta đều là bạ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80" y="747197"/>
            <a:ext cx="3719909" cy="5286776"/>
          </a:xfrm>
          <a:prstGeom prst="rect">
            <a:avLst/>
          </a:prstGeom>
        </p:spPr>
      </p:pic>
      <p:pic>
        <p:nvPicPr>
          <p:cNvPr id="4" name="Picture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52" y="920577"/>
            <a:ext cx="6564567" cy="492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67488" y="3040062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58</Words>
  <Application>Microsoft Office PowerPoint</Application>
  <PresentationFormat>Widescreen</PresentationFormat>
  <Paragraphs>19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等线</vt:lpstr>
      <vt:lpstr>等线 Light</vt:lpstr>
      <vt:lpstr>微软雅黑</vt:lpstr>
      <vt:lpstr>.VnAvant</vt:lpstr>
      <vt:lpstr>Arial</vt:lpstr>
      <vt:lpstr>Arial-Rounded</vt:lpstr>
      <vt:lpstr>Calibri</vt:lpstr>
      <vt:lpstr>Calibri Light</vt:lpstr>
      <vt:lpstr>Times New Roman</vt:lpstr>
      <vt:lpstr>UTM Avo</vt:lpstr>
      <vt:lpstr>https://www.freeppt7.com</vt:lpstr>
      <vt:lpstr>千图网拥有20W+精美PPT模板 更多PPT模板下载至：www.58pic.com/office/ppt​​</vt:lpstr>
      <vt:lpstr>6_Office Theme</vt:lpstr>
      <vt:lpstr>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2021-07-30T03:58:30Z</dcterms:created>
  <dcterms:modified xsi:type="dcterms:W3CDTF">2021-07-30T04:04:24Z</dcterms:modified>
</cp:coreProperties>
</file>