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93" r:id="rId4"/>
    <p:sldMasterId id="2147483698" r:id="rId5"/>
    <p:sldMasterId id="2147483709" r:id="rId6"/>
    <p:sldMasterId id="2147483718" r:id="rId7"/>
  </p:sldMasterIdLst>
  <p:notesMasterIdLst>
    <p:notesMasterId r:id="rId29"/>
  </p:notesMasterIdLst>
  <p:sldIdLst>
    <p:sldId id="2007577108" r:id="rId8"/>
    <p:sldId id="2007577109" r:id="rId9"/>
    <p:sldId id="344" r:id="rId10"/>
    <p:sldId id="345" r:id="rId11"/>
    <p:sldId id="262" r:id="rId12"/>
    <p:sldId id="371" r:id="rId13"/>
    <p:sldId id="2007577110" r:id="rId14"/>
    <p:sldId id="2007577096" r:id="rId15"/>
    <p:sldId id="2007577112" r:id="rId16"/>
    <p:sldId id="2007577097" r:id="rId17"/>
    <p:sldId id="295" r:id="rId18"/>
    <p:sldId id="373" r:id="rId19"/>
    <p:sldId id="2007577101" r:id="rId20"/>
    <p:sldId id="2007577106" r:id="rId21"/>
    <p:sldId id="335" r:id="rId22"/>
    <p:sldId id="2007577098" r:id="rId23"/>
    <p:sldId id="2007577099" r:id="rId24"/>
    <p:sldId id="2007577107" r:id="rId25"/>
    <p:sldId id="360" r:id="rId26"/>
    <p:sldId id="2007577103" r:id="rId27"/>
    <p:sldId id="200757710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32" autoAdjust="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1-15T03:28:13.161"/>
    </inkml:context>
    <inkml:brush xml:id="br0">
      <inkml:brushProperty name="width" value="0.05292" units="cm"/>
      <inkml:brushProperty name="height" value="0.05292" units="cm"/>
      <inkml:brushProperty name="color" value="#FF0000"/>
    </inkml:brush>
  </inkml:definitions>
  <inkml:trace contextRef="#ctx0" brushRef="#br0">3175 10019 0,'0'-18'47,"-18"18"31,1 0-47,-19 0-15,19 0 15,-1 0-31,1 0 16,-1 0 77,0 0-93,1 0 16,-54 0-16,0 0 16,54 0-1,-1 0-15,1 0 32,-1 0-32,0 0 15,1 0 48,-1 0-48,-35 0 1,35 0-16,1 0 16,-18 0-16,17 0 15,0 18-15,-17-18 16,0 18-1,-18-1-15,18 18 16,-18-17-16,35 0 16,-17-18-16,-1 17 15,-17 19 1,53-19-16,-35-17 0,0 53 16,17-53 15,18 18-31,-17-1 15,-1 1 1,18 0-16,0-1 16,-18 19-16,1-19 15,-1 1 1,18 17-16,0 0 16,-18 1-16,1-1 15,17 0-15,0-17 16,0 17-1,0-17-15,0 17 16,0-17-16,0 17 16,0-17-16,0-1 15,0 19-15,0-19 16,0 19 0,0-1-16,0-18 15,0 19-15,70 52 16,-70-70-1,36 17 1,-19-35-16,-17 35 16,18-17-16,17-1 15,-17-17-15,-1 0 0,1 0 16,0 0 0,-1 0-16,36 18 31,-35 0-31,0-18 0,35 0 15,-1 35-15,-34-35 16,0 18-16,35-18 16,0 0-16,-18 17 15,18 1-15,-18 0 16,0-18-16,18 17 16,18 1-1,-54-1-15,19-17 16,-1 18-16,0 0 0,1-1 15,-19-17 1,18 0-16,36 0 31,-53 0-15,17 0-16,-17 0 16,17 0-16,-18 0 15,19 0-15,-1 0 16,0 0-16,18-17 15,-35 17-15,17 0 16,-17 0 0,17-18-16,-17 18 15,-1 0 1,1 0-16,0 0 16,-1-18-1,1 1 48,0 17-48,-1-18 1,18-35-16,-35 18 16,18 17-1,-18-17 1,18-18-16,-18 35 15,0 1-15,0-1 16,0-35-16,-18 0 16,0 18-16,18-18 15,-52 18 17,34 0-17,0-18 32,1 35-31,-1-17-1,0 17 1,1 1-16,-19-19 16,36 19-16,-17-1 15,-1-17-15,-17-54 16,35 72-16,-35-18 15,35 17-15,-18-53 16,-17 36-16,35 0 16,-18 17-1,18-35 1,0 36 0,-18-1 46,1 18 1,-1 0-17,0 0-30,1-18 0,-1 18 15,1 0-31,-1-17 0,0-1 16,1 18-1,-1 0 1,0 0 62,1-18-78,-1 1 31,18-1-15</inkml:trace>
  <inkml:trace contextRef="#ctx0" brushRef="#br0" timeOffset="9444.2703">3122 10001 0,'18'0'203,"-1"18"110,1 0-251,-18-1-46,0 1 62,0 17 16,18-17 78,-1-18-94,1 17 94,-18 1-141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BF844-16AF-4A2D-A3B3-E430AF3670C8}" type="datetimeFigureOut">
              <a:rPr lang="en-US" smtClean="0"/>
              <a:t>11/13/2022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E6872-A038-4EFD-B1C4-3D19190003ED}" type="slidenum">
              <a:rPr lang="en-US" smtClean="0"/>
              <a:t>‹#›</a:t>
            </a:fld>
            <a:endParaRPr lang="en-US"/>
          </a:p>
        </p:txBody>
      </p:sp>
    </p:spTree>
    <p:extLst>
      <p:ext uri="{BB962C8B-B14F-4D97-AF65-F5344CB8AC3E}">
        <p14:creationId xmlns:p14="http://schemas.microsoft.com/office/powerpoint/2010/main" val="385083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090485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42153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18862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172233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06900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878543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48667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80271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6785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068198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7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36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5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939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58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922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2022/11/13</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289601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3559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2022/11/13</a:t>
            </a:fld>
            <a:endParaRPr kumimoji="1" lang="zh-CN" altLang="en-US"/>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40280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2022/11/13</a:t>
            </a:fld>
            <a:endParaRPr kumimoji="1" lang="zh-CN" altLang="en-US"/>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03605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p:txBody>
          <a:bodyPr/>
          <a:lstStyle/>
          <a:p>
            <a:fld id="{84B79D43-DAE6-0F47-A9C1-04982654FBFB}" type="datetimeFigureOut">
              <a:rPr kumimoji="1" lang="zh-CN" altLang="en-US" smtClean="0"/>
              <a:t>2022/11/13</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69454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p:txBody>
          <a:bodyPr/>
          <a:lstStyle/>
          <a:p>
            <a:fld id="{84B79D43-DAE6-0F47-A9C1-04982654FBFB}" type="datetimeFigureOut">
              <a:rPr kumimoji="1" lang="zh-CN" altLang="en-US" smtClean="0"/>
              <a:t>2022/11/13</a:t>
            </a:fld>
            <a:endParaRPr kumimoji="1" lang="zh-CN" altLang="en-US"/>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734930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p:txBody>
          <a:bodyPr/>
          <a:lstStyle/>
          <a:p>
            <a:fld id="{84B79D43-DAE6-0F47-A9C1-04982654FBFB}" type="datetimeFigureOut">
              <a:rPr kumimoji="1" lang="zh-CN" altLang="en-US" smtClean="0"/>
              <a:t>2022/11/13</a:t>
            </a:fld>
            <a:endParaRPr kumimoji="1" lang="zh-CN" altLang="en-US"/>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33146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p:txBody>
          <a:bodyPr/>
          <a:lstStyle/>
          <a:p>
            <a:fld id="{84B79D43-DAE6-0F47-A9C1-04982654FBFB}" type="datetimeFigureOut">
              <a:rPr kumimoji="1" lang="zh-CN" altLang="en-US" smtClean="0"/>
              <a:t>2022/11/13</a:t>
            </a:fld>
            <a:endParaRPr kumimoji="1" lang="zh-CN" altLang="en-US"/>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20205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p:txBody>
          <a:bodyPr/>
          <a:lstStyle/>
          <a:p>
            <a:fld id="{84B79D43-DAE6-0F47-A9C1-04982654FBFB}" type="datetimeFigureOut">
              <a:rPr kumimoji="1" lang="zh-CN" altLang="en-US" smtClean="0"/>
              <a:t>2022/11/13</a:t>
            </a:fld>
            <a:endParaRPr kumimoji="1" lang="zh-CN" altLang="en-US"/>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41688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p:txBody>
          <a:bodyPr/>
          <a:lstStyle/>
          <a:p>
            <a:fld id="{84B79D43-DAE6-0F47-A9C1-04982654FBFB}" type="datetimeFigureOut">
              <a:rPr kumimoji="1" lang="zh-CN" altLang="en-US" smtClean="0"/>
              <a:t>2022/11/13</a:t>
            </a:fld>
            <a:endParaRPr kumimoji="1" lang="zh-CN" altLang="en-US"/>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97110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p:txBody>
          <a:bodyPr/>
          <a:lstStyle/>
          <a:p>
            <a:fld id="{84B79D43-DAE6-0F47-A9C1-04982654FBFB}" type="datetimeFigureOut">
              <a:rPr kumimoji="1" lang="zh-CN" altLang="en-US" smtClean="0"/>
              <a:t>2022/11/13</a:t>
            </a:fld>
            <a:endParaRPr kumimoji="1" lang="zh-CN" altLang="en-US"/>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422747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p:txBody>
          <a:bodyPr/>
          <a:lstStyle/>
          <a:p>
            <a:fld id="{84B79D43-DAE6-0F47-A9C1-04982654FBFB}" type="datetimeFigureOut">
              <a:rPr kumimoji="1" lang="zh-CN" altLang="en-US" smtClean="0"/>
              <a:t>2022/11/13</a:t>
            </a:fld>
            <a:endParaRPr kumimoji="1" lang="zh-CN" altLang="en-US"/>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017683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12315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p:txBody>
          <a:bodyPr/>
          <a:lstStyle/>
          <a:p>
            <a:fld id="{84B79D43-DAE6-0F47-A9C1-04982654FBFB}" type="datetimeFigureOut">
              <a:rPr kumimoji="1" lang="zh-CN" altLang="en-US" smtClean="0"/>
              <a:t>2022/11/13</a:t>
            </a:fld>
            <a:endParaRPr kumimoji="1" lang="zh-CN" altLang="en-US"/>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91043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745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640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420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549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6476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1696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0337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9545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43074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2022/11/13</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9190924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97601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277616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39270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5730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1233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531617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334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0974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56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563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2022/11/13</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3805836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69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952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2022/11/13</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2838075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935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7123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345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020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2022/11/13</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55628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2022/11/13</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6716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2022/11/13</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77474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2022/11/13</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00704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4.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id="{13B58766-C3D9-4BFA-A990-DBE841F4C835}"/>
              </a:ext>
            </a:extLst>
          </p:cNvPr>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6034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513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79D43-DAE6-0F47-A9C1-04982654FBFB}" type="datetimeFigureOut">
              <a:rPr kumimoji="1" lang="zh-CN" altLang="en-US" smtClean="0"/>
              <a:t>2022/11/13</a:t>
            </a:fld>
            <a:endParaRPr kumimoji="1" lang="zh-CN" altLang="en-US"/>
          </a:p>
        </p:txBody>
      </p:sp>
      <p:sp>
        <p:nvSpPr>
          <p:cNvPr id="5" name="页脚占位符 4">
            <a:extLst>
              <a:ext uri="{FF2B5EF4-FFF2-40B4-BE49-F238E27FC236}">
                <a16:creationId xmlns:a16="http://schemas.microsoft.com/office/drawing/2014/main"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5938334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39115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28846197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985129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EC567-493A-41EE-B7A5-6ABCE64DB75D}"/>
              </a:ext>
            </a:extLst>
          </p:cNvPr>
          <p:cNvSpPr txBox="1"/>
          <p:nvPr userDrawn="1"/>
        </p:nvSpPr>
        <p:spPr>
          <a:xfrm>
            <a:off x="9265920" y="94734"/>
            <a:ext cx="6096000" cy="261610"/>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271923703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1.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3.png"/><Relationship Id="rId1" Type="http://schemas.openxmlformats.org/officeDocument/2006/relationships/slideLayout" Target="../slideLayouts/slideLayout21.xml"/><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1.xml"/><Relationship Id="rId5" Type="http://schemas.openxmlformats.org/officeDocument/2006/relationships/image" Target="../media/image13.png"/><Relationship Id="rId4" Type="http://schemas.openxmlformats.org/officeDocument/2006/relationships/audio" Target="../media/audio3.wav"/></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1.xml"/><Relationship Id="rId5" Type="http://schemas.openxmlformats.org/officeDocument/2006/relationships/image" Target="../media/image1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2.png"/><Relationship Id="rId5" Type="http://schemas.openxmlformats.org/officeDocument/2006/relationships/tags" Target="../tags/tag5.xml"/><Relationship Id="rId10" Type="http://schemas.openxmlformats.org/officeDocument/2006/relationships/image" Target="../media/image21.png"/><Relationship Id="rId4" Type="http://schemas.openxmlformats.org/officeDocument/2006/relationships/tags" Target="../tags/tag4.xml"/><Relationship Id="rId9"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Khởi</a:t>
            </a:r>
            <a:r>
              <a:rPr kumimoji="0" lang="en-US" sz="8000" b="1" i="0" u="none" strike="noStrike" kern="1200" cap="none" spc="0" normalizeH="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động</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196354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19FAD1-8F57-4D25-A940-5F5B7DE6401A}"/>
              </a:ext>
            </a:extLst>
          </p:cNvPr>
          <p:cNvSpPr txBox="1"/>
          <p:nvPr/>
        </p:nvSpPr>
        <p:spPr>
          <a:xfrm>
            <a:off x="1017497" y="125841"/>
            <a:ext cx="1084780" cy="73866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8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2A892FFA-69B3-433D-95CE-FAA7107A1F5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52307" y="0"/>
            <a:ext cx="776411" cy="700229"/>
          </a:xfrm>
          <a:prstGeom prst="rect">
            <a:avLst/>
          </a:prstGeom>
        </p:spPr>
      </p:pic>
      <p:sp>
        <p:nvSpPr>
          <p:cNvPr id="6" name="TextBox 5">
            <a:extLst>
              <a:ext uri="{FF2B5EF4-FFF2-40B4-BE49-F238E27FC236}">
                <a16:creationId xmlns:a16="http://schemas.microsoft.com/office/drawing/2014/main" id="{BCB73FF2-7CCD-4D1C-97F1-E88C5B46E8F7}"/>
              </a:ext>
            </a:extLst>
          </p:cNvPr>
          <p:cNvSpPr txBox="1"/>
          <p:nvPr/>
        </p:nvSpPr>
        <p:spPr>
          <a:xfrm>
            <a:off x="2518778" y="1037815"/>
            <a:ext cx="7154436" cy="92333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C7D7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Giải</a:t>
            </a:r>
            <a:r>
              <a:rPr kumimoji="0" lang="en-US" sz="3600" b="1" i="0" u="none" strike="noStrike" kern="0" cap="none" spc="0" normalizeH="0" baseline="0" noProof="0" dirty="0">
                <a:ln>
                  <a:noFill/>
                </a:ln>
                <a:solidFill>
                  <a:srgbClr val="FC7D7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nghĩa</a:t>
            </a:r>
            <a:r>
              <a:rPr kumimoji="0" lang="en-US" sz="3600" b="1" i="0" u="none" strike="noStrike" kern="0" cap="none" spc="0" normalizeH="0" baseline="0" noProof="0" dirty="0">
                <a:ln>
                  <a:noFill/>
                </a:ln>
                <a:solidFill>
                  <a:srgbClr val="FC7D7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từ</a:t>
            </a:r>
            <a:endParaRPr kumimoji="0" lang="en-US" sz="3600" b="1" i="0" u="none" strike="noStrike" kern="0" cap="none" spc="0" normalizeH="0" baseline="0" noProof="0" dirty="0">
              <a:ln>
                <a:noFill/>
              </a:ln>
              <a:solidFill>
                <a:srgbClr val="FC7D7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DC96376B-044D-4F68-8288-38A5883DD256}"/>
              </a:ext>
            </a:extLst>
          </p:cNvPr>
          <p:cNvSpPr/>
          <p:nvPr/>
        </p:nvSpPr>
        <p:spPr>
          <a:xfrm>
            <a:off x="1504141" y="2116703"/>
            <a:ext cx="8781430" cy="738664"/>
          </a:xfrm>
          <a:prstGeom prst="rect">
            <a:avLst/>
          </a:prstGeom>
        </p:spPr>
        <p:txBody>
          <a:bodyPr wrap="square">
            <a:spAutoFit/>
          </a:bodyPr>
          <a:lstStyle/>
          <a:p>
            <a:pPr algn="just">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     sửng sốt</a:t>
            </a:r>
          </a:p>
        </p:txBody>
      </p:sp>
      <p:sp>
        <p:nvSpPr>
          <p:cNvPr id="14" name="TextBox 13">
            <a:extLst>
              <a:ext uri="{FF2B5EF4-FFF2-40B4-BE49-F238E27FC236}">
                <a16:creationId xmlns:a16="http://schemas.microsoft.com/office/drawing/2014/main" id="{2A82A953-9B0C-4DB9-ACE5-9DED1EEF293B}"/>
              </a:ext>
            </a:extLst>
          </p:cNvPr>
          <p:cNvSpPr txBox="1"/>
          <p:nvPr/>
        </p:nvSpPr>
        <p:spPr>
          <a:xfrm>
            <a:off x="3316512" y="2138417"/>
            <a:ext cx="8251092" cy="1384995"/>
          </a:xfrm>
          <a:prstGeom prst="rect">
            <a:avLst/>
          </a:prstGeom>
          <a:noFill/>
        </p:spPr>
        <p:txBody>
          <a:bodyPr wrap="square" rtlCol="0">
            <a:spAutoFit/>
          </a:bodyPr>
          <a:lstStyle/>
          <a:p>
            <a:pPr>
              <a:lnSpc>
                <a:spcPct val="150000"/>
              </a:lnSpc>
            </a:pPr>
            <a:r>
              <a:rPr lang="vi-V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ngạc nhiên, kinh ngạc tới mức ngẩn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 ra.</a:t>
            </a:r>
            <a:endParaRPr lang="en-V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endPar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7" name="Picture 4" descr="44 Photos Of Taylor Swift's Surprised Face | Home alone, Surprise face, Face  home">
            <a:extLst>
              <a:ext uri="{FF2B5EF4-FFF2-40B4-BE49-F238E27FC236}">
                <a16:creationId xmlns:a16="http://schemas.microsoft.com/office/drawing/2014/main" id="{D60FDCBE-B0A0-471A-BAAF-8F723A092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1555" y="2912936"/>
            <a:ext cx="4905913" cy="367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62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426" y="1214271"/>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91589" y="476969"/>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25C7C3-ED06-473F-B22C-1832C88A3413}"/>
              </a:ext>
            </a:extLst>
          </p:cNvPr>
          <p:cNvSpPr/>
          <p:nvPr/>
        </p:nvSpPr>
        <p:spPr>
          <a:xfrm>
            <a:off x="3747996" y="622678"/>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27B5117-E092-4D2B-8C22-C0254D699400}"/>
              </a:ext>
            </a:extLst>
          </p:cNvPr>
          <p:cNvSpPr txBox="1"/>
          <p:nvPr/>
        </p:nvSpPr>
        <p:spPr>
          <a:xfrm>
            <a:off x="2078616" y="2896739"/>
            <a:ext cx="8052046" cy="123790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 cuốn sách chỉ toàn chữ A không thể là cuốn sách mà mọi người muốn đọc.</a:t>
            </a: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FC3F6C6-CF88-4DAE-A1C9-47A1A7889136}"/>
              </a:ext>
            </a:extLst>
          </p:cNvPr>
          <p:cNvCxnSpPr>
            <a:cxnSpLocks/>
          </p:cNvCxnSpPr>
          <p:nvPr/>
        </p:nvCxnSpPr>
        <p:spPr>
          <a:xfrm flipH="1">
            <a:off x="7693317" y="2971275"/>
            <a:ext cx="126910" cy="49703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3752E66-CE65-46DE-B033-377C9E9C6804}"/>
              </a:ext>
            </a:extLst>
          </p:cNvPr>
          <p:cNvCxnSpPr>
            <a:cxnSpLocks/>
          </p:cNvCxnSpPr>
          <p:nvPr/>
        </p:nvCxnSpPr>
        <p:spPr>
          <a:xfrm flipH="1">
            <a:off x="8726328" y="3515690"/>
            <a:ext cx="126910" cy="49703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0D4B0A-1755-4DC9-8498-E332D631826A}"/>
              </a:ext>
            </a:extLst>
          </p:cNvPr>
          <p:cNvCxnSpPr>
            <a:cxnSpLocks/>
          </p:cNvCxnSpPr>
          <p:nvPr/>
        </p:nvCxnSpPr>
        <p:spPr>
          <a:xfrm flipH="1">
            <a:off x="8853238" y="3515690"/>
            <a:ext cx="126910" cy="49703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396343" y="115411"/>
            <a:ext cx="6410130"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Theo Trần Hoài Dương)</a:t>
            </a:r>
          </a:p>
        </p:txBody>
      </p:sp>
      <p:sp>
        <p:nvSpPr>
          <p:cNvPr id="12" name="Rectangle: Rounded Corners 11">
            <a:extLst>
              <a:ext uri="{FF2B5EF4-FFF2-40B4-BE49-F238E27FC236}">
                <a16:creationId xmlns:a16="http://schemas.microsoft.com/office/drawing/2014/main" id="{3269D58D-4CDA-4913-A440-54F9E0658B54}"/>
              </a:ext>
            </a:extLst>
          </p:cNvPr>
          <p:cNvSpPr/>
          <p:nvPr/>
        </p:nvSpPr>
        <p:spPr>
          <a:xfrm>
            <a:off x="281240" y="811202"/>
            <a:ext cx="11718951" cy="1521452"/>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1FD1865-7312-48C6-A93E-8E007CFFDFC9}"/>
              </a:ext>
            </a:extLst>
          </p:cNvPr>
          <p:cNvSpPr/>
          <p:nvPr/>
        </p:nvSpPr>
        <p:spPr>
          <a:xfrm>
            <a:off x="281241" y="2384407"/>
            <a:ext cx="11718950" cy="126354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8A0667EC-D85B-47E0-84A2-681D6783B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8" y="811201"/>
            <a:ext cx="406360" cy="384000"/>
          </a:xfrm>
          <a:prstGeom prst="rect">
            <a:avLst/>
          </a:prstGeom>
        </p:spPr>
      </p:pic>
      <p:pic>
        <p:nvPicPr>
          <p:cNvPr id="16" name="Picture 15">
            <a:extLst>
              <a:ext uri="{FF2B5EF4-FFF2-40B4-BE49-F238E27FC236}">
                <a16:creationId xmlns:a16="http://schemas.microsoft.com/office/drawing/2014/main" id="{DE2CFC33-824E-43FC-ABE2-4604827FBFA8}"/>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0804" y="2332654"/>
            <a:ext cx="384000" cy="384000"/>
          </a:xfrm>
          <a:prstGeom prst="rect">
            <a:avLst/>
          </a:prstGeom>
        </p:spPr>
      </p:pic>
      <p:sp>
        <p:nvSpPr>
          <p:cNvPr id="15" name="Rectangle: Rounded Corners 14">
            <a:extLst>
              <a:ext uri="{FF2B5EF4-FFF2-40B4-BE49-F238E27FC236}">
                <a16:creationId xmlns:a16="http://schemas.microsoft.com/office/drawing/2014/main" id="{881EB5F2-6EA2-47F6-A058-5A5FCDBDC454}"/>
              </a:ext>
            </a:extLst>
          </p:cNvPr>
          <p:cNvSpPr/>
          <p:nvPr/>
        </p:nvSpPr>
        <p:spPr>
          <a:xfrm>
            <a:off x="372472" y="3675579"/>
            <a:ext cx="11718950" cy="241297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9082E5C2-C56E-455D-9DED-1576B7553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93" y="3699704"/>
            <a:ext cx="413065" cy="413065"/>
          </a:xfrm>
          <a:prstGeom prst="rect">
            <a:avLst/>
          </a:prstGeom>
        </p:spPr>
      </p:pic>
      <p:grpSp>
        <p:nvGrpSpPr>
          <p:cNvPr id="18" name="Group 17">
            <a:extLst>
              <a:ext uri="{FF2B5EF4-FFF2-40B4-BE49-F238E27FC236}">
                <a16:creationId xmlns:a16="http://schemas.microsoft.com/office/drawing/2014/main" id="{DD5B7AC4-1FB2-41EB-804D-5372A88BEE98}"/>
              </a:ext>
            </a:extLst>
          </p:cNvPr>
          <p:cNvGrpSpPr/>
          <p:nvPr/>
        </p:nvGrpSpPr>
        <p:grpSpPr>
          <a:xfrm>
            <a:off x="6563964" y="6088559"/>
            <a:ext cx="5139883" cy="769441"/>
            <a:chOff x="708943" y="6033135"/>
            <a:chExt cx="5825836" cy="769441"/>
          </a:xfrm>
        </p:grpSpPr>
        <p:sp>
          <p:nvSpPr>
            <p:cNvPr id="19" name="TextBox 18">
              <a:extLst>
                <a:ext uri="{FF2B5EF4-FFF2-40B4-BE49-F238E27FC236}">
                  <a16:creationId xmlns:a16="http://schemas.microsoft.com/office/drawing/2014/main" id="{B35B9B11-9F0F-4C5A-906B-AD57D5523F4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6BF710EB-DF94-486A-8A51-8CA4297B12E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Đọc</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nối</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tiếp</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đoạn</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406538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1+#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2537926" y="115411"/>
            <a:ext cx="7912359"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a:t>
            </a:r>
            <a:endPar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Theo Trần Hoài Dương)</a:t>
            </a:r>
          </a:p>
        </p:txBody>
      </p:sp>
      <p:grpSp>
        <p:nvGrpSpPr>
          <p:cNvPr id="9" name="Group 8">
            <a:extLst>
              <a:ext uri="{FF2B5EF4-FFF2-40B4-BE49-F238E27FC236}">
                <a16:creationId xmlns:a16="http://schemas.microsoft.com/office/drawing/2014/main" id="{B665C216-8385-4AE1-A602-F00AA5D1EE7A}"/>
              </a:ext>
            </a:extLst>
          </p:cNvPr>
          <p:cNvGrpSpPr/>
          <p:nvPr/>
        </p:nvGrpSpPr>
        <p:grpSpPr>
          <a:xfrm>
            <a:off x="6563964" y="6088559"/>
            <a:ext cx="5139883" cy="769441"/>
            <a:chOff x="708943" y="6033135"/>
            <a:chExt cx="5825836" cy="769441"/>
          </a:xfrm>
        </p:grpSpPr>
        <p:sp>
          <p:nvSpPr>
            <p:cNvPr id="10" name="TextBox 9">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Đọc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theo</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nhóm</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769218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2537926" y="115411"/>
            <a:ext cx="7912359"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Chữ</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Theo Trần Hoài Dương)</a:t>
            </a:r>
          </a:p>
        </p:txBody>
      </p:sp>
      <p:grpSp>
        <p:nvGrpSpPr>
          <p:cNvPr id="9" name="Group 8">
            <a:extLst>
              <a:ext uri="{FF2B5EF4-FFF2-40B4-BE49-F238E27FC236}">
                <a16:creationId xmlns:a16="http://schemas.microsoft.com/office/drawing/2014/main" id="{B665C216-8385-4AE1-A602-F00AA5D1EE7A}"/>
              </a:ext>
            </a:extLst>
          </p:cNvPr>
          <p:cNvGrpSpPr/>
          <p:nvPr/>
        </p:nvGrpSpPr>
        <p:grpSpPr>
          <a:xfrm>
            <a:off x="6563964" y="6088559"/>
            <a:ext cx="5139883" cy="769441"/>
            <a:chOff x="708943" y="6033135"/>
            <a:chExt cx="5825836" cy="769441"/>
          </a:xfrm>
        </p:grpSpPr>
        <p:sp>
          <p:nvSpPr>
            <p:cNvPr id="10" name="TextBox 9">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Đọc</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toàn</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bài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2049908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413434" y="2075227"/>
            <a:ext cx="7996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1527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DD51CF8-521D-4F54-9BF7-162ACEC472B7}"/>
              </a:ext>
            </a:extLst>
          </p:cNvPr>
          <p:cNvSpPr txBox="1"/>
          <p:nvPr/>
        </p:nvSpPr>
        <p:spPr>
          <a:xfrm>
            <a:off x="972766" y="862401"/>
            <a:ext cx="9766570" cy="830997"/>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Trong bảng chữ cái tiếng Việt, chữ A đứng ở vị trí nào?</a:t>
            </a:r>
          </a:p>
        </p:txBody>
      </p:sp>
      <p:sp>
        <p:nvSpPr>
          <p:cNvPr id="26" name="TextBox 25">
            <a:extLst>
              <a:ext uri="{FF2B5EF4-FFF2-40B4-BE49-F238E27FC236}">
                <a16:creationId xmlns:a16="http://schemas.microsoft.com/office/drawing/2014/main" id="{2395118E-926B-44B8-A9ED-318DE6E4D6AE}"/>
              </a:ext>
            </a:extLst>
          </p:cNvPr>
          <p:cNvSpPr txBox="1"/>
          <p:nvPr/>
        </p:nvSpPr>
        <p:spPr>
          <a:xfrm>
            <a:off x="1006193" y="2726101"/>
            <a:ext cx="9980817" cy="830997"/>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3200" dirty="0">
                <a:latin typeface="Times New Roman" panose="02020603050405020304" pitchFamily="18" charset="0"/>
                <a:ea typeface="Arial-Rounded" panose="020B0500000000000000" pitchFamily="34" charset="0"/>
                <a:cs typeface="Times New Roman" panose="02020603050405020304" pitchFamily="18" charset="0"/>
              </a:rPr>
              <a:t>Chữ A mơ ước điều gì?</a:t>
            </a:r>
          </a:p>
        </p:txBody>
      </p:sp>
      <p:sp>
        <p:nvSpPr>
          <p:cNvPr id="27" name="TextBox 26">
            <a:extLst>
              <a:ext uri="{FF2B5EF4-FFF2-40B4-BE49-F238E27FC236}">
                <a16:creationId xmlns:a16="http://schemas.microsoft.com/office/drawing/2014/main" id="{E0E589DB-54F7-49DB-A639-8F6E5AB3D05E}"/>
              </a:ext>
            </a:extLst>
          </p:cNvPr>
          <p:cNvSpPr txBox="1"/>
          <p:nvPr/>
        </p:nvSpPr>
        <p:spPr>
          <a:xfrm>
            <a:off x="758759" y="3620633"/>
            <a:ext cx="9766569" cy="830997"/>
          </a:xfrm>
          <a:prstGeom prst="rect">
            <a:avLst/>
          </a:prstGeom>
          <a:noFill/>
        </p:spPr>
        <p:txBody>
          <a:bodyPr wrap="square" rtlCol="0">
            <a:spAutoFit/>
          </a:bodyPr>
          <a:lstStyle/>
          <a:p>
            <a:pPr algn="just">
              <a:lnSpc>
                <a:spcPct val="150000"/>
              </a:lnSpc>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Chữ A mơ ước một mình nó làm ra một cuốn sách.</a:t>
            </a:r>
          </a:p>
        </p:txBody>
      </p:sp>
      <p:sp>
        <p:nvSpPr>
          <p:cNvPr id="28" name="TextBox 27">
            <a:extLst>
              <a:ext uri="{FF2B5EF4-FFF2-40B4-BE49-F238E27FC236}">
                <a16:creationId xmlns:a16="http://schemas.microsoft.com/office/drawing/2014/main" id="{52BBB9AB-44B4-4A12-9AB4-1AE6E6DD125A}"/>
              </a:ext>
            </a:extLst>
          </p:cNvPr>
          <p:cNvSpPr txBox="1"/>
          <p:nvPr/>
        </p:nvSpPr>
        <p:spPr>
          <a:xfrm>
            <a:off x="1006193" y="1795504"/>
            <a:ext cx="10179614" cy="830997"/>
          </a:xfrm>
          <a:prstGeom prst="rect">
            <a:avLst/>
          </a:prstGeom>
          <a:noFill/>
        </p:spPr>
        <p:txBody>
          <a:bodyPr wrap="square" rtlCol="0">
            <a:spAutoFit/>
          </a:bodyPr>
          <a:lstStyle/>
          <a:p>
            <a:pPr algn="just">
              <a:lnSpc>
                <a:spcPct val="150000"/>
              </a:lnSpc>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 bảng chữ cái tiếng Việt, chữ A đứng đầu.</a:t>
            </a:r>
          </a:p>
        </p:txBody>
      </p:sp>
    </p:spTree>
    <p:extLst>
      <p:ext uri="{BB962C8B-B14F-4D97-AF65-F5344CB8AC3E}">
        <p14:creationId xmlns:p14="http://schemas.microsoft.com/office/powerpoint/2010/main" val="283049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521372B4-C097-4C78-A35B-80D09CFC2E85}"/>
              </a:ext>
            </a:extLst>
          </p:cNvPr>
          <p:cNvSpPr txBox="1"/>
          <p:nvPr/>
        </p:nvSpPr>
        <p:spPr>
          <a:xfrm>
            <a:off x="735068" y="418425"/>
            <a:ext cx="10721864" cy="661207"/>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3. </a:t>
            </a:r>
            <a:r>
              <a:rPr lang="vi-VN" sz="2800" dirty="0">
                <a:latin typeface="Times New Roman" panose="02020603050405020304" pitchFamily="18" charset="0"/>
                <a:ea typeface="Arial-Rounded" panose="020B0500000000000000" pitchFamily="34" charset="0"/>
                <a:cs typeface="Times New Roman" panose="02020603050405020304" pitchFamily="18" charset="0"/>
              </a:rPr>
              <a:t>Chữ A nhận ra điều gì?</a:t>
            </a:r>
          </a:p>
        </p:txBody>
      </p:sp>
      <p:sp>
        <p:nvSpPr>
          <p:cNvPr id="31" name="TextBox 30">
            <a:extLst>
              <a:ext uri="{FF2B5EF4-FFF2-40B4-BE49-F238E27FC236}">
                <a16:creationId xmlns:a16="http://schemas.microsoft.com/office/drawing/2014/main" id="{F27C0EB9-247B-4ACC-8A3F-8BC122B66442}"/>
              </a:ext>
            </a:extLst>
          </p:cNvPr>
          <p:cNvSpPr txBox="1"/>
          <p:nvPr/>
        </p:nvSpPr>
        <p:spPr>
          <a:xfrm>
            <a:off x="735068" y="1032276"/>
            <a:ext cx="10033485" cy="1296830"/>
          </a:xfrm>
          <a:prstGeom prst="rect">
            <a:avLst/>
          </a:prstGeom>
          <a:noFill/>
        </p:spPr>
        <p:txBody>
          <a:bodyPr wrap="square" rtlCol="0">
            <a:spAutoFit/>
          </a:bodyPr>
          <a:lstStyle/>
          <a:p>
            <a:pPr algn="just">
              <a:lnSpc>
                <a:spcPct val="150000"/>
              </a:lnSpc>
            </a:pPr>
            <a:r>
              <a:rPr lang="vi-V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Chữ A nhận ra rằng, nếu chỉ có một mình, chữ A chẳng thể nói được điều gì với ai.</a:t>
            </a:r>
          </a:p>
        </p:txBody>
      </p:sp>
      <p:sp>
        <p:nvSpPr>
          <p:cNvPr id="32" name="TextBox 31">
            <a:extLst>
              <a:ext uri="{FF2B5EF4-FFF2-40B4-BE49-F238E27FC236}">
                <a16:creationId xmlns:a16="http://schemas.microsoft.com/office/drawing/2014/main" id="{AEBF2A92-D22F-4D3A-928E-2C8D73A5C8D2}"/>
              </a:ext>
            </a:extLst>
          </p:cNvPr>
          <p:cNvSpPr txBox="1"/>
          <p:nvPr/>
        </p:nvSpPr>
        <p:spPr>
          <a:xfrm>
            <a:off x="435761" y="2133321"/>
            <a:ext cx="11468626" cy="2589491"/>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2800" dirty="0">
                <a:latin typeface="Times New Roman" panose="02020603050405020304" pitchFamily="18" charset="0"/>
                <a:ea typeface="Arial-Rounded" panose="020B0500000000000000" pitchFamily="34" charset="0"/>
                <a:cs typeface="Times New Roman" panose="02020603050405020304" pitchFamily="18" charset="0"/>
              </a:rPr>
              <a:t>Chữ A muốn nhắn nhủ điều gì với các bạn?</a:t>
            </a:r>
          </a:p>
          <a:p>
            <a:pPr algn="just">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     a. Chăm viết chữ cái		      </a:t>
            </a:r>
          </a:p>
          <a:p>
            <a:pPr algn="just">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     b. Chăm đọc sách</a:t>
            </a:r>
          </a:p>
          <a:p>
            <a:pPr algn="just">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     c. Chăm xếp các chữ cái</a:t>
            </a:r>
          </a:p>
        </p:txBody>
      </p:sp>
      <p:sp>
        <p:nvSpPr>
          <p:cNvPr id="33" name="Oval 32">
            <a:extLst>
              <a:ext uri="{FF2B5EF4-FFF2-40B4-BE49-F238E27FC236}">
                <a16:creationId xmlns:a16="http://schemas.microsoft.com/office/drawing/2014/main" id="{BC3810D0-5B4E-4CAC-ABC4-7CFDB420B9F5}"/>
              </a:ext>
            </a:extLst>
          </p:cNvPr>
          <p:cNvSpPr/>
          <p:nvPr/>
        </p:nvSpPr>
        <p:spPr>
          <a:xfrm>
            <a:off x="760671" y="2996119"/>
            <a:ext cx="503926" cy="4112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pitchFamily="18" charset="0"/>
              <a:ea typeface="Arial-Rounded" panose="020B0500000000000000"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23960" y="3600360"/>
              <a:ext cx="635400" cy="508320"/>
            </p14:xfrm>
          </p:contentPart>
        </mc:Choice>
        <mc:Fallback xmlns="">
          <p:pic>
            <p:nvPicPr>
              <p:cNvPr id="2" name="Ink 1"/>
              <p:cNvPicPr/>
              <p:nvPr/>
            </p:nvPicPr>
            <p:blipFill>
              <a:blip r:embed="rId4"/>
              <a:stretch>
                <a:fillRect/>
              </a:stretch>
            </p:blipFill>
            <p:spPr>
              <a:xfrm>
                <a:off x="714600" y="3591000"/>
                <a:ext cx="654120" cy="527040"/>
              </a:xfrm>
              <a:prstGeom prst="rect">
                <a:avLst/>
              </a:prstGeom>
            </p:spPr>
          </p:pic>
        </mc:Fallback>
      </mc:AlternateContent>
    </p:spTree>
    <p:extLst>
      <p:ext uri="{BB962C8B-B14F-4D97-AF65-F5344CB8AC3E}">
        <p14:creationId xmlns:p14="http://schemas.microsoft.com/office/powerpoint/2010/main" val="6894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2537926" y="115411"/>
            <a:ext cx="7912359"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Chữ</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Theo Trần Hoài Dương)</a:t>
            </a:r>
          </a:p>
        </p:txBody>
      </p:sp>
      <p:grpSp>
        <p:nvGrpSpPr>
          <p:cNvPr id="9" name="Group 8">
            <a:extLst>
              <a:ext uri="{FF2B5EF4-FFF2-40B4-BE49-F238E27FC236}">
                <a16:creationId xmlns:a16="http://schemas.microsoft.com/office/drawing/2014/main" id="{B665C216-8385-4AE1-A602-F00AA5D1EE7A}"/>
              </a:ext>
            </a:extLst>
          </p:cNvPr>
          <p:cNvGrpSpPr/>
          <p:nvPr/>
        </p:nvGrpSpPr>
        <p:grpSpPr>
          <a:xfrm>
            <a:off x="5122506" y="6088559"/>
            <a:ext cx="6581341" cy="769441"/>
            <a:chOff x="708943" y="6033135"/>
            <a:chExt cx="5825836" cy="769441"/>
          </a:xfrm>
        </p:grpSpPr>
        <p:sp>
          <p:nvSpPr>
            <p:cNvPr id="10" name="TextBox 9">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Luyện</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đọc</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lại</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toàn</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bài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42521294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Luyện</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tập</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hiếu nhi cho bé_ Bé tập đánh vần">
            <a:hlinkClick r:id="" action="ppaction://media"/>
            <a:extLst>
              <a:ext uri="{FF2B5EF4-FFF2-40B4-BE49-F238E27FC236}">
                <a16:creationId xmlns:a16="http://schemas.microsoft.com/office/drawing/2014/main" id="{FC953A1F-788C-49BF-ABF5-A3E88403FE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826" y="55934"/>
            <a:ext cx="11789923" cy="6631832"/>
          </a:xfrm>
          <a:prstGeom prst="rect">
            <a:avLst/>
          </a:prstGeom>
        </p:spPr>
      </p:pic>
    </p:spTree>
    <p:extLst>
      <p:ext uri="{BB962C8B-B14F-4D97-AF65-F5344CB8AC3E}">
        <p14:creationId xmlns:p14="http://schemas.microsoft.com/office/powerpoint/2010/main" val="79285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62EA84-C50E-4916-AE65-F4CE66D35104}"/>
              </a:ext>
            </a:extLst>
          </p:cNvPr>
          <p:cNvSpPr txBox="1"/>
          <p:nvPr/>
        </p:nvSpPr>
        <p:spPr>
          <a:xfrm>
            <a:off x="740936" y="965254"/>
            <a:ext cx="9093728" cy="1943161"/>
          </a:xfrm>
          <a:prstGeom prst="rect">
            <a:avLst/>
          </a:prstGeom>
          <a:noFill/>
        </p:spPr>
        <p:txBody>
          <a:bodyPr wrap="square" rtlCol="0">
            <a:spAutoFit/>
          </a:bodyPr>
          <a:lstStyle/>
          <a:p>
            <a:pPr marL="342900" lvl="0" indent="-342900" algn="just">
              <a:lnSpc>
                <a:spcPct val="150000"/>
              </a:lnSpc>
              <a:buAutoNum type="arabicPeriod"/>
            </a:pPr>
            <a:r>
              <a:rPr lang="vi-VN" sz="2800" dirty="0">
                <a:latin typeface="+mj-lt"/>
                <a:ea typeface="Arial-Rounded" panose="020B0500000000000000" pitchFamily="34" charset="0"/>
                <a:cs typeface="Arial-Rounded" panose="020B0500000000000000" pitchFamily="34" charset="0"/>
              </a:rPr>
              <a:t>Nói tiếp lời của chữ A để cảm ơn các bạn chữ:</a:t>
            </a:r>
          </a:p>
          <a:p>
            <a:pPr lvl="0" algn="just">
              <a:lnSpc>
                <a:spcPct val="150000"/>
              </a:lnSpc>
            </a:pPr>
            <a:r>
              <a:rPr lang="vi-VN" sz="2800" dirty="0">
                <a:latin typeface="+mj-lt"/>
                <a:ea typeface="Arial-Rounded" panose="020B0500000000000000" pitchFamily="34" charset="0"/>
                <a:cs typeface="Arial-Rounded" panose="020B0500000000000000" pitchFamily="34" charset="0"/>
              </a:rPr>
              <a:t>   Cảm ơn các bạn. Nhờ có các bạn, chúng ta đã ……………………………………………………..………</a:t>
            </a:r>
          </a:p>
        </p:txBody>
      </p:sp>
      <p:sp>
        <p:nvSpPr>
          <p:cNvPr id="13" name="TextBox 12">
            <a:extLst>
              <a:ext uri="{FF2B5EF4-FFF2-40B4-BE49-F238E27FC236}">
                <a16:creationId xmlns:a16="http://schemas.microsoft.com/office/drawing/2014/main" id="{AFF94089-7ADF-4CF3-88C4-AA0DF077411E}"/>
              </a:ext>
            </a:extLst>
          </p:cNvPr>
          <p:cNvSpPr txBox="1"/>
          <p:nvPr/>
        </p:nvSpPr>
        <p:spPr>
          <a:xfrm>
            <a:off x="475620" y="2885529"/>
            <a:ext cx="9093728" cy="661207"/>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ea typeface="Arial-Rounded" panose="020B0500000000000000" pitchFamily="34" charset="0"/>
                <a:cs typeface="Arial-Rounded" panose="020B0500000000000000" pitchFamily="34" charset="0"/>
              </a:rPr>
              <a:t>2.</a:t>
            </a:r>
            <a:r>
              <a:rPr lang="vi-VN" sz="2800" dirty="0">
                <a:latin typeface="+mj-lt"/>
                <a:ea typeface="Arial-Rounded" panose="020B0500000000000000" pitchFamily="34" charset="0"/>
                <a:cs typeface="Arial-Rounded" panose="020B0500000000000000" pitchFamily="34" charset="0"/>
              </a:rPr>
              <a:t> Những từ nào dưới đây chỉ cảm xúc?</a:t>
            </a:r>
          </a:p>
        </p:txBody>
      </p:sp>
      <p:sp>
        <p:nvSpPr>
          <p:cNvPr id="14" name="TextBox 13">
            <a:extLst>
              <a:ext uri="{FF2B5EF4-FFF2-40B4-BE49-F238E27FC236}">
                <a16:creationId xmlns:a16="http://schemas.microsoft.com/office/drawing/2014/main" id="{2FAE44BA-652A-4F15-9B1F-3C47A275003C}"/>
              </a:ext>
            </a:extLst>
          </p:cNvPr>
          <p:cNvSpPr txBox="1"/>
          <p:nvPr/>
        </p:nvSpPr>
        <p:spPr>
          <a:xfrm>
            <a:off x="853206" y="2134731"/>
            <a:ext cx="5570281" cy="661207"/>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ea typeface="Arial-Rounded" panose="020B0500000000000000" pitchFamily="34" charset="0"/>
                <a:cs typeface="Arial-Rounded" panose="020B0500000000000000" pitchFamily="34" charset="0"/>
              </a:rPr>
              <a:t>làm nên những cuốn sách hay.</a:t>
            </a:r>
          </a:p>
        </p:txBody>
      </p:sp>
      <p:sp>
        <p:nvSpPr>
          <p:cNvPr id="17" name="Rounded Rectangle 18">
            <a:extLst>
              <a:ext uri="{FF2B5EF4-FFF2-40B4-BE49-F238E27FC236}">
                <a16:creationId xmlns:a16="http://schemas.microsoft.com/office/drawing/2014/main" id="{D403F5F1-B6F7-4292-BC9E-AB660B49E337}"/>
              </a:ext>
            </a:extLst>
          </p:cNvPr>
          <p:cNvSpPr/>
          <p:nvPr/>
        </p:nvSpPr>
        <p:spPr>
          <a:xfrm>
            <a:off x="598339" y="3713351"/>
            <a:ext cx="2223407" cy="44674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sướng</a:t>
            </a:r>
            <a:endPar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ounded Rectangle 9">
            <a:extLst>
              <a:ext uri="{FF2B5EF4-FFF2-40B4-BE49-F238E27FC236}">
                <a16:creationId xmlns:a16="http://schemas.microsoft.com/office/drawing/2014/main" id="{9EAE17FD-6BF3-4B14-ADBC-190E4E5853B1}"/>
              </a:ext>
            </a:extLst>
          </p:cNvPr>
          <p:cNvSpPr/>
          <p:nvPr/>
        </p:nvSpPr>
        <p:spPr>
          <a:xfrm>
            <a:off x="4098216" y="3747681"/>
            <a:ext cx="2379167" cy="44674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ngạc</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nhiên</a:t>
            </a:r>
            <a:endPar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Rounded Rectangle 12">
            <a:extLst>
              <a:ext uri="{FF2B5EF4-FFF2-40B4-BE49-F238E27FC236}">
                <a16:creationId xmlns:a16="http://schemas.microsoft.com/office/drawing/2014/main" id="{54CD9B47-A1C5-4955-A548-3A301BBF12C1}"/>
              </a:ext>
            </a:extLst>
          </p:cNvPr>
          <p:cNvSpPr/>
          <p:nvPr/>
        </p:nvSpPr>
        <p:spPr>
          <a:xfrm>
            <a:off x="7477387" y="3747681"/>
            <a:ext cx="2223407" cy="44674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nổi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tiếng</a:t>
            </a:r>
            <a:endPar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729740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par>
                                <p:cTn id="18" presetID="10" presetClass="entr" presetSubtype="0" fill="hold" grpId="0" nodeType="withEffect">
                                  <p:stCondLst>
                                    <p:cond delay="0"/>
                                  </p:stCondLst>
                                  <p:iterate type="lt">
                                    <p:tmPct val="0"/>
                                  </p:iterate>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17"/>
                                        </p:tgtEl>
                                        <p:attrNameLst>
                                          <p:attrName>fillcolor</p:attrName>
                                        </p:attrNameLst>
                                      </p:cBhvr>
                                      <p:to>
                                        <a:srgbClr val="9FE540"/>
                                      </p:to>
                                    </p:animClr>
                                    <p:set>
                                      <p:cBhvr>
                                        <p:cTn id="32" dur="1000" fill="hold"/>
                                        <p:tgtEl>
                                          <p:spTgt spid="17"/>
                                        </p:tgtEl>
                                        <p:attrNameLst>
                                          <p:attrName>fill.type</p:attrName>
                                        </p:attrNameLst>
                                      </p:cBhvr>
                                      <p:to>
                                        <p:strVal val="solid"/>
                                      </p:to>
                                    </p:set>
                                    <p:set>
                                      <p:cBhvr>
                                        <p:cTn id="33" dur="1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drumroll.wav"/>
                                        </p:tgtEl>
                                      </p:cMediaNode>
                                    </p:audio>
                                  </p:subTnLst>
                                </p:cTn>
                              </p:par>
                            </p:childTnLst>
                          </p:cTn>
                        </p:par>
                        <p:par>
                          <p:cTn id="34" fill="hold">
                            <p:stCondLst>
                              <p:cond delay="1000"/>
                            </p:stCondLst>
                            <p:childTnLst>
                              <p:par>
                                <p:cTn id="35" presetID="26" presetClass="emph" presetSubtype="0" repeatCount="0" fill="hold" grpId="1" nodeType="afterEffect">
                                  <p:stCondLst>
                                    <p:cond delay="0"/>
                                  </p:stCondLst>
                                  <p:iterate type="lt">
                                    <p:tmPct val="0"/>
                                  </p:iterate>
                                  <p:childTnLst>
                                    <p:animEffect transition="out" filter="fade">
                                      <p:cBhvr>
                                        <p:cTn id="36" dur="2000" tmFilter="0, 0; .2, .5; .8, .5; 1, 0"/>
                                        <p:tgtEl>
                                          <p:spTgt spid="17"/>
                                        </p:tgtEl>
                                      </p:cBhvr>
                                    </p:animEffect>
                                    <p:animScale>
                                      <p:cBhvr>
                                        <p:cTn id="37" dur="1000" autoRev="1" fill="hold"/>
                                        <p:tgtEl>
                                          <p:spTgt spid="17"/>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1000" fill="hold"/>
                                        <p:tgtEl>
                                          <p:spTgt spid="18"/>
                                        </p:tgtEl>
                                        <p:attrNameLst>
                                          <p:attrName>fillcolor</p:attrName>
                                        </p:attrNameLst>
                                      </p:cBhvr>
                                      <p:to>
                                        <a:srgbClr val="9FE540"/>
                                      </p:to>
                                    </p:animClr>
                                    <p:set>
                                      <p:cBhvr>
                                        <p:cTn id="43" dur="1000" fill="hold"/>
                                        <p:tgtEl>
                                          <p:spTgt spid="18"/>
                                        </p:tgtEl>
                                        <p:attrNameLst>
                                          <p:attrName>fill.type</p:attrName>
                                        </p:attrNameLst>
                                      </p:cBhvr>
                                      <p:to>
                                        <p:strVal val="solid"/>
                                      </p:to>
                                    </p:set>
                                    <p:set>
                                      <p:cBhvr>
                                        <p:cTn id="44" dur="1000" fill="hold"/>
                                        <p:tgtEl>
                                          <p:spTgt spid="1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drumroll.wav"/>
                                        </p:tgtEl>
                                      </p:cMediaNode>
                                    </p:audio>
                                  </p:subTnLst>
                                </p:cTn>
                              </p:par>
                            </p:childTnLst>
                          </p:cTn>
                        </p:par>
                        <p:par>
                          <p:cTn id="45" fill="hold">
                            <p:stCondLst>
                              <p:cond delay="1000"/>
                            </p:stCondLst>
                            <p:childTnLst>
                              <p:par>
                                <p:cTn id="46" presetID="26" presetClass="emph" presetSubtype="0" repeatCount="0" fill="hold" grpId="1" nodeType="afterEffect">
                                  <p:stCondLst>
                                    <p:cond delay="0"/>
                                  </p:stCondLst>
                                  <p:iterate type="lt">
                                    <p:tmPct val="0"/>
                                  </p:iterate>
                                  <p:childTnLst>
                                    <p:animEffect transition="out" filter="fade">
                                      <p:cBhvr>
                                        <p:cTn id="47" dur="2000" tmFilter="0, 0; .2, .5; .8, .5; 1, 0"/>
                                        <p:tgtEl>
                                          <p:spTgt spid="18"/>
                                        </p:tgtEl>
                                      </p:cBhvr>
                                    </p:animEffect>
                                    <p:animScale>
                                      <p:cBhvr>
                                        <p:cTn id="48" dur="1000" autoRev="1" fill="hold"/>
                                        <p:tgtEl>
                                          <p:spTgt spid="18"/>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6"/>
                                        </p:tgtEl>
                                        <p:attrNameLst>
                                          <p:attrName>fillcolor</p:attrName>
                                        </p:attrNameLst>
                                      </p:cBhvr>
                                      <p:to>
                                        <a:srgbClr val="EF5F5F"/>
                                      </p:to>
                                    </p:animClr>
                                    <p:set>
                                      <p:cBhvr>
                                        <p:cTn id="54" dur="2000" fill="hold"/>
                                        <p:tgtEl>
                                          <p:spTgt spid="26"/>
                                        </p:tgtEl>
                                        <p:attrNameLst>
                                          <p:attrName>fill.type</p:attrName>
                                        </p:attrNameLst>
                                      </p:cBhvr>
                                      <p:to>
                                        <p:strVal val="solid"/>
                                      </p:to>
                                    </p:set>
                                    <p:set>
                                      <p:cBhvr>
                                        <p:cTn id="55" dur="200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drumroll.wav"/>
                                        </p:tgtEl>
                                      </p:cMediaNode>
                                    </p:audio>
                                  </p:subTnLst>
                                </p:cTn>
                              </p:par>
                            </p:childTnLst>
                          </p:cTn>
                        </p:par>
                        <p:par>
                          <p:cTn id="56" fill="hold">
                            <p:stCondLst>
                              <p:cond delay="2000"/>
                            </p:stCondLst>
                            <p:childTnLst>
                              <p:par>
                                <p:cTn id="57" presetID="26" presetClass="emph" presetSubtype="0" repeatCount="0" fill="hold" grpId="1" nodeType="afterEffect">
                                  <p:stCondLst>
                                    <p:cond delay="0"/>
                                  </p:stCondLst>
                                  <p:iterate type="lt">
                                    <p:tmPct val="0"/>
                                  </p:iterate>
                                  <p:childTnLst>
                                    <p:animEffect transition="out" filter="fade">
                                      <p:cBhvr>
                                        <p:cTn id="58" dur="2000" tmFilter="0, 0; .2, .5; .8, .5; 1, 0"/>
                                        <p:tgtEl>
                                          <p:spTgt spid="26"/>
                                        </p:tgtEl>
                                      </p:cBhvr>
                                    </p:animEffect>
                                    <p:animScale>
                                      <p:cBhvr>
                                        <p:cTn id="59" dur="1000" autoRev="1" fill="hold"/>
                                        <p:tgtEl>
                                          <p:spTgt spid="26"/>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6"/>
                  </p:tgtEl>
                </p:cond>
              </p:nextCondLst>
            </p:seq>
          </p:childTnLst>
        </p:cTn>
      </p:par>
    </p:tnLst>
    <p:bldLst>
      <p:bldP spid="12" grpId="0"/>
      <p:bldP spid="13" grpId="0" uiExpand="1" build="p"/>
      <p:bldP spid="14" grpId="0"/>
      <p:bldP spid="17" grpId="0" animBg="1"/>
      <p:bldP spid="17" grpId="1" animBg="1"/>
      <p:bldP spid="18" grpId="0" animBg="1"/>
      <p:bldP spid="18" grpId="1" animBg="1"/>
      <p:bldP spid="26" grpId="0" animBg="1"/>
      <p:bldP spid="2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5936803" y="3676755"/>
            <a:ext cx="5635036" cy="3556696"/>
          </a:xfrm>
          <a:prstGeom prst="rect">
            <a:avLst/>
          </a:prstGeom>
        </p:spPr>
      </p:pic>
      <p:sp>
        <p:nvSpPr>
          <p:cNvPr id="2" name="TextBox 1">
            <a:extLst>
              <a:ext uri="{FF2B5EF4-FFF2-40B4-BE49-F238E27FC236}">
                <a16:creationId xmlns:a16="http://schemas.microsoft.com/office/drawing/2014/main" id="{E98139A1-FFB6-4ED7-90BB-B1C22E2100FA}"/>
              </a:ext>
            </a:extLst>
          </p:cNvPr>
          <p:cNvSpPr txBox="1"/>
          <p:nvPr/>
        </p:nvSpPr>
        <p:spPr>
          <a:xfrm>
            <a:off x="2590800" y="1408285"/>
            <a:ext cx="84409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Củng</a:t>
            </a:r>
            <a:r>
              <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a:t>
            </a:r>
            <a:r>
              <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dặn</a:t>
            </a:r>
            <a:r>
              <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2A93B87-F5A0-4D85-A8D9-55030CD8BD6B}"/>
              </a:ext>
            </a:extLst>
          </p:cNvPr>
          <p:cNvSpPr txBox="1"/>
          <p:nvPr/>
        </p:nvSpPr>
        <p:spPr>
          <a:xfrm>
            <a:off x="0" y="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31554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719988" y="-705351"/>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7807770" y="4200735"/>
            <a:ext cx="4574367" cy="2887228"/>
          </a:xfrm>
          <a:prstGeom prst="rect">
            <a:avLst/>
          </a:prstGeom>
        </p:spPr>
      </p:pic>
      <p:pic>
        <p:nvPicPr>
          <p:cNvPr id="7" name="Picture 6">
            <a:extLst>
              <a:ext uri="{FF2B5EF4-FFF2-40B4-BE49-F238E27FC236}">
                <a16:creationId xmlns:a16="http://schemas.microsoft.com/office/drawing/2014/main" id="{13F20963-950D-4981-B877-4EC38D4066F5}"/>
              </a:ext>
            </a:extLst>
          </p:cNvPr>
          <p:cNvPicPr>
            <a:picLocks noChangeAspect="1"/>
          </p:cNvPicPr>
          <p:nvPr/>
        </p:nvPicPr>
        <p:blipFill>
          <a:blip r:embed="rId5">
            <a:clrChange>
              <a:clrFrom>
                <a:srgbClr val="F5F5F5"/>
              </a:clrFrom>
              <a:clrTo>
                <a:srgbClr val="F5F5F5">
                  <a:alpha val="0"/>
                </a:srgbClr>
              </a:clrTo>
            </a:clrChange>
          </a:blip>
          <a:stretch>
            <a:fillRect/>
          </a:stretch>
        </p:blipFill>
        <p:spPr>
          <a:xfrm flipH="1">
            <a:off x="2314651" y="1454892"/>
            <a:ext cx="5874569" cy="4424361"/>
          </a:xfrm>
          <a:prstGeom prst="rect">
            <a:avLst/>
          </a:prstGeom>
        </p:spPr>
      </p:pic>
      <p:sp>
        <p:nvSpPr>
          <p:cNvPr id="8" name="TextBox 7">
            <a:extLst>
              <a:ext uri="{FF2B5EF4-FFF2-40B4-BE49-F238E27FC236}">
                <a16:creationId xmlns:a16="http://schemas.microsoft.com/office/drawing/2014/main" id="{954B5792-CD67-4D90-9841-DE335434F790}"/>
              </a:ext>
            </a:extLst>
          </p:cNvPr>
          <p:cNvSpPr txBox="1"/>
          <p:nvPr/>
        </p:nvSpPr>
        <p:spPr>
          <a:xfrm>
            <a:off x="4312259" y="4132183"/>
            <a:ext cx="2679664" cy="130195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5867" b="1" i="0" u="none" strike="noStrike" kern="0" cap="none" spc="0" normalizeH="0" baseline="0" noProof="0" dirty="0">
                <a:ln>
                  <a:noFill/>
                </a:ln>
                <a:solidFill>
                  <a:srgbClr val="17479D"/>
                </a:solidFill>
                <a:effectLst/>
                <a:uLnTx/>
                <a:uFillTx/>
                <a:latin typeface="+mj-lt"/>
                <a:ea typeface="+mn-ea"/>
                <a:cs typeface="Arial"/>
                <a:sym typeface="Arial"/>
              </a:rPr>
              <a:t>ĐỌC</a:t>
            </a:r>
            <a:endParaRPr kumimoji="0" lang="en-US" sz="5867" b="1" i="0" u="none" strike="noStrike" kern="0" cap="none" spc="0" normalizeH="0" baseline="0" noProof="0" dirty="0">
              <a:ln>
                <a:noFill/>
              </a:ln>
              <a:solidFill>
                <a:srgbClr val="17479D"/>
              </a:solidFill>
              <a:effectLst/>
              <a:uLnTx/>
              <a:uFillTx/>
              <a:latin typeface="+mj-lt"/>
              <a:ea typeface="+mn-ea"/>
              <a:cs typeface="Arial"/>
              <a:sym typeface="Arial"/>
            </a:endParaRPr>
          </a:p>
        </p:txBody>
      </p:sp>
      <p:sp>
        <p:nvSpPr>
          <p:cNvPr id="10" name="TextBox 9">
            <a:extLst>
              <a:ext uri="{FF2B5EF4-FFF2-40B4-BE49-F238E27FC236}">
                <a16:creationId xmlns:a16="http://schemas.microsoft.com/office/drawing/2014/main" id="{4E6F3ED9-AC98-453D-9E7F-0E21EAE00FE8}"/>
              </a:ext>
            </a:extLst>
          </p:cNvPr>
          <p:cNvSpPr txBox="1"/>
          <p:nvPr/>
        </p:nvSpPr>
        <p:spPr>
          <a:xfrm>
            <a:off x="3468021" y="3400323"/>
            <a:ext cx="4054679" cy="86203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mj-lt"/>
                <a:ea typeface="+mn-ea"/>
                <a:cs typeface="Arial"/>
                <a:sym typeface="Arial"/>
              </a:rPr>
              <a:t>TIẾT 1 – 2</a:t>
            </a:r>
            <a:endParaRPr kumimoji="0" lang="en-US" sz="3733" b="1" i="0" u="none" strike="noStrike" kern="0" cap="none" spc="0" normalizeH="0" baseline="0" noProof="0" dirty="0">
              <a:ln>
                <a:noFill/>
              </a:ln>
              <a:solidFill>
                <a:srgbClr val="FFAB40">
                  <a:lumMod val="50000"/>
                </a:srgbClr>
              </a:solidFill>
              <a:effectLst/>
              <a:uLnTx/>
              <a:uFillTx/>
              <a:latin typeface="+mj-lt"/>
              <a:ea typeface="+mn-ea"/>
              <a:cs typeface="Arial"/>
              <a:sym typeface="Arial"/>
            </a:endParaRPr>
          </a:p>
        </p:txBody>
      </p:sp>
      <p:sp>
        <p:nvSpPr>
          <p:cNvPr id="15" name="TextBox 14">
            <a:extLst>
              <a:ext uri="{FF2B5EF4-FFF2-40B4-BE49-F238E27FC236}">
                <a16:creationId xmlns:a16="http://schemas.microsoft.com/office/drawing/2014/main" id="{DA3B5D9E-199C-494A-BB7B-00FDCC05BA2A}"/>
              </a:ext>
            </a:extLst>
          </p:cNvPr>
          <p:cNvSpPr txBox="1"/>
          <p:nvPr/>
        </p:nvSpPr>
        <p:spPr>
          <a:xfrm>
            <a:off x="656948" y="720969"/>
            <a:ext cx="10709603" cy="92333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Bài</a:t>
            </a:r>
            <a:r>
              <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19: </a:t>
            </a:r>
            <a:r>
              <a:rPr kumimoji="0" lang="en-US" sz="54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Chữ</a:t>
            </a:r>
            <a:r>
              <a:rPr kumimoji="0" lang="en-US" sz="5400" b="1" i="0" u="none" strike="noStrike" kern="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 </a:t>
            </a:r>
            <a:r>
              <a:rPr kumimoji="0" lang="en-US" sz="5400" b="1" i="0" u="none" strike="noStrike" kern="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và</a:t>
            </a:r>
            <a:r>
              <a:rPr kumimoji="0" lang="en-US" sz="5400" b="1" i="0" u="none" strike="noStrike" kern="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5400" b="1" i="0" u="none" strike="noStrike" kern="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những</a:t>
            </a:r>
            <a:r>
              <a:rPr kumimoji="0" lang="en-US" sz="5400" b="1" i="0" u="none" strike="noStrike" kern="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5400" b="1" i="0" u="none" strike="noStrike" kern="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kumimoji="0" lang="en-US" sz="5400" b="1" i="0" u="none" strike="noStrike" kern="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5400" b="1" i="0" u="none" strike="noStrike" kern="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bạn</a:t>
            </a:r>
            <a:endPar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15778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780899" y="1818621"/>
            <a:ext cx="1059417" cy="846935"/>
            <a:chOff x="477164" y="1358011"/>
            <a:chExt cx="898272" cy="718110"/>
          </a:xfrm>
        </p:grpSpPr>
        <p:pic>
          <p:nvPicPr>
            <p:cNvPr id="27"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a:t>
              </a:r>
            </a:p>
          </p:txBody>
        </p:sp>
      </p:grpSp>
      <p:grpSp>
        <p:nvGrpSpPr>
          <p:cNvPr id="29" name="组合 28"/>
          <p:cNvGrpSpPr/>
          <p:nvPr/>
        </p:nvGrpSpPr>
        <p:grpSpPr>
          <a:xfrm>
            <a:off x="780899" y="3203539"/>
            <a:ext cx="1059417" cy="846934"/>
            <a:chOff x="500034" y="2214560"/>
            <a:chExt cx="898272" cy="718110"/>
          </a:xfrm>
        </p:grpSpPr>
        <p:pic>
          <p:nvPicPr>
            <p:cNvPr id="30"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a:t>
              </a:r>
            </a:p>
          </p:txBody>
        </p:sp>
      </p:grpSp>
      <p:grpSp>
        <p:nvGrpSpPr>
          <p:cNvPr id="32" name="组合 31"/>
          <p:cNvGrpSpPr/>
          <p:nvPr/>
        </p:nvGrpSpPr>
        <p:grpSpPr>
          <a:xfrm>
            <a:off x="833181" y="4899633"/>
            <a:ext cx="1059417" cy="846935"/>
            <a:chOff x="477164" y="3023248"/>
            <a:chExt cx="898272" cy="718110"/>
          </a:xfrm>
        </p:grpSpPr>
        <p:pic>
          <p:nvPicPr>
            <p:cNvPr id="33"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a:t>
              </a:r>
            </a:p>
          </p:txBody>
        </p:sp>
      </p:grpSp>
      <p:sp>
        <p:nvSpPr>
          <p:cNvPr id="42" name="TextBox 41"/>
          <p:cNvSpPr txBox="1"/>
          <p:nvPr/>
        </p:nvSpPr>
        <p:spPr>
          <a:xfrm>
            <a:off x="1851948" y="1790361"/>
            <a:ext cx="601631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 đúng các tiếng dễ đọc sai</a:t>
            </a:r>
            <a:endParaRPr kumimoji="0" lang="zh-CN" alt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TextBox 42"/>
          <p:cNvSpPr txBox="1"/>
          <p:nvPr/>
        </p:nvSpPr>
        <p:spPr>
          <a:xfrm>
            <a:off x="1851948" y="2950149"/>
            <a:ext cx="7890369" cy="1200329"/>
          </a:xfrm>
          <a:prstGeom prst="rect">
            <a:avLst/>
          </a:prstGeom>
          <a:noFill/>
        </p:spPr>
        <p:txBody>
          <a:bodyPr wrap="square" rtlCol="0">
            <a:spAutoFit/>
          </a:bodyPr>
          <a:lstStyle/>
          <a:p>
            <a:pPr lvl="0" defTabSz="1219170"/>
            <a:r>
              <a:rPr lang="vi-VN" altLang="zh-CN"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Biết đọc lời kể chuyện trong bài với ngữ điệu phù </a:t>
            </a:r>
            <a:r>
              <a:rPr lang="vi-VN" altLang="zh-CN" sz="36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6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zh-CN" alt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43"/>
          <p:cNvSpPr txBox="1"/>
          <p:nvPr/>
        </p:nvSpPr>
        <p:spPr>
          <a:xfrm>
            <a:off x="1892598" y="4800306"/>
            <a:ext cx="9158902" cy="1200329"/>
          </a:xfrm>
          <a:prstGeom prst="rect">
            <a:avLst/>
          </a:prstGeom>
          <a:noFill/>
        </p:spPr>
        <p:txBody>
          <a:bodyPr wrap="square" rtlCol="0">
            <a:spAutoFit/>
          </a:bodyPr>
          <a:lstStyle/>
          <a:p>
            <a:pPr lvl="0" defTabSz="1219170"/>
            <a:r>
              <a:rPr lang="vi-VN" altLang="zh-CN"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Hiểu nội dung bài: Nói về câu chuyện của chữ A và nhận thức về việc cần có bạn bè.</a:t>
            </a:r>
            <a:endParaRPr kumimoji="0" lang="zh-CN" alt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6" name="Picture 2" descr="F:\360安全浏览器下载\六一\Nipic_2531170_b95b5e79d8a6cff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BBCAA7-27CF-4636-A3ED-462FA555AC5D}"/>
              </a:ext>
            </a:extLst>
          </p:cNvPr>
          <p:cNvSpPr txBox="1"/>
          <p:nvPr/>
        </p:nvSpPr>
        <p:spPr>
          <a:xfrm>
            <a:off x="1851948" y="582048"/>
            <a:ext cx="9520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6000" b="0" i="0" u="none" strike="noStrike" kern="1200" cap="none" spc="0" normalizeH="0" noProof="0" dirty="0"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0" i="0" u="none" strike="noStrike" kern="1200" cap="none" spc="0" normalizeH="0" noProof="0" dirty="0" err="1"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cầu</a:t>
            </a:r>
            <a:r>
              <a:rPr kumimoji="0" lang="en-US" sz="6000" b="0" i="0" u="none" strike="noStrike" kern="1200" cap="none" spc="0" normalizeH="0" noProof="0" dirty="0"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0" i="0" u="none" strike="noStrike" kern="1200" cap="none" spc="0" normalizeH="0" noProof="0" dirty="0" err="1"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cần</a:t>
            </a:r>
            <a:r>
              <a:rPr kumimoji="0" lang="en-US" sz="6000" b="0" i="0" u="none" strike="noStrike" kern="1200" cap="none" spc="0" normalizeH="0" noProof="0" dirty="0"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0" i="0" u="none" strike="noStrike" kern="1200" cap="none" spc="0" normalizeH="0" noProof="0" dirty="0" err="1"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đạt</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967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25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2"/>
                                        </p:tgtEl>
                                        <p:attrNameLst>
                                          <p:attrName>style.visibility</p:attrName>
                                        </p:attrNameLst>
                                      </p:cBhvr>
                                      <p:to>
                                        <p:strVal val="visible"/>
                                      </p:to>
                                    </p:set>
                                    <p:anim calcmode="discrete" valueType="clr">
                                      <p:cBhvr override="childStyle">
                                        <p:cTn id="24"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5" dur="40"/>
                                        <p:tgtEl>
                                          <p:spTgt spid="42"/>
                                        </p:tgtEl>
                                        <p:attrNameLst>
                                          <p:attrName>fillcolor</p:attrName>
                                        </p:attrNameLst>
                                      </p:cBhvr>
                                      <p:tavLst>
                                        <p:tav tm="0">
                                          <p:val>
                                            <p:clrVal>
                                              <a:schemeClr val="accent2"/>
                                            </p:clrVal>
                                          </p:val>
                                        </p:tav>
                                        <p:tav tm="50000">
                                          <p:val>
                                            <p:clrVal>
                                              <a:schemeClr val="hlink"/>
                                            </p:clrVal>
                                          </p:val>
                                        </p:tav>
                                      </p:tavLst>
                                    </p:anim>
                                    <p:set>
                                      <p:cBhvr>
                                        <p:cTn id="26" dur="40"/>
                                        <p:tgtEl>
                                          <p:spTgt spid="42"/>
                                        </p:tgtEl>
                                        <p:attrNameLst>
                                          <p:attrName>fill.type</p:attrName>
                                        </p:attrNameLst>
                                      </p:cBhvr>
                                      <p:to>
                                        <p:strVal val="solid"/>
                                      </p:to>
                                    </p:set>
                                  </p:childTnLst>
                                </p:cTn>
                              </p:par>
                            </p:childTnLst>
                          </p:cTn>
                        </p:par>
                        <p:par>
                          <p:cTn id="27" fill="hold">
                            <p:stCondLst>
                              <p:cond delay="1730"/>
                            </p:stCondLst>
                            <p:childTnLst>
                              <p:par>
                                <p:cTn id="28" presetID="49" presetClass="entr" presetSubtype="0" decel="10000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250" fill="hold"/>
                                        <p:tgtEl>
                                          <p:spTgt spid="29"/>
                                        </p:tgtEl>
                                        <p:attrNameLst>
                                          <p:attrName>ppt_w</p:attrName>
                                        </p:attrNameLst>
                                      </p:cBhvr>
                                      <p:tavLst>
                                        <p:tav tm="0">
                                          <p:val>
                                            <p:fltVal val="0"/>
                                          </p:val>
                                        </p:tav>
                                        <p:tav tm="100000">
                                          <p:val>
                                            <p:strVal val="#ppt_w"/>
                                          </p:val>
                                        </p:tav>
                                      </p:tavLst>
                                    </p:anim>
                                    <p:anim calcmode="lin" valueType="num">
                                      <p:cBhvr>
                                        <p:cTn id="31" dur="250" fill="hold"/>
                                        <p:tgtEl>
                                          <p:spTgt spid="29"/>
                                        </p:tgtEl>
                                        <p:attrNameLst>
                                          <p:attrName>ppt_h</p:attrName>
                                        </p:attrNameLst>
                                      </p:cBhvr>
                                      <p:tavLst>
                                        <p:tav tm="0">
                                          <p:val>
                                            <p:fltVal val="0"/>
                                          </p:val>
                                        </p:tav>
                                        <p:tav tm="100000">
                                          <p:val>
                                            <p:strVal val="#ppt_h"/>
                                          </p:val>
                                        </p:tav>
                                      </p:tavLst>
                                    </p:anim>
                                    <p:anim calcmode="lin" valueType="num">
                                      <p:cBhvr>
                                        <p:cTn id="32" dur="250" fill="hold"/>
                                        <p:tgtEl>
                                          <p:spTgt spid="29"/>
                                        </p:tgtEl>
                                        <p:attrNameLst>
                                          <p:attrName>style.rotation</p:attrName>
                                        </p:attrNameLst>
                                      </p:cBhvr>
                                      <p:tavLst>
                                        <p:tav tm="0">
                                          <p:val>
                                            <p:fltVal val="360"/>
                                          </p:val>
                                        </p:tav>
                                        <p:tav tm="100000">
                                          <p:val>
                                            <p:fltVal val="0"/>
                                          </p:val>
                                        </p:tav>
                                      </p:tavLst>
                                    </p:anim>
                                    <p:animEffect transition="in" filter="fade">
                                      <p:cBhvr>
                                        <p:cTn id="33" dur="250"/>
                                        <p:tgtEl>
                                          <p:spTgt spid="29"/>
                                        </p:tgtEl>
                                      </p:cBhvr>
                                    </p:animEffect>
                                  </p:childTnLst>
                                </p:cTn>
                              </p:par>
                            </p:childTnLst>
                          </p:cTn>
                        </p:par>
                        <p:par>
                          <p:cTn id="34" fill="hold">
                            <p:stCondLst>
                              <p:cond delay="198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43"/>
                                        </p:tgtEl>
                                        <p:attrNameLst>
                                          <p:attrName>style.visibility</p:attrName>
                                        </p:attrNameLst>
                                      </p:cBhvr>
                                      <p:to>
                                        <p:strVal val="visible"/>
                                      </p:to>
                                    </p:set>
                                    <p:anim calcmode="discrete" valueType="clr">
                                      <p:cBhvr override="childStyle">
                                        <p:cTn id="37"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38" dur="40"/>
                                        <p:tgtEl>
                                          <p:spTgt spid="43"/>
                                        </p:tgtEl>
                                        <p:attrNameLst>
                                          <p:attrName>fillcolor</p:attrName>
                                        </p:attrNameLst>
                                      </p:cBhvr>
                                      <p:tavLst>
                                        <p:tav tm="0">
                                          <p:val>
                                            <p:clrVal>
                                              <a:schemeClr val="accent2"/>
                                            </p:clrVal>
                                          </p:val>
                                        </p:tav>
                                        <p:tav tm="50000">
                                          <p:val>
                                            <p:clrVal>
                                              <a:schemeClr val="hlink"/>
                                            </p:clrVal>
                                          </p:val>
                                        </p:tav>
                                      </p:tavLst>
                                    </p:anim>
                                    <p:set>
                                      <p:cBhvr>
                                        <p:cTn id="39" dur="40"/>
                                        <p:tgtEl>
                                          <p:spTgt spid="43"/>
                                        </p:tgtEl>
                                        <p:attrNameLst>
                                          <p:attrName>fill.type</p:attrName>
                                        </p:attrNameLst>
                                      </p:cBhvr>
                                      <p:to>
                                        <p:strVal val="solid"/>
                                      </p:to>
                                    </p:set>
                                  </p:childTnLst>
                                </p:cTn>
                              </p:par>
                            </p:childTnLst>
                          </p:cTn>
                        </p:par>
                        <p:par>
                          <p:cTn id="40" fill="hold">
                            <p:stCondLst>
                              <p:cond delay="2860"/>
                            </p:stCondLst>
                            <p:childTnLst>
                              <p:par>
                                <p:cTn id="41" presetID="49" presetClass="entr" presetSubtype="0" decel="10000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250" fill="hold"/>
                                        <p:tgtEl>
                                          <p:spTgt spid="32"/>
                                        </p:tgtEl>
                                        <p:attrNameLst>
                                          <p:attrName>ppt_w</p:attrName>
                                        </p:attrNameLst>
                                      </p:cBhvr>
                                      <p:tavLst>
                                        <p:tav tm="0">
                                          <p:val>
                                            <p:fltVal val="0"/>
                                          </p:val>
                                        </p:tav>
                                        <p:tav tm="100000">
                                          <p:val>
                                            <p:strVal val="#ppt_w"/>
                                          </p:val>
                                        </p:tav>
                                      </p:tavLst>
                                    </p:anim>
                                    <p:anim calcmode="lin" valueType="num">
                                      <p:cBhvr>
                                        <p:cTn id="44" dur="250" fill="hold"/>
                                        <p:tgtEl>
                                          <p:spTgt spid="32"/>
                                        </p:tgtEl>
                                        <p:attrNameLst>
                                          <p:attrName>ppt_h</p:attrName>
                                        </p:attrNameLst>
                                      </p:cBhvr>
                                      <p:tavLst>
                                        <p:tav tm="0">
                                          <p:val>
                                            <p:fltVal val="0"/>
                                          </p:val>
                                        </p:tav>
                                        <p:tav tm="100000">
                                          <p:val>
                                            <p:strVal val="#ppt_h"/>
                                          </p:val>
                                        </p:tav>
                                      </p:tavLst>
                                    </p:anim>
                                    <p:anim calcmode="lin" valueType="num">
                                      <p:cBhvr>
                                        <p:cTn id="45" dur="250" fill="hold"/>
                                        <p:tgtEl>
                                          <p:spTgt spid="32"/>
                                        </p:tgtEl>
                                        <p:attrNameLst>
                                          <p:attrName>style.rotation</p:attrName>
                                        </p:attrNameLst>
                                      </p:cBhvr>
                                      <p:tavLst>
                                        <p:tav tm="0">
                                          <p:val>
                                            <p:fltVal val="360"/>
                                          </p:val>
                                        </p:tav>
                                        <p:tav tm="100000">
                                          <p:val>
                                            <p:fltVal val="0"/>
                                          </p:val>
                                        </p:tav>
                                      </p:tavLst>
                                    </p:anim>
                                    <p:animEffect transition="in" filter="fade">
                                      <p:cBhvr>
                                        <p:cTn id="46" dur="250"/>
                                        <p:tgtEl>
                                          <p:spTgt spid="32"/>
                                        </p:tgtEl>
                                      </p:cBhvr>
                                    </p:animEffect>
                                  </p:childTnLst>
                                </p:cTn>
                              </p:par>
                            </p:childTnLst>
                          </p:cTn>
                        </p:par>
                        <p:par>
                          <p:cTn id="47" fill="hold">
                            <p:stCondLst>
                              <p:cond delay="3110"/>
                            </p:stCondLst>
                            <p:childTnLst>
                              <p:par>
                                <p:cTn id="48" presetID="27" presetClass="entr" presetSubtype="0" fill="hold" grpId="0" nodeType="afterEffect">
                                  <p:stCondLst>
                                    <p:cond delay="0"/>
                                  </p:stCondLst>
                                  <p:iterate type="lt">
                                    <p:tmPct val="50000"/>
                                  </p:iterate>
                                  <p:childTnLst>
                                    <p:set>
                                      <p:cBhvr>
                                        <p:cTn id="49" dur="1" fill="hold">
                                          <p:stCondLst>
                                            <p:cond delay="0"/>
                                          </p:stCondLst>
                                        </p:cTn>
                                        <p:tgtEl>
                                          <p:spTgt spid="44"/>
                                        </p:tgtEl>
                                        <p:attrNameLst>
                                          <p:attrName>style.visibility</p:attrName>
                                        </p:attrNameLst>
                                      </p:cBhvr>
                                      <p:to>
                                        <p:strVal val="visible"/>
                                      </p:to>
                                    </p:set>
                                    <p:anim calcmode="discrete" valueType="clr">
                                      <p:cBhvr override="childStyle">
                                        <p:cTn id="50"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51" dur="40"/>
                                        <p:tgtEl>
                                          <p:spTgt spid="44"/>
                                        </p:tgtEl>
                                        <p:attrNameLst>
                                          <p:attrName>fillcolor</p:attrName>
                                        </p:attrNameLst>
                                      </p:cBhvr>
                                      <p:tavLst>
                                        <p:tav tm="0">
                                          <p:val>
                                            <p:clrVal>
                                              <a:schemeClr val="accent2"/>
                                            </p:clrVal>
                                          </p:val>
                                        </p:tav>
                                        <p:tav tm="50000">
                                          <p:val>
                                            <p:clrVal>
                                              <a:schemeClr val="hlink"/>
                                            </p:clrVal>
                                          </p:val>
                                        </p:tav>
                                      </p:tavLst>
                                    </p:anim>
                                    <p:set>
                                      <p:cBhvr>
                                        <p:cTn id="52"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9EE9E45-660C-4CFE-AE26-C5F4CC0F0270}"/>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64485" y="410101"/>
            <a:ext cx="1167093" cy="615090"/>
          </a:xfrm>
          <a:prstGeom prst="rect">
            <a:avLst/>
          </a:prstGeom>
        </p:spPr>
      </p:pic>
      <p:sp>
        <p:nvSpPr>
          <p:cNvPr id="5" name="TextBox 4">
            <a:extLst>
              <a:ext uri="{FF2B5EF4-FFF2-40B4-BE49-F238E27FC236}">
                <a16:creationId xmlns:a16="http://schemas.microsoft.com/office/drawing/2014/main" id="{7A94F233-4033-494F-B319-E2F9FA0D405E}"/>
              </a:ext>
            </a:extLst>
          </p:cNvPr>
          <p:cNvSpPr txBox="1"/>
          <p:nvPr/>
        </p:nvSpPr>
        <p:spPr>
          <a:xfrm>
            <a:off x="1418253" y="255981"/>
            <a:ext cx="10366310" cy="923330"/>
          </a:xfrm>
          <a:prstGeom prst="rect">
            <a:avLst/>
          </a:prstGeom>
          <a:noFill/>
        </p:spPr>
        <p:txBody>
          <a:bodyPr wrap="square" rtlCol="0">
            <a:spAutoFit/>
          </a:bodyPr>
          <a:lstStyle/>
          <a:p>
            <a:pPr algn="just">
              <a:lnSpc>
                <a:spcPct val="150000"/>
              </a:lnSpc>
            </a:pPr>
            <a:r>
              <a:rPr lang="vi-VN" sz="3600" dirty="0">
                <a:latin typeface="+mj-lt"/>
                <a:ea typeface="Arial-Rounded" panose="020B0500000000000000" pitchFamily="34" charset="0"/>
                <a:cs typeface="Arial-Rounded" panose="020B0500000000000000" pitchFamily="34" charset="0"/>
              </a:rPr>
              <a:t>Qua tên bài và tranh minh hoạ, đoán nội dung bài học.</a:t>
            </a:r>
            <a:endParaRPr lang="en-US" sz="3600" b="1" dirty="0">
              <a:latin typeface="+mj-lt"/>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3E4E4317-BEEE-4D84-A095-6A0995FD0FEF}"/>
              </a:ext>
            </a:extLst>
          </p:cNvPr>
          <p:cNvPicPr>
            <a:picLocks noChangeAspect="1"/>
          </p:cNvPicPr>
          <p:nvPr/>
        </p:nvPicPr>
        <p:blipFill rotWithShape="1">
          <a:blip r:embed="rId5"/>
          <a:srcRect l="4982"/>
          <a:stretch/>
        </p:blipFill>
        <p:spPr>
          <a:xfrm>
            <a:off x="2590122" y="1854135"/>
            <a:ext cx="7392789" cy="3499099"/>
          </a:xfrm>
          <a:prstGeom prst="roundRect">
            <a:avLst>
              <a:gd name="adj" fmla="val 30441"/>
            </a:avLst>
          </a:prstGeom>
        </p:spPr>
      </p:pic>
    </p:spTree>
    <p:extLst>
      <p:ext uri="{BB962C8B-B14F-4D97-AF65-F5344CB8AC3E}">
        <p14:creationId xmlns:p14="http://schemas.microsoft.com/office/powerpoint/2010/main" val="27882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2956264" y="115411"/>
            <a:ext cx="7350711"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Chữ</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Tôi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 chữ A. Từ lâu, tôi đã nổi tiếng. Hễ nhắc đến tên tôi, ai cũng biết. Khi vui sướng quá, người ta thường reo lên tên tôi. Khi ngạc nhiên, sửng sốt, người ta cũng gọi tên tôi.</a:t>
            </a:r>
          </a:p>
          <a:p>
            <a:pPr lvl="0" algn="just"/>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lvl="0" algn="just"/>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lvl="0" algn="just"/>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Chúng tôi luôn ở bên nhau và cần có nhau trên những trang sách.</a:t>
            </a:r>
          </a:p>
          <a:p>
            <a:pPr lvl="0" algn="just"/>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Các bạn nhỏ hãy gặp chúng tôi hằng ngày nhé!</a:t>
            </a:r>
          </a:p>
          <a:p>
            <a:pPr lvl="0" algn="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Theo Trần Hoài Dương)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F688D28D-3B92-44CA-BA2D-9F12BBDD578A}"/>
              </a:ext>
            </a:extLst>
          </p:cNvPr>
          <p:cNvGrpSpPr/>
          <p:nvPr/>
        </p:nvGrpSpPr>
        <p:grpSpPr>
          <a:xfrm>
            <a:off x="284086" y="6088559"/>
            <a:ext cx="3204839" cy="769441"/>
            <a:chOff x="708943" y="6033135"/>
            <a:chExt cx="5825836" cy="769441"/>
          </a:xfrm>
        </p:grpSpPr>
        <p:sp>
          <p:nvSpPr>
            <p:cNvPr id="10" name="TextBox 9">
              <a:extLst>
                <a:ext uri="{FF2B5EF4-FFF2-40B4-BE49-F238E27FC236}">
                  <a16:creationId xmlns:a16="http://schemas.microsoft.com/office/drawing/2014/main" id="{53F1C68D-9DD6-43E3-90CF-C2A6792F2145}"/>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3653D18-AAAE-48FE-AA6B-BDFA80DCD2F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Đọc</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mẫu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10404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396343" y="115411"/>
            <a:ext cx="6410130"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Chữ</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Theo Trần Hoài Dương)</a:t>
            </a:r>
          </a:p>
        </p:txBody>
      </p:sp>
      <p:grpSp>
        <p:nvGrpSpPr>
          <p:cNvPr id="9" name="Group 8">
            <a:extLst>
              <a:ext uri="{FF2B5EF4-FFF2-40B4-BE49-F238E27FC236}">
                <a16:creationId xmlns:a16="http://schemas.microsoft.com/office/drawing/2014/main" id="{B665C216-8385-4AE1-A602-F00AA5D1EE7A}"/>
              </a:ext>
            </a:extLst>
          </p:cNvPr>
          <p:cNvGrpSpPr/>
          <p:nvPr/>
        </p:nvGrpSpPr>
        <p:grpSpPr>
          <a:xfrm>
            <a:off x="294950" y="6127370"/>
            <a:ext cx="11518110" cy="769441"/>
            <a:chOff x="708943" y="6033135"/>
            <a:chExt cx="5825836" cy="769441"/>
          </a:xfrm>
        </p:grpSpPr>
        <p:sp>
          <p:nvSpPr>
            <p:cNvPr id="10" name="TextBox 9">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Câu</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chuyện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được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chia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thành</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mấy</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đoạn</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3269D58D-4CDA-4913-A440-54F9E0658B54}"/>
              </a:ext>
            </a:extLst>
          </p:cNvPr>
          <p:cNvSpPr/>
          <p:nvPr/>
        </p:nvSpPr>
        <p:spPr>
          <a:xfrm>
            <a:off x="281240" y="811202"/>
            <a:ext cx="11718951" cy="1521452"/>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1FD1865-7312-48C6-A93E-8E007CFFDFC9}"/>
              </a:ext>
            </a:extLst>
          </p:cNvPr>
          <p:cNvSpPr/>
          <p:nvPr/>
        </p:nvSpPr>
        <p:spPr>
          <a:xfrm>
            <a:off x="281241" y="2384407"/>
            <a:ext cx="11718950" cy="126354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8A0667EC-D85B-47E0-84A2-681D6783B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8" y="811201"/>
            <a:ext cx="406360" cy="384000"/>
          </a:xfrm>
          <a:prstGeom prst="rect">
            <a:avLst/>
          </a:prstGeom>
        </p:spPr>
      </p:pic>
      <p:pic>
        <p:nvPicPr>
          <p:cNvPr id="16" name="Picture 15">
            <a:extLst>
              <a:ext uri="{FF2B5EF4-FFF2-40B4-BE49-F238E27FC236}">
                <a16:creationId xmlns:a16="http://schemas.microsoft.com/office/drawing/2014/main" id="{DE2CFC33-824E-43FC-ABE2-4604827FBFA8}"/>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0804" y="2332654"/>
            <a:ext cx="384000" cy="384000"/>
          </a:xfrm>
          <a:prstGeom prst="rect">
            <a:avLst/>
          </a:prstGeom>
        </p:spPr>
      </p:pic>
      <p:sp>
        <p:nvSpPr>
          <p:cNvPr id="15" name="Rectangle: Rounded Corners 14">
            <a:extLst>
              <a:ext uri="{FF2B5EF4-FFF2-40B4-BE49-F238E27FC236}">
                <a16:creationId xmlns:a16="http://schemas.microsoft.com/office/drawing/2014/main" id="{881EB5F2-6EA2-47F6-A058-5A5FCDBDC454}"/>
              </a:ext>
            </a:extLst>
          </p:cNvPr>
          <p:cNvSpPr/>
          <p:nvPr/>
        </p:nvSpPr>
        <p:spPr>
          <a:xfrm>
            <a:off x="384000" y="3725681"/>
            <a:ext cx="11718950" cy="241297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9082E5C2-C56E-455D-9DED-1576B7553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93" y="3699704"/>
            <a:ext cx="413065" cy="413065"/>
          </a:xfrm>
          <a:prstGeom prst="rect">
            <a:avLst/>
          </a:prstGeom>
        </p:spPr>
      </p:pic>
      <p:grpSp>
        <p:nvGrpSpPr>
          <p:cNvPr id="18" name="Group 17">
            <a:extLst>
              <a:ext uri="{FF2B5EF4-FFF2-40B4-BE49-F238E27FC236}">
                <a16:creationId xmlns:a16="http://schemas.microsoft.com/office/drawing/2014/main" id="{DD5B7AC4-1FB2-41EB-804D-5372A88BEE98}"/>
              </a:ext>
            </a:extLst>
          </p:cNvPr>
          <p:cNvGrpSpPr/>
          <p:nvPr/>
        </p:nvGrpSpPr>
        <p:grpSpPr>
          <a:xfrm>
            <a:off x="6563964" y="6088559"/>
            <a:ext cx="5139883" cy="769441"/>
            <a:chOff x="708943" y="6033135"/>
            <a:chExt cx="5825836" cy="769441"/>
          </a:xfrm>
        </p:grpSpPr>
        <p:sp>
          <p:nvSpPr>
            <p:cNvPr id="19" name="TextBox 18">
              <a:extLst>
                <a:ext uri="{FF2B5EF4-FFF2-40B4-BE49-F238E27FC236}">
                  <a16:creationId xmlns:a16="http://schemas.microsoft.com/office/drawing/2014/main" id="{B35B9B11-9F0F-4C5A-906B-AD57D5523F4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6BF710EB-DF94-486A-8A51-8CA4297B12E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Đọc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nối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tiếp</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đoạn</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351570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1+#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0"/>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zh-CN" alt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sửng</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sốt</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rân</a:t>
            </a:r>
            <a:r>
              <a:rPr kumimoji="0" lang="en-US" altLang="zh-CN" sz="36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trọng</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rang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sách</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5" name="图片 4" descr="dabcd06a6544a19734e2cd66cdc765b5"/>
          <p:cNvPicPr>
            <a:picLocks noChangeAspect="1"/>
          </p:cNvPicPr>
          <p:nvPr/>
        </p:nvPicPr>
        <p:blipFill>
          <a:blip r:embed="rId11"/>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1140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1030</Words>
  <Application>Microsoft Office PowerPoint</Application>
  <PresentationFormat>Widescreen</PresentationFormat>
  <Paragraphs>109</Paragraphs>
  <Slides>21</Slides>
  <Notes>14</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21</vt:i4>
      </vt:variant>
    </vt:vector>
  </HeadingPairs>
  <TitlesOfParts>
    <vt:vector size="39" baseType="lpstr">
      <vt:lpstr>宋体</vt:lpstr>
      <vt:lpstr>Arial</vt:lpstr>
      <vt:lpstr>Arial-Rounded</vt:lpstr>
      <vt:lpstr>Calibri</vt:lpstr>
      <vt:lpstr>Calibri Light</vt:lpstr>
      <vt:lpstr>DengXian</vt:lpstr>
      <vt:lpstr>DengXian</vt:lpstr>
      <vt:lpstr>等线 Light</vt:lpstr>
      <vt:lpstr>Times New Roman</vt:lpstr>
      <vt:lpstr>Wingdings</vt:lpstr>
      <vt:lpstr>思源黑体 CN Regular</vt:lpstr>
      <vt:lpstr>Office 主题​​</vt:lpstr>
      <vt:lpstr>3_Office 主题</vt:lpstr>
      <vt:lpstr>1_Office 主题​​</vt:lpstr>
      <vt:lpstr>Office 主题</vt:lpstr>
      <vt:lpstr>1_Office 主题</vt:lpstr>
      <vt:lpstr>4_Office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7</cp:revision>
  <dcterms:created xsi:type="dcterms:W3CDTF">2021-08-03T05:09:55Z</dcterms:created>
  <dcterms:modified xsi:type="dcterms:W3CDTF">2022-11-13T14:42:49Z</dcterms:modified>
</cp:coreProperties>
</file>