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5"/>
  </p:notesMasterIdLst>
  <p:sldIdLst>
    <p:sldId id="262" r:id="rId6"/>
    <p:sldId id="281" r:id="rId7"/>
    <p:sldId id="282" r:id="rId8"/>
    <p:sldId id="283" r:id="rId9"/>
    <p:sldId id="284" r:id="rId10"/>
    <p:sldId id="285" r:id="rId11"/>
    <p:sldId id="286" r:id="rId12"/>
    <p:sldId id="287" r:id="rId13"/>
    <p:sldId id="263" r:id="rId14"/>
    <p:sldId id="264" r:id="rId15"/>
    <p:sldId id="265" r:id="rId16"/>
    <p:sldId id="266" r:id="rId17"/>
    <p:sldId id="288" r:id="rId18"/>
    <p:sldId id="289" r:id="rId19"/>
    <p:sldId id="290" r:id="rId20"/>
    <p:sldId id="291" r:id="rId21"/>
    <p:sldId id="269" r:id="rId22"/>
    <p:sldId id="292" r:id="rId23"/>
    <p:sldId id="271" r:id="rId24"/>
    <p:sldId id="272" r:id="rId25"/>
    <p:sldId id="273" r:id="rId26"/>
    <p:sldId id="274" r:id="rId27"/>
    <p:sldId id="275" r:id="rId28"/>
    <p:sldId id="278" r:id="rId29"/>
    <p:sldId id="276" r:id="rId30"/>
    <p:sldId id="279" r:id="rId31"/>
    <p:sldId id="293" r:id="rId32"/>
    <p:sldId id="294"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2" d="100"/>
          <a:sy n="82" d="100"/>
        </p:scale>
        <p:origin x="6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2022/8/10</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8/10/2022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8/10/2022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59.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4.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5.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4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21.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23.GIF"/><Relationship Id="rId7" Type="http://schemas.openxmlformats.org/officeDocument/2006/relationships/image" Target="../media/image27.pn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image" Target="../media/image25.GIF"/><Relationship Id="rId10" Type="http://schemas.openxmlformats.org/officeDocument/2006/relationships/image" Target="../media/image19.png"/><Relationship Id="rId4" Type="http://schemas.openxmlformats.org/officeDocument/2006/relationships/image" Target="../media/image24.GIF"/><Relationship Id="rId9" Type="http://schemas.openxmlformats.org/officeDocument/2006/relationships/image" Target="../media/image18.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có nhận xét gì khi nhìn thấy khung cảnh sân trường sau buổi sinh hoạt dưới cờ như hình bên?</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3"/>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Box 2"/>
          <p:cNvSpPr txBox="1"/>
          <p:nvPr/>
        </p:nvSpPr>
        <p:spPr>
          <a:xfrm>
            <a:off x="587375" y="304165"/>
            <a:ext cx="10488295" cy="583565"/>
          </a:xfrm>
          <a:prstGeom prst="rect">
            <a:avLst/>
          </a:prstGeom>
          <a:noFill/>
        </p:spPr>
        <p:txBody>
          <a:bodyPr wrap="square" rtlCol="0">
            <a:spAutoFit/>
          </a:bodyPr>
          <a:lstStyle/>
          <a:p>
            <a:pPr algn="ctr"/>
            <a:r>
              <a:rPr lang="en-US" sz="3200"/>
              <a:t>Cùng tham gia một buổi vệ sinh ở sân trường</a:t>
            </a:r>
          </a:p>
        </p:txBody>
      </p:sp>
      <p:pic>
        <p:nvPicPr>
          <p:cNvPr id="6" name="Content Placeholder 5"/>
          <p:cNvPicPr>
            <a:picLocks noGrp="1" noChangeAspect="1"/>
          </p:cNvPicPr>
          <p:nvPr>
            <p:ph idx="1"/>
          </p:nvPr>
        </p:nvPicPr>
        <p:blipFill>
          <a:blip r:embed="rId5"/>
          <a:stretch>
            <a:fillRect/>
          </a:stretch>
        </p:blipFill>
        <p:spPr>
          <a:xfrm>
            <a:off x="1911985" y="1299845"/>
            <a:ext cx="8307070" cy="471106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pic>
        <p:nvPicPr>
          <p:cNvPr id="3" name="Content Placeholder 2"/>
          <p:cNvPicPr>
            <a:picLocks noGrp="1" noChangeAspect="1"/>
          </p:cNvPicPr>
          <p:nvPr>
            <p:ph idx="1"/>
          </p:nvPr>
        </p:nvPicPr>
        <p:blipFill>
          <a:blip r:embed="rId5"/>
          <a:stretch>
            <a:fillRect/>
          </a:stretch>
        </p:blipFill>
        <p:spPr>
          <a:xfrm>
            <a:off x="2842260" y="2513330"/>
            <a:ext cx="7703820" cy="40309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85265" y="143510"/>
            <a:ext cx="9525000" cy="2887980"/>
          </a:xfrm>
          <a:prstGeom prst="rect">
            <a:avLst/>
          </a:prstGeom>
        </p:spPr>
      </p:pic>
      <p:pic>
        <p:nvPicPr>
          <p:cNvPr id="5" name="Picture 4"/>
          <p:cNvPicPr>
            <a:picLocks noChangeAspect="1"/>
          </p:cNvPicPr>
          <p:nvPr/>
        </p:nvPicPr>
        <p:blipFill>
          <a:blip r:embed="rId4"/>
          <a:stretch>
            <a:fillRect/>
          </a:stretch>
        </p:blipFill>
        <p:spPr>
          <a:xfrm>
            <a:off x="2999105" y="3208020"/>
            <a:ext cx="6073140" cy="36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24025" y="506730"/>
            <a:ext cx="9228455" cy="4808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586</Words>
  <Application>Microsoft Office PowerPoint</Application>
  <PresentationFormat>Widescreen</PresentationFormat>
  <Paragraphs>73</Paragraphs>
  <Slides>29</Slides>
  <Notes>15</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Microsoft YaHei</vt:lpstr>
      <vt:lpstr>宋体</vt:lpstr>
      <vt:lpstr>宋体</vt:lpstr>
      <vt:lpstr>.VnAvant</vt:lpstr>
      <vt:lpstr>Arial</vt:lpstr>
      <vt:lpstr>Arial Rounded MT Bold</vt:lpstr>
      <vt:lpstr>Calibri</vt:lpstr>
      <vt:lpstr>Calibri Light</vt:lpstr>
      <vt:lpstr>等线</vt:lpstr>
      <vt:lpstr>Times New Roman</vt:lpstr>
      <vt:lpstr>字魂59号-创粗黑</vt: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DELL</cp:lastModifiedBy>
  <cp:revision>4</cp:revision>
  <dcterms:created xsi:type="dcterms:W3CDTF">2021-06-03T08:15:20Z</dcterms:created>
  <dcterms:modified xsi:type="dcterms:W3CDTF">2022-08-10T03:02:58Z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