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710" r:id="rId4"/>
    <p:sldMasterId id="2147483722" r:id="rId5"/>
    <p:sldMasterId id="2147483734" r:id="rId6"/>
  </p:sldMasterIdLst>
  <p:notesMasterIdLst>
    <p:notesMasterId r:id="rId36"/>
  </p:notesMasterIdLst>
  <p:sldIdLst>
    <p:sldId id="257" r:id="rId7"/>
    <p:sldId id="258" r:id="rId8"/>
    <p:sldId id="259" r:id="rId9"/>
    <p:sldId id="260" r:id="rId10"/>
    <p:sldId id="261" r:id="rId11"/>
    <p:sldId id="262" r:id="rId12"/>
    <p:sldId id="263" r:id="rId13"/>
    <p:sldId id="266" r:id="rId14"/>
    <p:sldId id="299" r:id="rId15"/>
    <p:sldId id="298" r:id="rId16"/>
    <p:sldId id="275" r:id="rId17"/>
    <p:sldId id="295" r:id="rId18"/>
    <p:sldId id="268" r:id="rId19"/>
    <p:sldId id="269" r:id="rId20"/>
    <p:sldId id="310" r:id="rId21"/>
    <p:sldId id="300" r:id="rId22"/>
    <p:sldId id="301" r:id="rId23"/>
    <p:sldId id="302" r:id="rId24"/>
    <p:sldId id="303" r:id="rId25"/>
    <p:sldId id="271" r:id="rId26"/>
    <p:sldId id="309" r:id="rId27"/>
    <p:sldId id="273" r:id="rId28"/>
    <p:sldId id="277" r:id="rId29"/>
    <p:sldId id="278" r:id="rId30"/>
    <p:sldId id="304" r:id="rId31"/>
    <p:sldId id="306" r:id="rId32"/>
    <p:sldId id="279" r:id="rId33"/>
    <p:sldId id="274" r:id="rId34"/>
    <p:sldId id="308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002" autoAdjust="0"/>
    <p:restoredTop sz="94660"/>
  </p:normalViewPr>
  <p:slideViewPr>
    <p:cSldViewPr snapToGrid="0">
      <p:cViewPr varScale="1">
        <p:scale>
          <a:sx n="87" d="100"/>
          <a:sy n="87" d="100"/>
        </p:scale>
        <p:origin x="571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theme" Target="theme/theme1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8F5C938-9901-49D1-A7F0-9706E78B0AAC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1C55C0-A848-47AD-B3B3-4F4BCDB5C8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673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79142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69780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48F24B-0E14-46F3-AD69-CB55947AC61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39519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2A0F9D-3357-4A94-85C8-3B842B870D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410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88502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0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3448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879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122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71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446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04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161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184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263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01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47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348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298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87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0062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811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301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052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3932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740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9944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375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58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226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588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051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2144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/>
          <a:srcRect/>
          <a:stretch>
            <a:fillRect/>
          </a:stretch>
        </p:blipFill>
        <p:spPr>
          <a:xfrm>
            <a:off x="82505" y="108235"/>
            <a:ext cx="4097612" cy="103482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3" cstate="print"/>
          <a:srcRect/>
          <a:stretch>
            <a:fillRect/>
          </a:stretch>
        </p:blipFill>
        <p:spPr>
          <a:xfrm>
            <a:off x="19416" y="6502009"/>
            <a:ext cx="12192000" cy="353756"/>
          </a:xfrm>
          <a:prstGeom prst="rect">
            <a:avLst/>
          </a:prstGeom>
        </p:spPr>
      </p:pic>
      <p:sp>
        <p:nvSpPr>
          <p:cNvPr id="3" name="标题 2"/>
          <p:cNvSpPr>
            <a:spLocks noGrp="1"/>
          </p:cNvSpPr>
          <p:nvPr>
            <p:ph type="title" hasCustomPrompt="1"/>
          </p:nvPr>
        </p:nvSpPr>
        <p:spPr>
          <a:xfrm>
            <a:off x="2131309" y="131270"/>
            <a:ext cx="9552544" cy="757797"/>
          </a:xfrm>
          <a:prstGeom prst="rect">
            <a:avLst/>
          </a:prstGeom>
        </p:spPr>
        <p:txBody>
          <a:bodyPr/>
          <a:lstStyle>
            <a:lvl1pPr>
              <a:defRPr sz="4265" b="1">
                <a:solidFill>
                  <a:schemeClr val="accent1">
                    <a:lumMod val="50000"/>
                  </a:schemeClr>
                </a:solidFill>
                <a:latin typeface="Microsoft YaHei" panose="020B0503020204020204" charset="-122"/>
                <a:ea typeface="Microsoft YaHei" panose="020B0503020204020204" charset="-122"/>
              </a:defRPr>
            </a:lvl1pPr>
          </a:lstStyle>
          <a:p>
            <a:r>
              <a:rPr lang="zh-CN" altLang="en-US" dirty="0"/>
              <a:t>单击此处编辑母版标题</a:t>
            </a:r>
          </a:p>
        </p:txBody>
      </p:sp>
    </p:spTree>
    <p:extLst>
      <p:ext uri="{BB962C8B-B14F-4D97-AF65-F5344CB8AC3E}">
        <p14:creationId xmlns:p14="http://schemas.microsoft.com/office/powerpoint/2010/main" val="1404482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5349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29" name="Title 28"/>
          <p:cNvSpPr>
            <a:spLocks noGrp="1"/>
          </p:cNvSpPr>
          <p:nvPr>
            <p:ph type="ctrTitle"/>
          </p:nvPr>
        </p:nvSpPr>
        <p:spPr>
          <a:xfrm>
            <a:off x="508000" y="4853412"/>
            <a:ext cx="11277600" cy="1222375"/>
          </a:xfrm>
        </p:spPr>
        <p:txBody>
          <a:bodyPr anchor="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508000" y="3886200"/>
            <a:ext cx="11277600" cy="914400"/>
          </a:xfrm>
        </p:spPr>
        <p:txBody>
          <a:bodyPr anchor="b"/>
          <a:lstStyle>
            <a:lvl1pPr marL="0" indent="0" algn="l">
              <a:buNone/>
              <a:defRPr sz="240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/>
              <a:t>Click to edit Master subtitle style</a:t>
            </a:r>
          </a:p>
        </p:txBody>
      </p:sp>
      <p:sp>
        <p:nvSpPr>
          <p:cNvPr id="16" name="Date Placeholder 1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2504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>
          <a:xfrm>
            <a:off x="4775200" y="76201"/>
            <a:ext cx="3860800" cy="2889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6110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3444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>
          <a:xfrm>
            <a:off x="508000" y="1676400"/>
            <a:ext cx="112776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9" name="Date Placeholder 1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40633" y="2947086"/>
            <a:ext cx="11582400" cy="1184825"/>
          </a:xfrm>
        </p:spPr>
        <p:txBody>
          <a:bodyPr rtlCol="0" anchor="t"/>
          <a:lstStyle>
            <a:lvl1pPr algn="r"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966887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06400" y="1600200"/>
            <a:ext cx="55880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3" name="Content Placeholder 12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7912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1" name="Date Placeholder 2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8284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862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28"/>
          <p:cNvSpPr>
            <a:spLocks noGrp="1"/>
          </p:cNvSpPr>
          <p:nvPr>
            <p:ph type="title"/>
          </p:nvPr>
        </p:nvSpPr>
        <p:spPr>
          <a:xfrm>
            <a:off x="406400" y="5410200"/>
            <a:ext cx="11480800" cy="88265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375259" y="666750"/>
            <a:ext cx="5720741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25" name="Text Placeholder 24"/>
          <p:cNvSpPr>
            <a:spLocks noGrp="1"/>
          </p:cNvSpPr>
          <p:nvPr>
            <p:ph type="body" sz="half" idx="3"/>
          </p:nvPr>
        </p:nvSpPr>
        <p:spPr>
          <a:xfrm>
            <a:off x="6193367" y="666750"/>
            <a:ext cx="5722988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375259" y="1316038"/>
            <a:ext cx="5720741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8" name="Content Placeholder 27"/>
          <p:cNvSpPr>
            <a:spLocks noGrp="1"/>
          </p:cNvSpPr>
          <p:nvPr>
            <p:ph sz="quarter" idx="4"/>
          </p:nvPr>
        </p:nvSpPr>
        <p:spPr>
          <a:xfrm>
            <a:off x="6198307" y="1316038"/>
            <a:ext cx="5718048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972800" y="6477000"/>
            <a:ext cx="1016000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Straight Connector 10"/>
          <p:cNvSpPr>
            <a:spLocks noChangeShapeType="1"/>
          </p:cNvSpPr>
          <p:nvPr/>
        </p:nvSpPr>
        <p:spPr bwMode="auto">
          <a:xfrm>
            <a:off x="685800" y="6019801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42938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2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4447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044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traight Connector 7"/>
          <p:cNvSpPr>
            <a:spLocks noChangeShapeType="1"/>
          </p:cNvSpPr>
          <p:nvPr/>
        </p:nvSpPr>
        <p:spPr bwMode="auto">
          <a:xfrm>
            <a:off x="685800" y="5849118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609600" y="5486400"/>
            <a:ext cx="11277600" cy="520700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idx="2"/>
          </p:nvPr>
        </p:nvSpPr>
        <p:spPr>
          <a:xfrm>
            <a:off x="609601" y="609600"/>
            <a:ext cx="4011084" cy="4800600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766733" y="609600"/>
            <a:ext cx="7120467" cy="48006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29" name="Footer Placeholder 2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831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idx="1"/>
          </p:nvPr>
        </p:nvSpPr>
        <p:spPr>
          <a:xfrm>
            <a:off x="4673600" y="616634"/>
            <a:ext cx="6705600" cy="3657600"/>
          </a:xfrm>
          <a:solidFill>
            <a:schemeClr val="bg1"/>
          </a:solidFill>
          <a:ln w="6350">
            <a:solidFill>
              <a:schemeClr val="accent1"/>
            </a:solidFill>
          </a:ln>
          <a:effectLst>
            <a:reflection blurRad="1000" stA="49000" endA="500" endPos="10000" dist="900" dir="5400000" sy="-90000" algn="bl" rotWithShape="0"/>
          </a:effectLst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/>
              <a:t>Click icon to add picture</a:t>
            </a:r>
            <a:endParaRPr kumimoji="0"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508000" y="4993760"/>
            <a:ext cx="7823200" cy="522288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sz="half" idx="2"/>
          </p:nvPr>
        </p:nvSpPr>
        <p:spPr>
          <a:xfrm>
            <a:off x="508000" y="5533218"/>
            <a:ext cx="7823200" cy="768350"/>
          </a:xfrm>
        </p:spPr>
        <p:txBody>
          <a:bodyPr lIns="109728" tIns="0"/>
          <a:lstStyle>
            <a:lvl1pPr marL="0" indent="0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25370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0553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44000" y="549277"/>
            <a:ext cx="2438400" cy="5851525"/>
          </a:xfrm>
        </p:spPr>
        <p:txBody>
          <a:bodyPr vert="eaVer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549277"/>
            <a:ext cx="8331200" cy="5851525"/>
          </a:xfrm>
        </p:spPr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0275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443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43E940-FD56-480F-B6E7-315A965CF5CC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74579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342169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057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0837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3611813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690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4119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1753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793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5301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85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498892"/>
      </p:ext>
    </p:extLst>
  </p:cSld>
  <p:clrMapOvr>
    <a:masterClrMapping/>
  </p:clrMapOvr>
  <p:transition spd="slow">
    <p:randomBar dir="vert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6994658"/>
      </p:ext>
    </p:extLst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704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3362152"/>
      </p:ext>
    </p:extLst>
  </p:cSld>
  <p:clrMapOvr>
    <a:masterClrMapping/>
  </p:clrMapOvr>
  <p:transition spd="slow">
    <p:randomBar dir="vert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9406508"/>
      </p:ext>
    </p:extLst>
  </p:cSld>
  <p:clrMapOvr>
    <a:masterClrMapping/>
  </p:clrMapOvr>
  <p:transition spd="slow">
    <p:randomBar dir="vert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0505015"/>
      </p:ext>
    </p:extLst>
  </p:cSld>
  <p:clrMapOvr>
    <a:masterClrMapping/>
  </p:clrMapOvr>
  <p:transition spd="slow">
    <p:randomBar dir="vert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8423691"/>
      </p:ext>
    </p:extLst>
  </p:cSld>
  <p:clrMapOvr>
    <a:masterClrMapping/>
  </p:clrMapOvr>
  <p:transition spd="slow">
    <p:randomBar dir="vert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306518"/>
      </p:ext>
    </p:extLst>
  </p:cSld>
  <p:clrMapOvr>
    <a:masterClrMapping/>
  </p:clrMapOvr>
  <p:transition spd="slow">
    <p:randomBar dir="vert"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8480035"/>
      </p:ext>
    </p:extLst>
  </p:cSld>
  <p:clrMapOvr>
    <a:masterClrMapping/>
  </p:clrMapOvr>
  <p:transition spd="slow">
    <p:randomBar dir="vert"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6930649"/>
      </p:ext>
    </p:extLst>
  </p:cSld>
  <p:clrMapOvr>
    <a:masterClrMapping/>
  </p:clrMapOvr>
  <p:transition spd="slow">
    <p:randomBar dir="vert"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0816182"/>
      </p:ext>
    </p:extLst>
  </p:cSld>
  <p:clrMapOvr>
    <a:masterClrMapping/>
  </p:clrMapOvr>
  <p:transition spd="slow">
    <p:randomBar dir="vert"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9168846"/>
      </p:ext>
    </p:extLst>
  </p:cSld>
  <p:clrMapOvr>
    <a:masterClrMapping/>
  </p:clrMapOvr>
  <p:transition spd="slow">
    <p:randomBar dir="vert"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40686"/>
      </p:ext>
    </p:extLst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345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2011291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391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844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theme" Target="../theme/theme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11/6/2022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234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F8FA92-DCEB-416D-A3AA-345BE494323E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975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983328-5D9C-4CDA-A4B0-8F0932BA2C1A}" type="datetimeFigureOut">
              <a:rPr lang="en-US" smtClean="0"/>
              <a:t>11/6/2022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8361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>
          <a:xfrm>
            <a:off x="406400" y="1554163"/>
            <a:ext cx="115824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/>
              <a:t>Click to edit Master text styles</a:t>
            </a:r>
          </a:p>
          <a:p>
            <a:pPr lvl="1" eaLnBrk="1" latinLnBrk="0" hangingPunct="1"/>
            <a:r>
              <a:rPr kumimoji="0" lang="en-US"/>
              <a:t>Second level</a:t>
            </a:r>
          </a:p>
          <a:p>
            <a:pPr lvl="2" eaLnBrk="1" latinLnBrk="0" hangingPunct="1"/>
            <a:r>
              <a:rPr kumimoji="0" lang="en-US"/>
              <a:t>Third level</a:t>
            </a:r>
          </a:p>
          <a:p>
            <a:pPr lvl="3" eaLnBrk="1" latinLnBrk="0" hangingPunct="1"/>
            <a:r>
              <a:rPr kumimoji="0" lang="en-US"/>
              <a:t>Fourth level</a:t>
            </a:r>
          </a:p>
          <a:p>
            <a:pPr lvl="4" eaLnBrk="1" latinLnBrk="0" hangingPunct="1"/>
            <a:r>
              <a:rPr kumimoji="0" lang="en-US"/>
              <a:t>Fifth level</a:t>
            </a:r>
          </a:p>
        </p:txBody>
      </p:sp>
      <p:sp>
        <p:nvSpPr>
          <p:cNvPr id="11" name="Date Placeholder 10"/>
          <p:cNvSpPr>
            <a:spLocks noGrp="1"/>
          </p:cNvSpPr>
          <p:nvPr>
            <p:ph type="dt" sz="half" idx="2"/>
          </p:nvPr>
        </p:nvSpPr>
        <p:spPr>
          <a:xfrm>
            <a:off x="8636000" y="76201"/>
            <a:ext cx="3352800" cy="288925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7C6662AC-A369-4D70-88AD-1C73A87EEAD0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3"/>
          </p:nvPr>
        </p:nvSpPr>
        <p:spPr>
          <a:xfrm>
            <a:off x="4165600" y="76201"/>
            <a:ext cx="4470400" cy="28892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10972800" y="6477001"/>
            <a:ext cx="1016000" cy="24447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0" name="Title Placeholder 9"/>
          <p:cNvSpPr>
            <a:spLocks noGrp="1"/>
          </p:cNvSpPr>
          <p:nvPr>
            <p:ph type="title"/>
          </p:nvPr>
        </p:nvSpPr>
        <p:spPr>
          <a:xfrm>
            <a:off x="406400" y="457200"/>
            <a:ext cx="115824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traight Connector 8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Straight Connector 11"/>
          <p:cNvSpPr>
            <a:spLocks noChangeShapeType="1"/>
          </p:cNvSpPr>
          <p:nvPr/>
        </p:nvSpPr>
        <p:spPr bwMode="auto">
          <a:xfrm>
            <a:off x="685800" y="1057987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315984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rtl="0" eaLnBrk="1" latinLnBrk="0" hangingPunct="1">
        <a:spcBef>
          <a:spcPct val="0"/>
        </a:spcBef>
        <a:buNone/>
        <a:defRPr kumimoji="0" sz="3600" kern="1200" cap="all" baseline="0">
          <a:solidFill>
            <a:schemeClr val="tx2"/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"/>
        <a:defRPr kumimoji="0" sz="3200" kern="12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"/>
        <a:defRPr kumimoji="0" sz="28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"/>
        <a:defRPr kumimoji="0"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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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2022/11/6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73727B-28EB-49DB-AC0E-31A7F5556E46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190699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4090032-7A42-4F66-AE86-B176F90D4A59}"/>
              </a:ext>
            </a:extLst>
          </p:cNvPr>
          <p:cNvSpPr txBox="1"/>
          <p:nvPr userDrawn="1"/>
        </p:nvSpPr>
        <p:spPr>
          <a:xfrm>
            <a:off x="9355014" y="6524972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983178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1.xml"/><Relationship Id="rId7" Type="http://schemas.microsoft.com/office/2007/relationships/hdphoto" Target="../media/hdphoto1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9.png"/><Relationship Id="rId5" Type="http://schemas.openxmlformats.org/officeDocument/2006/relationships/image" Target="../media/image8.jpeg"/><Relationship Id="rId10" Type="http://schemas.microsoft.com/office/2007/relationships/hdphoto" Target="../media/hdphoto2.wdp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1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4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4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6.png"/><Relationship Id="rId7" Type="http://schemas.microsoft.com/office/2007/relationships/hdphoto" Target="../media/hdphoto22.wdp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60.png"/><Relationship Id="rId18" Type="http://schemas.openxmlformats.org/officeDocument/2006/relationships/image" Target="../media/image65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54.png"/><Relationship Id="rId12" Type="http://schemas.openxmlformats.org/officeDocument/2006/relationships/image" Target="../media/image59.png"/><Relationship Id="rId17" Type="http://schemas.openxmlformats.org/officeDocument/2006/relationships/image" Target="../media/image64.png"/><Relationship Id="rId2" Type="http://schemas.openxmlformats.org/officeDocument/2006/relationships/slideLayout" Target="../slideLayouts/slideLayout59.xml"/><Relationship Id="rId16" Type="http://schemas.openxmlformats.org/officeDocument/2006/relationships/image" Target="../media/image63.png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53.png"/><Relationship Id="rId11" Type="http://schemas.openxmlformats.org/officeDocument/2006/relationships/image" Target="../media/image58.png"/><Relationship Id="rId5" Type="http://schemas.openxmlformats.org/officeDocument/2006/relationships/image" Target="../media/image52.png"/><Relationship Id="rId15" Type="http://schemas.openxmlformats.org/officeDocument/2006/relationships/image" Target="../media/image62.png"/><Relationship Id="rId10" Type="http://schemas.openxmlformats.org/officeDocument/2006/relationships/image" Target="../media/image57.png"/><Relationship Id="rId4" Type="http://schemas.openxmlformats.org/officeDocument/2006/relationships/image" Target="../media/image51.png"/><Relationship Id="rId9" Type="http://schemas.openxmlformats.org/officeDocument/2006/relationships/image" Target="../media/image56.png"/><Relationship Id="rId14" Type="http://schemas.openxmlformats.org/officeDocument/2006/relationships/image" Target="../media/image61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5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5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70.png"/><Relationship Id="rId5" Type="http://schemas.openxmlformats.org/officeDocument/2006/relationships/image" Target="../media/image58.png"/><Relationship Id="rId4" Type="http://schemas.openxmlformats.org/officeDocument/2006/relationships/image" Target="../media/image69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17.png"/><Relationship Id="rId18" Type="http://schemas.microsoft.com/office/2007/relationships/hdphoto" Target="../media/hdphoto9.wdp"/><Relationship Id="rId3" Type="http://schemas.openxmlformats.org/officeDocument/2006/relationships/slideLayout" Target="../slideLayouts/slideLayout2.xml"/><Relationship Id="rId21" Type="http://schemas.openxmlformats.org/officeDocument/2006/relationships/slide" Target="slide4.xml"/><Relationship Id="rId7" Type="http://schemas.openxmlformats.org/officeDocument/2006/relationships/image" Target="../media/image14.png"/><Relationship Id="rId12" Type="http://schemas.microsoft.com/office/2007/relationships/hdphoto" Target="../media/hdphoto6.wdp"/><Relationship Id="rId17" Type="http://schemas.openxmlformats.org/officeDocument/2006/relationships/image" Target="../media/image19.png"/><Relationship Id="rId2" Type="http://schemas.openxmlformats.org/officeDocument/2006/relationships/audio" Target="../media/media2.mp3"/><Relationship Id="rId16" Type="http://schemas.microsoft.com/office/2007/relationships/hdphoto" Target="../media/hdphoto8.wdp"/><Relationship Id="rId20" Type="http://schemas.openxmlformats.org/officeDocument/2006/relationships/slide" Target="slide3.xml"/><Relationship Id="rId1" Type="http://schemas.microsoft.com/office/2007/relationships/media" Target="../media/media2.mp3"/><Relationship Id="rId6" Type="http://schemas.microsoft.com/office/2007/relationships/hdphoto" Target="../media/hdphoto3.wdp"/><Relationship Id="rId11" Type="http://schemas.openxmlformats.org/officeDocument/2006/relationships/image" Target="../media/image16.png"/><Relationship Id="rId5" Type="http://schemas.openxmlformats.org/officeDocument/2006/relationships/image" Target="../media/image13.png"/><Relationship Id="rId15" Type="http://schemas.openxmlformats.org/officeDocument/2006/relationships/image" Target="../media/image18.png"/><Relationship Id="rId10" Type="http://schemas.microsoft.com/office/2007/relationships/hdphoto" Target="../media/hdphoto5.wdp"/><Relationship Id="rId19" Type="http://schemas.openxmlformats.org/officeDocument/2006/relationships/image" Target="../media/image10.png"/><Relationship Id="rId4" Type="http://schemas.openxmlformats.org/officeDocument/2006/relationships/image" Target="../media/image12.jpeg"/><Relationship Id="rId9" Type="http://schemas.openxmlformats.org/officeDocument/2006/relationships/image" Target="../media/image15.png"/><Relationship Id="rId14" Type="http://schemas.microsoft.com/office/2007/relationships/hdphoto" Target="../media/hdphoto7.wdp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6.png"/><Relationship Id="rId7" Type="http://schemas.microsoft.com/office/2007/relationships/hdphoto" Target="../media/hdphoto22.wdp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6.png"/><Relationship Id="rId7" Type="http://schemas.microsoft.com/office/2007/relationships/hdphoto" Target="../media/hdphoto22.wdp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7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37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23.wdp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74.GIF"/><Relationship Id="rId4" Type="http://schemas.openxmlformats.org/officeDocument/2006/relationships/image" Target="../media/image73.G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7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7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2.jpeg"/><Relationship Id="rId10" Type="http://schemas.openxmlformats.org/officeDocument/2006/relationships/slide" Target="slide2.xml"/><Relationship Id="rId4" Type="http://schemas.openxmlformats.org/officeDocument/2006/relationships/audio" Target="../media/audio3.wav"/><Relationship Id="rId9" Type="http://schemas.microsoft.com/office/2007/relationships/hdphoto" Target="../media/hdphoto10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microsoft.com/office/2007/relationships/hdphoto" Target="../media/hdphoto6.wdp"/><Relationship Id="rId18" Type="http://schemas.openxmlformats.org/officeDocument/2006/relationships/image" Target="../media/image28.png"/><Relationship Id="rId3" Type="http://schemas.openxmlformats.org/officeDocument/2006/relationships/slideLayout" Target="../slideLayouts/slideLayout2.xml"/><Relationship Id="rId21" Type="http://schemas.microsoft.com/office/2007/relationships/hdphoto" Target="../media/hdphoto8.wdp"/><Relationship Id="rId7" Type="http://schemas.microsoft.com/office/2007/relationships/hdphoto" Target="../media/hdphoto5.wdp"/><Relationship Id="rId12" Type="http://schemas.openxmlformats.org/officeDocument/2006/relationships/image" Target="../media/image16.png"/><Relationship Id="rId17" Type="http://schemas.microsoft.com/office/2007/relationships/hdphoto" Target="../media/hdphoto14.wdp"/><Relationship Id="rId2" Type="http://schemas.openxmlformats.org/officeDocument/2006/relationships/audio" Target="../media/media3.mp3"/><Relationship Id="rId16" Type="http://schemas.openxmlformats.org/officeDocument/2006/relationships/image" Target="../media/image27.png"/><Relationship Id="rId20" Type="http://schemas.openxmlformats.org/officeDocument/2006/relationships/image" Target="../media/image18.png"/><Relationship Id="rId1" Type="http://schemas.microsoft.com/office/2007/relationships/media" Target="../media/media3.mp3"/><Relationship Id="rId6" Type="http://schemas.openxmlformats.org/officeDocument/2006/relationships/image" Target="../media/image15.png"/><Relationship Id="rId11" Type="http://schemas.microsoft.com/office/2007/relationships/hdphoto" Target="../media/hdphoto12.wdp"/><Relationship Id="rId24" Type="http://schemas.openxmlformats.org/officeDocument/2006/relationships/slide" Target="slide5.xml"/><Relationship Id="rId5" Type="http://schemas.openxmlformats.org/officeDocument/2006/relationships/image" Target="../media/image23.png"/><Relationship Id="rId15" Type="http://schemas.microsoft.com/office/2007/relationships/hdphoto" Target="../media/hdphoto13.wdp"/><Relationship Id="rId23" Type="http://schemas.openxmlformats.org/officeDocument/2006/relationships/slide" Target="slide6.xml"/><Relationship Id="rId10" Type="http://schemas.openxmlformats.org/officeDocument/2006/relationships/image" Target="../media/image25.png"/><Relationship Id="rId19" Type="http://schemas.microsoft.com/office/2007/relationships/hdphoto" Target="../media/hdphoto15.wdp"/><Relationship Id="rId4" Type="http://schemas.openxmlformats.org/officeDocument/2006/relationships/notesSlide" Target="../notesSlides/notesSlide2.xml"/><Relationship Id="rId9" Type="http://schemas.microsoft.com/office/2007/relationships/hdphoto" Target="../media/hdphoto11.wdp"/><Relationship Id="rId14" Type="http://schemas.openxmlformats.org/officeDocument/2006/relationships/image" Target="../media/image26.png"/><Relationship Id="rId22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11" Type="http://schemas.openxmlformats.org/officeDocument/2006/relationships/slide" Target="slide4.xml"/><Relationship Id="rId5" Type="http://schemas.openxmlformats.org/officeDocument/2006/relationships/image" Target="../media/image23.png"/><Relationship Id="rId10" Type="http://schemas.openxmlformats.org/officeDocument/2006/relationships/image" Target="../media/image29.png"/><Relationship Id="rId4" Type="http://schemas.openxmlformats.org/officeDocument/2006/relationships/audio" Target="../media/audio3.wav"/><Relationship Id="rId9" Type="http://schemas.microsoft.com/office/2007/relationships/hdphoto" Target="../media/hdphoto10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microsoft.com/office/2007/relationships/hdphoto" Target="../media/hdphoto16.wdp"/><Relationship Id="rId18" Type="http://schemas.openxmlformats.org/officeDocument/2006/relationships/image" Target="../media/image33.png"/><Relationship Id="rId3" Type="http://schemas.openxmlformats.org/officeDocument/2006/relationships/slideLayout" Target="../slideLayouts/slideLayout2.xml"/><Relationship Id="rId21" Type="http://schemas.microsoft.com/office/2007/relationships/hdphoto" Target="../media/hdphoto19.wdp"/><Relationship Id="rId7" Type="http://schemas.microsoft.com/office/2007/relationships/hdphoto" Target="../media/hdphoto8.wdp"/><Relationship Id="rId12" Type="http://schemas.openxmlformats.org/officeDocument/2006/relationships/image" Target="../media/image31.png"/><Relationship Id="rId17" Type="http://schemas.microsoft.com/office/2007/relationships/hdphoto" Target="../media/hdphoto17.wdp"/><Relationship Id="rId2" Type="http://schemas.openxmlformats.org/officeDocument/2006/relationships/audio" Target="../media/media3.mp3"/><Relationship Id="rId16" Type="http://schemas.openxmlformats.org/officeDocument/2006/relationships/image" Target="../media/image32.png"/><Relationship Id="rId20" Type="http://schemas.openxmlformats.org/officeDocument/2006/relationships/image" Target="../media/image34.png"/><Relationship Id="rId1" Type="http://schemas.microsoft.com/office/2007/relationships/media" Target="../media/media3.mp3"/><Relationship Id="rId6" Type="http://schemas.openxmlformats.org/officeDocument/2006/relationships/image" Target="../media/image18.png"/><Relationship Id="rId11" Type="http://schemas.microsoft.com/office/2007/relationships/hdphoto" Target="../media/hdphoto3.wdp"/><Relationship Id="rId24" Type="http://schemas.openxmlformats.org/officeDocument/2006/relationships/slide" Target="slide7.xml"/><Relationship Id="rId5" Type="http://schemas.openxmlformats.org/officeDocument/2006/relationships/image" Target="../media/image30.jpeg"/><Relationship Id="rId15" Type="http://schemas.microsoft.com/office/2007/relationships/hdphoto" Target="../media/hdphoto6.wdp"/><Relationship Id="rId23" Type="http://schemas.openxmlformats.org/officeDocument/2006/relationships/slide" Target="slide8.xml"/><Relationship Id="rId10" Type="http://schemas.openxmlformats.org/officeDocument/2006/relationships/image" Target="../media/image13.png"/><Relationship Id="rId19" Type="http://schemas.microsoft.com/office/2007/relationships/hdphoto" Target="../media/hdphoto18.wdp"/><Relationship Id="rId4" Type="http://schemas.openxmlformats.org/officeDocument/2006/relationships/notesSlide" Target="../notesSlides/notesSlide3.xml"/><Relationship Id="rId9" Type="http://schemas.microsoft.com/office/2007/relationships/hdphoto" Target="../media/hdphoto5.wdp"/><Relationship Id="rId14" Type="http://schemas.openxmlformats.org/officeDocument/2006/relationships/image" Target="../media/image16.png"/><Relationship Id="rId22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slide" Target="slide6.xml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0.wdp"/><Relationship Id="rId5" Type="http://schemas.openxmlformats.org/officeDocument/2006/relationships/image" Target="../media/image22.png"/><Relationship Id="rId4" Type="http://schemas.microsoft.com/office/2007/relationships/hdphoto" Target="../media/hdphoto18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6.GIF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0.png"/><Relationship Id="rId11" Type="http://schemas.microsoft.com/office/2007/relationships/hdphoto" Target="../media/hdphoto20.wdp"/><Relationship Id="rId5" Type="http://schemas.openxmlformats.org/officeDocument/2006/relationships/image" Target="../media/image35.jpeg"/><Relationship Id="rId10" Type="http://schemas.openxmlformats.org/officeDocument/2006/relationships/image" Target="../media/image37.png"/><Relationship Id="rId4" Type="http://schemas.openxmlformats.org/officeDocument/2006/relationships/notesSlide" Target="../notesSlides/notesSlide4.xml"/><Relationship Id="rId9" Type="http://schemas.microsoft.com/office/2007/relationships/hdphoto" Target="../media/hdphoto10.wdp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1.wdp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9472" l="0" r="100000">
                        <a14:foregroundMark x1="22813" y1="9763" x2="22813" y2="9763"/>
                        <a14:foregroundMark x1="27813" y1="14248" x2="27813" y2="14248"/>
                        <a14:foregroundMark x1="19844" y1="10818" x2="19844" y2="10818"/>
                        <a14:foregroundMark x1="18281" y1="12929" x2="18281" y2="12929"/>
                        <a14:foregroundMark x1="20313" y1="14776" x2="20313" y2="14776"/>
                        <a14:foregroundMark x1="18438" y1="8179" x2="18438" y2="81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2514601"/>
            <a:ext cx="6096000" cy="3609975"/>
          </a:xfrm>
          <a:prstGeom prst="rect">
            <a:avLst/>
          </a:prstGeom>
        </p:spPr>
      </p:pic>
      <p:pic>
        <p:nvPicPr>
          <p:cNvPr id="4" name="TaydukyNhacchuong-Dangcapnhat_48bf (mp3cut.net) (5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77800" y="533400"/>
            <a:ext cx="609600" cy="609600"/>
          </a:xfrm>
          <a:prstGeom prst="rect">
            <a:avLst/>
          </a:prstGeom>
        </p:spPr>
      </p:pic>
      <p:sp>
        <p:nvSpPr>
          <p:cNvPr id="2" name="Oval Callout 1"/>
          <p:cNvSpPr/>
          <p:nvPr/>
        </p:nvSpPr>
        <p:spPr>
          <a:xfrm>
            <a:off x="1905000" y="0"/>
            <a:ext cx="7315200" cy="2514601"/>
          </a:xfrm>
          <a:prstGeom prst="wedgeEllipseCallout">
            <a:avLst>
              <a:gd name="adj1" fmla="val -55681"/>
              <a:gd name="adj2" fmla="val 7407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742950" marR="0" lvl="0" indent="-7429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3800" b="1" i="0" u="none" strike="noStrike" kern="1200" cap="none" spc="0" normalizeH="0" baseline="0" noProof="0" dirty="0">
                <a:ln w="11430"/>
                <a:solidFill>
                  <a:prstClr val="black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Ôn và khởi động: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Lớp mình ơi chúng ta hãy giúp thầy trò đường tăng trả lời tốt các câu hỏi vượt qua các thử thách để đến Tây Trúc thỉnh kinh nhé.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5692" b="96000" l="9963" r="89851">
                        <a14:foregroundMark x1="35196" y1="28154" x2="39385" y2="29231"/>
                        <a14:foregroundMark x1="55121" y1="30615" x2="58845" y2="32692"/>
                        <a14:foregroundMark x1="69088" y1="20077" x2="69088" y2="23923"/>
                        <a14:foregroundMark x1="35196" y1="13462" x2="35196" y2="1730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4800" y="2590800"/>
            <a:ext cx="2357489" cy="24193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146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 bldLvl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338005" y="2456816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17: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Gọi</a:t>
            </a:r>
            <a:r>
              <a:rPr kumimoji="0" lang="en-US" altLang="zh-CN" sz="6400" b="1" i="0" u="none" strike="noStrike" kern="1200" cap="none" spc="0" normalizeH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bạn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7"/>
          <p:cNvCxnSpPr/>
          <p:nvPr/>
        </p:nvCxnSpPr>
        <p:spPr>
          <a:xfrm>
            <a:off x="3717388" y="2328601"/>
            <a:ext cx="4357441" cy="0"/>
          </a:xfrm>
          <a:prstGeom prst="line">
            <a:avLst/>
          </a:prstGeom>
          <a:ln w="9525">
            <a:solidFill>
              <a:schemeClr val="bg1"/>
            </a:solidFill>
            <a:prstDash val="soli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14"/>
          <p:cNvGrpSpPr/>
          <p:nvPr/>
        </p:nvGrpSpPr>
        <p:grpSpPr>
          <a:xfrm>
            <a:off x="2867660" y="1442085"/>
            <a:ext cx="6456680" cy="2016125"/>
            <a:chOff x="2118480" y="1316166"/>
            <a:chExt cx="1512168" cy="1512168"/>
          </a:xfrm>
        </p:grpSpPr>
        <p:sp>
          <p:nvSpPr>
            <p:cNvPr id="16" name="15"/>
            <p:cNvSpPr/>
            <p:nvPr/>
          </p:nvSpPr>
          <p:spPr>
            <a:xfrm>
              <a:off x="2118480" y="1316166"/>
              <a:ext cx="1512168" cy="15121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992B5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endParaRPr>
            </a:p>
          </p:txBody>
        </p:sp>
        <p:sp>
          <p:nvSpPr>
            <p:cNvPr id="19" name="TextBox 67"/>
            <p:cNvSpPr txBox="1"/>
            <p:nvPr/>
          </p:nvSpPr>
          <p:spPr>
            <a:xfrm>
              <a:off x="2208337" y="1556684"/>
              <a:ext cx="1378326" cy="991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1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0" b="0" i="0" u="none" strike="noStrike" kern="1200" cap="none" spc="30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anose="020F0704030504030204" charset="0"/>
                  <a:ea typeface="Microsoft YaHei" panose="020B0503020204020204" charset="-122"/>
                  <a:cs typeface="Arial Rounded MT Bold" panose="020F0704030504030204" charset="0"/>
                </a:rPr>
                <a:t>Tiết 1 + 2</a:t>
              </a:r>
              <a:endParaRPr kumimoji="0" lang="zh-CN" altLang="en-US" sz="8000" b="0" i="0" u="none" strike="noStrike" kern="1200" cap="none" spc="30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Rounded MT Bold" panose="020F0704030504030204" charset="0"/>
                <a:ea typeface="Microsoft YaHei" panose="020B0503020204020204" charset="-122"/>
                <a:cs typeface="Arial Rounded MT Bold" panose="020F0704030504030204" charset="0"/>
              </a:endParaRPr>
            </a:p>
          </p:txBody>
        </p:sp>
      </p:grpSp>
      <p:grpSp>
        <p:nvGrpSpPr>
          <p:cNvPr id="2" name="1"/>
          <p:cNvGrpSpPr/>
          <p:nvPr/>
        </p:nvGrpSpPr>
        <p:grpSpPr>
          <a:xfrm>
            <a:off x="-71057" y="2921013"/>
            <a:ext cx="12282473" cy="3934752"/>
            <a:chOff x="-53293" y="2190760"/>
            <a:chExt cx="9211855" cy="2951064"/>
          </a:xfrm>
        </p:grpSpPr>
        <p:pic>
          <p:nvPicPr>
            <p:cNvPr id="11" name="10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4248310" y="3185627"/>
              <a:ext cx="4910252" cy="1956197"/>
            </a:xfrm>
            <a:prstGeom prst="rect">
              <a:avLst/>
            </a:prstGeom>
          </p:spPr>
        </p:pic>
        <p:pic>
          <p:nvPicPr>
            <p:cNvPr id="14" name="1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36016" y="2190760"/>
              <a:ext cx="3208926" cy="2720031"/>
            </a:xfrm>
            <a:prstGeom prst="rect">
              <a:avLst/>
            </a:prstGeom>
          </p:spPr>
        </p:pic>
        <p:pic>
          <p:nvPicPr>
            <p:cNvPr id="17" name="16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-53293" y="3185627"/>
              <a:ext cx="4910252" cy="195619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432695" y="517584"/>
            <a:ext cx="3352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Yêu</a:t>
            </a:r>
            <a:r>
              <a:rPr kumimoji="0" lang="en-US" altLang="zh-CN" sz="3600" b="1" i="0" u="none" strike="noStrike" kern="1200" cap="none" spc="0" normalizeH="0" noProof="0" dirty="0" smtClean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600" b="1" i="0" u="none" strike="noStrike" kern="1200" cap="none" spc="0" normalizeH="0" noProof="0" dirty="0" err="1" smtClean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cầu</a:t>
            </a:r>
            <a:r>
              <a:rPr kumimoji="0" lang="en-US" altLang="zh-CN" sz="3600" b="1" i="0" u="none" strike="noStrike" kern="1200" cap="none" spc="0" normalizeH="0" noProof="0" dirty="0" smtClean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600" b="1" i="0" u="none" strike="noStrike" kern="1200" cap="none" spc="0" normalizeH="0" noProof="0" dirty="0" err="1" smtClean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cần</a:t>
            </a:r>
            <a:r>
              <a:rPr kumimoji="0" lang="en-US" altLang="zh-CN" sz="3600" b="1" i="0" u="none" strike="noStrike" kern="1200" cap="none" spc="0" normalizeH="0" noProof="0" dirty="0" smtClean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600" b="1" i="0" u="none" strike="noStrike" kern="1200" cap="none" spc="0" normalizeH="0" noProof="0" dirty="0" err="1" smtClean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đạt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华康海报体W12(P)" panose="040B0C00000000000000" pitchFamily="82" charset="-122"/>
              <a:cs typeface="Times New Roman" panose="02020603050405020304" pitchFamily="18" charset="0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đúng, rõ ràng một bài thơ thuộc thể thơ 5 chữ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 nội dung bài: Tình bạn thân thiết, gắn bó giữa bê vàng và dê trắng.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Trả lời được các câu hỏi của bài.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5260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Nói về một người bạn của em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173355" y="156845"/>
            <a:ext cx="1478280" cy="89916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3407410" y="1694180"/>
            <a:ext cx="5893435" cy="2707640"/>
          </a:xfrm>
          <a:prstGeom prst="wedgeRoundRectCallou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 em tên là gì?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Em chơi với bạn từ khi nào?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Em và bạn ấy thường làm gì?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Em thích nhất điều gì ở bạn ấy?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5" grpId="0" animBg="1"/>
      <p:bldP spid="5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580755" y="527685"/>
            <a:ext cx="2819400" cy="81089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Đọc mẫu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7221855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chia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thành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562" y="1387374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220497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Đọc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tiếp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34302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0" grpId="2" animBg="1"/>
      <p:bldP spid="15" grpId="0" bldLvl="0" animBg="1"/>
      <p:bldP spid="15" grpId="1" animBg="1"/>
      <p:bldP spid="15" grpId="2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huở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k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hắp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nẻo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l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ang thang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s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uối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cạn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1774120" y="840063"/>
            <a:ext cx="599676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thẳm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rất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642370" y="1579338"/>
            <a:ext cx="9721048" cy="12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Hạn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Tình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trạng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thiếu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nước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do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nắng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lâu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mưa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gây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ra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9430DFF-A853-4B6B-AA0B-1047F6B9F6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80635" y="2504058"/>
            <a:ext cx="6496050" cy="3714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180730" y="1205113"/>
            <a:ext cx="10209321" cy="1943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Lang thang: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Đi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hết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này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đến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khác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dừng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lại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ở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nơi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nào</a:t>
            </a:r>
            <a:r>
              <a:rPr lang="en-US" altLang="vi-VN" sz="2800" dirty="0">
                <a:solidFill>
                  <a:srgbClr val="231F2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DFC7812-4A36-4218-A9EE-91AB74564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3619" y="2176693"/>
            <a:ext cx="5858409" cy="34761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23652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746" y="1550026"/>
            <a:ext cx="4151060" cy="415106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977196" y="2395809"/>
            <a:ext cx="7016281" cy="3750026"/>
            <a:chOff x="920996" y="2898445"/>
            <a:chExt cx="5312654" cy="2241586"/>
          </a:xfrm>
        </p:grpSpPr>
        <p:sp>
          <p:nvSpPr>
            <p:cNvPr id="7" name="矩形: 圆角 6"/>
            <p:cNvSpPr/>
            <p:nvPr/>
          </p:nvSpPr>
          <p:spPr>
            <a:xfrm>
              <a:off x="920996" y="2898445"/>
              <a:ext cx="5312654" cy="2241586"/>
            </a:xfrm>
            <a:prstGeom prst="roundRect">
              <a:avLst/>
            </a:prstGeom>
            <a:solidFill>
              <a:srgbClr val="FFFFFF"/>
            </a:solidFill>
            <a:ln w="57150">
              <a:solidFill>
                <a:srgbClr val="D0BA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endParaRPr>
            </a:p>
          </p:txBody>
        </p:sp>
        <p:sp>
          <p:nvSpPr>
            <p:cNvPr id="8" name="TextBox 2"/>
            <p:cNvSpPr txBox="1"/>
            <p:nvPr/>
          </p:nvSpPr>
          <p:spPr>
            <a:xfrm>
              <a:off x="1477770" y="2995512"/>
              <a:ext cx="4337038" cy="17610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Một năm, trời hạn hán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Suối cạn, cỏ héo khô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Lấy gì nuôi đôi bạn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Chờ mưa đến bao giờ?</a:t>
              </a:r>
            </a:p>
          </p:txBody>
        </p:sp>
      </p:grpSp>
      <p:sp>
        <p:nvSpPr>
          <p:cNvPr id="10" name="TextBox 1"/>
          <p:cNvSpPr txBox="1"/>
          <p:nvPr/>
        </p:nvSpPr>
        <p:spPr>
          <a:xfrm>
            <a:off x="5364513" y="844290"/>
            <a:ext cx="407034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Ngắt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nghỉ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câu</a:t>
            </a:r>
            <a:endParaRPr kumimoji="0" lang="zh-CN" altLang="en-US" sz="5400" b="0" i="0" u="none" strike="noStrike" kern="1200" cap="none" spc="0" normalizeH="0" baseline="0" noProof="0" dirty="0">
              <a:ln w="28575">
                <a:solidFill>
                  <a:prstClr val="white"/>
                </a:solidFill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方正黑体简体" panose="03000509000000000000" pitchFamily="65" charset="-122"/>
              <a:cs typeface="Times New Roman" panose="02020603050405020304" pitchFamily="18" charset="0"/>
              <a:sym typeface="+mn-lt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7237">
            <a:off x="3414197" y="2060528"/>
            <a:ext cx="882023" cy="89125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1942" flipH="1">
            <a:off x="10961670" y="5092492"/>
            <a:ext cx="842613" cy="85858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0" y="5840346"/>
            <a:ext cx="12192000" cy="101765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115" y="50782"/>
            <a:ext cx="1633763" cy="231098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93C7E8E-67D5-4147-A4C1-26F845EADB05}"/>
              </a:ext>
            </a:extLst>
          </p:cNvPr>
          <p:cNvCxnSpPr>
            <a:cxnSpLocks/>
          </p:cNvCxnSpPr>
          <p:nvPr/>
        </p:nvCxnSpPr>
        <p:spPr>
          <a:xfrm flipH="1">
            <a:off x="6411320" y="2834486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1A19B06-0AA9-4319-A760-19BE7C7982FC}"/>
              </a:ext>
            </a:extLst>
          </p:cNvPr>
          <p:cNvCxnSpPr>
            <a:cxnSpLocks/>
          </p:cNvCxnSpPr>
          <p:nvPr/>
        </p:nvCxnSpPr>
        <p:spPr>
          <a:xfrm flipH="1">
            <a:off x="8530532" y="2799154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D6F80A6-04D8-4511-B5C7-AD284A8F2539}"/>
              </a:ext>
            </a:extLst>
          </p:cNvPr>
          <p:cNvCxnSpPr>
            <a:cxnSpLocks/>
          </p:cNvCxnSpPr>
          <p:nvPr/>
        </p:nvCxnSpPr>
        <p:spPr>
          <a:xfrm flipH="1">
            <a:off x="6320929" y="349405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17CC3D-0592-4C15-8116-D3645FE2575F}"/>
              </a:ext>
            </a:extLst>
          </p:cNvPr>
          <p:cNvCxnSpPr>
            <a:cxnSpLocks/>
          </p:cNvCxnSpPr>
          <p:nvPr/>
        </p:nvCxnSpPr>
        <p:spPr>
          <a:xfrm flipH="1">
            <a:off x="8380626" y="348419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0334B97-79FA-4784-85B0-9C9830816DCF}"/>
              </a:ext>
            </a:extLst>
          </p:cNvPr>
          <p:cNvCxnSpPr>
            <a:cxnSpLocks/>
          </p:cNvCxnSpPr>
          <p:nvPr/>
        </p:nvCxnSpPr>
        <p:spPr>
          <a:xfrm flipH="1">
            <a:off x="8022430" y="427082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4E51290-7644-4D15-9C32-2D52FD52E55A}"/>
              </a:ext>
            </a:extLst>
          </p:cNvPr>
          <p:cNvCxnSpPr>
            <a:cxnSpLocks/>
          </p:cNvCxnSpPr>
          <p:nvPr/>
        </p:nvCxnSpPr>
        <p:spPr>
          <a:xfrm flipH="1">
            <a:off x="8661283" y="493987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D917614-18AC-4179-BBDB-74C37CDA6F46}"/>
              </a:ext>
            </a:extLst>
          </p:cNvPr>
          <p:cNvCxnSpPr>
            <a:cxnSpLocks/>
          </p:cNvCxnSpPr>
          <p:nvPr/>
        </p:nvCxnSpPr>
        <p:spPr>
          <a:xfrm flipH="1">
            <a:off x="8530533" y="493987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L 4.16667E-6 0.00023 C 0.00065 -0.00301 0.00026 -0.00625 0.00208 -0.00903 C 0.00221 -0.01019 0.00494 -0.01111 0.00586 -0.01204 C 0.0069 -0.01343 0.00729 -0.01482 0.00807 -0.01621 C 0.00729 -0.01783 0.00768 -0.01991 0.00586 -0.02107 C 0.00299 -0.02384 -0.00847 -0.02408 -0.01159 -0.02408 C -0.0099 -0.02454 -0.00782 -0.02477 -0.00599 -0.02523 C 0.00221 -0.02801 -0.00131 -0.03079 0.00208 -0.02408 C -0.00261 -0.01273 0.0026 -0.02709 -0.00183 -0.01111 C -0.00469 -0.00255 -0.00039 -0.00185 4.16667E-6 2.22222E-6 Z " pathEditMode="relative" rAng="0" ptsTypes="AAAAAAAAAAA">
                                      <p:cBhvr>
                                        <p:cTn id="35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75E-6 -2.59259E-6 L -3.75E-6 0.00023 C 0.00026 -0.00416 0.00013 -0.00856 0.00052 -0.0125 C 0.00052 -0.01412 0.00105 -0.01528 0.00118 -0.01666 C 0.00144 -0.01852 0.00144 -0.02037 0.0017 -0.02222 C 0.00144 -0.02453 0.00157 -0.02731 0.00118 -0.02916 C 0.00065 -0.03287 -0.00156 -0.0331 -0.00208 -0.03333 C -0.00182 -0.03379 -0.00143 -0.03403 -0.00104 -0.03472 C 0.00052 -0.03865 -0.00013 -0.04236 0.00052 -0.03333 C -0.00039 -0.01759 0.00052 -0.03727 -0.00026 -0.01528 C -0.00078 -0.00347 -3.75E-6 -0.00254 -3.75E-6 -2.59259E-6 Z " pathEditMode="relative" rAng="0" ptsTypes="AAAAAAAAAAA">
                                      <p:cBhvr>
                                        <p:cTn id="3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3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1" y="3856729"/>
            <a:ext cx="1647457" cy="1771650"/>
          </a:xfrm>
          <a:prstGeom prst="rect">
            <a:avLst/>
          </a:prstGeom>
        </p:spPr>
      </p:pic>
      <p:pic>
        <p:nvPicPr>
          <p:cNvPr id="5" name="Content Placeholder 5"/>
          <p:cNvPicPr>
            <a:picLocks noGrp="1" noChangeAspect="1"/>
          </p:cNvPicPr>
          <p:nvPr>
            <p:ph idx="1"/>
          </p:nvPr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1" y="4163548"/>
            <a:ext cx="1503759" cy="1828800"/>
          </a:xfr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1316" y="1752600"/>
            <a:ext cx="3030415" cy="21381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5597845" y="4140004"/>
            <a:ext cx="1442090" cy="23622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2663" b="100000" l="0" r="9010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3554" y="3997590"/>
            <a:ext cx="1421847" cy="232235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006" y="32826"/>
            <a:ext cx="3124200" cy="2616517"/>
          </a:xfrm>
          <a:prstGeom prst="rect">
            <a:avLst/>
          </a:prstGeom>
        </p:spPr>
      </p:pic>
      <p:pic>
        <p:nvPicPr>
          <p:cNvPr id="14" name="Content Placeholder 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2564" b="96433" l="1077" r="98077">
                        <a14:foregroundMark x1="81769" y1="39911" x2="82615" y2="4169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5828610"/>
            <a:ext cx="1374683" cy="948531"/>
          </a:xfrm>
          <a:prstGeom prst="rect">
            <a:avLst/>
          </a:prstGeom>
        </p:spPr>
      </p:pic>
      <p:pic>
        <p:nvPicPr>
          <p:cNvPr id="15" name="TaydukyNhacchuong-Dangcapnhat_48bf (mp3cut.net) (2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676400" y="1711283"/>
            <a:ext cx="609600" cy="609600"/>
          </a:xfrm>
          <a:prstGeom prst="rect">
            <a:avLst/>
          </a:prstGeom>
        </p:spPr>
      </p:pic>
      <p:sp>
        <p:nvSpPr>
          <p:cNvPr id="13" name="Flowchart: Connector 12">
            <a:hlinkClick r:id="rId20" action="ppaction://hlinksldjump"/>
            <a:extLst>
              <a:ext uri="{FF2B5EF4-FFF2-40B4-BE49-F238E27FC236}">
                <a16:creationId xmlns:a16="http://schemas.microsoft.com/office/drawing/2014/main" id="{730146F5-15BD-45C5-80A7-D24AFC53760D}"/>
              </a:ext>
            </a:extLst>
          </p:cNvPr>
          <p:cNvSpPr/>
          <p:nvPr/>
        </p:nvSpPr>
        <p:spPr>
          <a:xfrm>
            <a:off x="5597845" y="6319940"/>
            <a:ext cx="533400" cy="457200"/>
          </a:xfrm>
          <a:prstGeom prst="flowChartConnector">
            <a:avLst/>
          </a:prstGeom>
          <a:solidFill>
            <a:srgbClr val="D60093"/>
          </a:solidFill>
          <a:ln>
            <a:solidFill>
              <a:srgbClr val="E20C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</a:t>
            </a:r>
          </a:p>
        </p:txBody>
      </p:sp>
      <p:sp>
        <p:nvSpPr>
          <p:cNvPr id="16" name="Pentagon 3">
            <a:hlinkClick r:id="rId21" action="ppaction://hlinksldjump"/>
            <a:extLst>
              <a:ext uri="{FF2B5EF4-FFF2-40B4-BE49-F238E27FC236}">
                <a16:creationId xmlns:a16="http://schemas.microsoft.com/office/drawing/2014/main" id="{B4DED48D-CCD3-4B52-8907-C067230B92D3}"/>
              </a:ext>
            </a:extLst>
          </p:cNvPr>
          <p:cNvSpPr/>
          <p:nvPr/>
        </p:nvSpPr>
        <p:spPr>
          <a:xfrm>
            <a:off x="11353800" y="6319940"/>
            <a:ext cx="838200" cy="457200"/>
          </a:xfrm>
          <a:prstGeom prst="homePlat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25 E" pathEditMode="relative" ptsTypes="">
                                      <p:cBhvr>
                                        <p:cTn id="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85939E-6 L 0.00069 -0.35338 " pathEditMode="relative" rAng="0" ptsTypes="AA">
                                      <p:cBhvr>
                                        <p:cTn id="1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76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25 L -3.33333E-6 2.53469E-6 " pathEditMode="relative" rAng="0" ptsTypes="AA">
                                      <p:cBhvr>
                                        <p:cTn id="2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985E-6 L 0.43316 -0.00786 " pathEditMode="relative" rAng="0" ptsTypes="AA">
                                      <p:cBhvr>
                                        <p:cTn id="38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649" y="-3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4904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7221855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562" y="1387374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220497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nối</a:t>
            </a:r>
            <a:r>
              <a:rPr lang="en-US" sz="3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3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0" grpId="2" animBg="1"/>
      <p:bldP spid="15" grpId="0" bldLvl="0" animBg="1"/>
      <p:bldP spid="15" grpId="1" animBg="1"/>
      <p:bldP spid="15" grpId="2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562" y="1387374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369703" y="244374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55974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ldLvl="0" animBg="1"/>
      <p:bldP spid="15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572000"/>
            <a:ext cx="3300730" cy="194246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Đọc toàn bài</a:t>
            </a: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473612" y="565755"/>
            <a:ext cx="11718388" cy="179833"/>
          </a:xfrm>
          <a:prstGeom prst="rect">
            <a:avLst/>
          </a:prstGeom>
          <a:solidFill>
            <a:srgbClr val="94BC7F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华文楷体" panose="0201060004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/>
          <a:srcRect t="50811"/>
          <a:stretch>
            <a:fillRect/>
          </a:stretch>
        </p:blipFill>
        <p:spPr>
          <a:xfrm>
            <a:off x="197963" y="0"/>
            <a:ext cx="3276542" cy="1131509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2414590" y="1044575"/>
            <a:ext cx="9594850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1. Câu chuyện được kể trong bài diễn ra khi nào? Ở đâu?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汉仪黑荔枝体简" panose="00020600040101010101" pitchFamily="18" charset="-122"/>
              <a:cs typeface="Times New Roman" panose="02020603050405020304" pitchFamily="18" charset="0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3097893" y="1534447"/>
            <a:ext cx="10721975" cy="73723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Diễn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ra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từ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thuở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xa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xưa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,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trong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rừng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xanh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sâu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thẳm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汉仪黑荔枝体简" panose="00020600040101010101" pitchFamily="18" charset="-122"/>
              <a:cs typeface="Times New Roman" panose="02020603050405020304" pitchFamily="18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414590" y="2352675"/>
            <a:ext cx="9425305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2. Chuyện gì xảy ra khiến bê vàng phải lang thang tìm cỏ?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3081482" y="2757048"/>
            <a:ext cx="909955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Trời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hạn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hán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,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cỏ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héo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khô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汉仪黑荔枝体简" panose="00020600040101010101" pitchFamily="18" charset="-122"/>
              <a:cs typeface="Times New Roman" panose="02020603050405020304" pitchFamily="18" charset="0"/>
            </a:endParaRPr>
          </a:p>
        </p:txBody>
      </p:sp>
      <p:sp>
        <p:nvSpPr>
          <p:cNvPr id="2" name="矩形 10"/>
          <p:cNvSpPr/>
          <p:nvPr/>
        </p:nvSpPr>
        <p:spPr>
          <a:xfrm>
            <a:off x="2414590" y="3449894"/>
            <a:ext cx="9312910" cy="84201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3. Khi bê vàng quên đường về, dê trắng đã làm gì?</a:t>
            </a:r>
          </a:p>
        </p:txBody>
      </p:sp>
      <p:sp>
        <p:nvSpPr>
          <p:cNvPr id="5" name="TextBox 12"/>
          <p:cNvSpPr txBox="1"/>
          <p:nvPr/>
        </p:nvSpPr>
        <p:spPr>
          <a:xfrm>
            <a:off x="3129206" y="4230580"/>
            <a:ext cx="791591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Bê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trắng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chạy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khắp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nẻo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đường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gọi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và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tìm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bạn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汉仪黑荔枝体简" panose="00020600040101010101" pitchFamily="18" charset="-122"/>
              <a:cs typeface="Times New Roman" panose="02020603050405020304" pitchFamily="18" charset="0"/>
            </a:endParaRPr>
          </a:p>
        </p:txBody>
      </p:sp>
      <p:sp>
        <p:nvSpPr>
          <p:cNvPr id="14" name="矩形 10"/>
          <p:cNvSpPr/>
          <p:nvPr/>
        </p:nvSpPr>
        <p:spPr>
          <a:xfrm>
            <a:off x="2414590" y="5072590"/>
            <a:ext cx="9210040" cy="79502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汉仪黑荔枝体简" panose="00020600040101010101" pitchFamily="18" charset="-122"/>
                <a:cs typeface="Times New Roman" panose="02020603050405020304" pitchFamily="18" charset="0"/>
              </a:rPr>
              <a:t>4. Nêu cảm nghĩ của em về bê vàng và dê trắng?</a:t>
            </a:r>
          </a:p>
        </p:txBody>
      </p:sp>
      <p:sp>
        <p:nvSpPr>
          <p:cNvPr id="15" name="TextBox 12"/>
          <p:cNvSpPr txBox="1"/>
          <p:nvPr/>
        </p:nvSpPr>
        <p:spPr>
          <a:xfrm>
            <a:off x="3129206" y="5867610"/>
            <a:ext cx="6861278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Tình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bạn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của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2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bạn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rất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đẹp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và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đáng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sz="26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quý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汉仪黑荔枝体简" panose="00020600040101010101" pitchFamily="18" charset="-122"/>
              <a:cs typeface="Times New Roman" panose="02020603050405020304" pitchFamily="18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46674" y="2692851"/>
            <a:ext cx="2109019" cy="2109019"/>
            <a:chOff x="156834" y="1993081"/>
            <a:chExt cx="2109019" cy="2109019"/>
          </a:xfrm>
        </p:grpSpPr>
        <p:sp>
          <p:nvSpPr>
            <p:cNvPr id="3" name="Oval 2"/>
            <p:cNvSpPr/>
            <p:nvPr/>
          </p:nvSpPr>
          <p:spPr>
            <a:xfrm>
              <a:off x="156834" y="1993081"/>
              <a:ext cx="2109019" cy="2109019"/>
            </a:xfrm>
            <a:prstGeom prst="ellipse">
              <a:avLst/>
            </a:prstGeom>
            <a:solidFill>
              <a:srgbClr val="ED2F6A"/>
            </a:solidFill>
            <a:ln>
              <a:noFill/>
            </a:ln>
            <a:effectLst>
              <a:glow rad="101600">
                <a:schemeClr val="bg1">
                  <a:alpha val="60000"/>
                </a:schemeClr>
              </a:glow>
            </a:effectLst>
            <a:scene3d>
              <a:camera prst="perspectiveAbove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TextBox 3"/>
            <p:cNvSpPr txBox="1"/>
            <p:nvPr/>
          </p:nvSpPr>
          <p:spPr>
            <a:xfrm>
              <a:off x="315731" y="2243748"/>
              <a:ext cx="1711988" cy="11988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313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Trả lời câu hỏi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4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6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animBg="1"/>
      <p:bldP spid="9" grpId="0"/>
      <p:bldP spid="9" grpId="1"/>
      <p:bldP spid="11" grpId="0" bldLvl="0" animBg="1"/>
      <p:bldP spid="11" grpId="1" animBg="1"/>
      <p:bldP spid="12" grpId="0"/>
      <p:bldP spid="12" grpId="1"/>
      <p:bldP spid="2" grpId="0" bldLvl="0" animBg="1"/>
      <p:bldP spid="5" grpId="0"/>
      <p:bldP spid="5" grpId="1"/>
      <p:bldP spid="14" grpId="0" bldLvl="0" animBg="1"/>
      <p:bldP spid="14" grpId="1" animBg="1"/>
      <p:bldP spid="15" grpId="0"/>
      <p:bldP spid="15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3855" y="13855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800" y="386241"/>
            <a:ext cx="6172200" cy="584727"/>
          </a:xfrm>
          <a:prstGeom prst="rect">
            <a:avLst/>
          </a:prstGeom>
          <a:noFill/>
        </p:spPr>
        <p:txBody>
          <a:bodyPr wrap="square" lIns="91391" tIns="45696" rIns="91391" bIns="45696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Học thuộc lòng hai khổ thơ đầu</a:t>
            </a:r>
          </a:p>
        </p:txBody>
      </p:sp>
      <p:sp>
        <p:nvSpPr>
          <p:cNvPr id="8" name="Rectangle 7"/>
          <p:cNvSpPr/>
          <p:nvPr/>
        </p:nvSpPr>
        <p:spPr>
          <a:xfrm>
            <a:off x="228600" y="1160820"/>
            <a:ext cx="5174672" cy="4246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Tự xa xưa thuở nào,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Trong rừng xanh sâu thẳm.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Đôi bạn sống bên nhau,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Bê Vàng và Dê Trắng.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Một năm, trời hạn hán,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Suối cạn, cỏ héo khô.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Lấy gì nuôi đôi bạn,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100000" l="0" r="100000">
                        <a14:foregroundMark x1="12889" y1="71778" x2="12222" y2="96000"/>
                        <a14:foregroundMark x1="27778" y1="77333" x2="19333" y2="81778"/>
                        <a14:foregroundMark x1="23111" y1="83111" x2="24667" y2="86444"/>
                        <a14:foregroundMark x1="19778" y1="80889" x2="15333" y2="88222"/>
                        <a14:foregroundMark x1="52444" y1="73111" x2="52667" y2="93333"/>
                        <a14:foregroundMark x1="58667" y1="82444" x2="57111" y2="95333"/>
                        <a14:foregroundMark x1="64222" y1="83778" x2="59778" y2="94667"/>
                        <a14:foregroundMark x1="38444" y1="90667" x2="46000" y2="95333"/>
                        <a14:foregroundMark x1="91778" y1="75333" x2="71778" y2="96000"/>
                        <a14:foregroundMark x1="40000" y1="71778" x2="49333" y2="82444"/>
                        <a14:foregroundMark x1="40222" y1="55556" x2="47556" y2="65333"/>
                        <a14:foregroundMark x1="56667" y1="48444" x2="54667" y2="64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3594"/>
          <a:stretch>
            <a:fillRect/>
          </a:stretch>
        </p:blipFill>
        <p:spPr>
          <a:xfrm>
            <a:off x="5728855" y="4876800"/>
            <a:ext cx="4114800" cy="171286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63175" y="107677"/>
            <a:ext cx="2057400" cy="103532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53961" y="751512"/>
            <a:ext cx="1824184" cy="124017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228654" y="1167765"/>
            <a:ext cx="5174672" cy="452310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Tự xa xưa thuở nào,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Trong rừng xanh sâu thẳm.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Đôi bạn sống bên nhau,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Bê Vàng và Dê Trắng.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Một năm, trời hạn hán,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Suối cạn, cỏ héo khô.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Lấy gì nuôi đôi bạn,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" y="6684209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3"/>
          <p:cNvSpPr/>
          <p:nvPr/>
        </p:nvSpPr>
        <p:spPr>
          <a:xfrm>
            <a:off x="292789" y="1167765"/>
            <a:ext cx="5174672" cy="516953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Tự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qua còn lấm tấm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lẫn màu lá xanh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Đôi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nay bừng lửa thẫm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Bê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rực cháy trên cành.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ơi! Sao mà nhanh!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Suối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nở nghìn mắt lửa,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Lấy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dãy phố nhà mình,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Chờ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 hoa phượng đỏ.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4" grpId="0" bldLvl="0" animBg="1"/>
      <p:bldP spid="2" grpId="0" bldLvl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572000"/>
            <a:ext cx="3300730" cy="194246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toàn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76365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16776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167765"/>
            <a:ext cx="542671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Rounded Rectangle 9"/>
          <p:cNvSpPr/>
          <p:nvPr/>
        </p:nvSpPr>
        <p:spPr>
          <a:xfrm>
            <a:off x="755650" y="5703570"/>
            <a:ext cx="8397240" cy="810895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1. Tìm từ ngữ chỉ tâm trạng của dê trắng khi không thấy bạn trở về? 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7322820" y="2667635"/>
            <a:ext cx="2647315" cy="20320"/>
          </a:xfrm>
          <a:prstGeom prst="line">
            <a:avLst/>
          </a:prstGeom>
          <a:ln w="28575" cmpd="sng">
            <a:solidFill>
              <a:schemeClr val="accent1">
                <a:shade val="5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893763"/>
            <a:ext cx="10972800" cy="1143000"/>
          </a:xfrm>
        </p:spPr>
        <p:txBody>
          <a:bodyPr>
            <a:normAutofit fontScale="90000"/>
          </a:bodyPr>
          <a:lstStyle/>
          <a:p>
            <a:r>
              <a:rPr lang="en-US" sz="4890">
                <a:latin typeface="Times New Roman" panose="02020603050405020304" pitchFamily="18" charset="0"/>
                <a:cs typeface="Times New Roman" panose="02020603050405020304" pitchFamily="18" charset="0"/>
              </a:rPr>
              <a:t>2. Đóng vai 1 người bạn trong rừng nói lời an ủi dê trắng</a:t>
            </a:r>
          </a:p>
        </p:txBody>
      </p:sp>
      <p:sp>
        <p:nvSpPr>
          <p:cNvPr id="4" name="Rounded Rectangular Callout 3"/>
          <p:cNvSpPr/>
          <p:nvPr/>
        </p:nvSpPr>
        <p:spPr>
          <a:xfrm>
            <a:off x="3346450" y="2647315"/>
            <a:ext cx="5913755" cy="2475230"/>
          </a:xfrm>
          <a:prstGeom prst="wedgeRoundRectCallou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Mình biết là dê trắng đang rất buồn và nhớ bê vàng. Bạn đừng buồn nữa nhé! Bê vàng sẽ sớm tìm được đường về thôi.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 animBg="1"/>
      <p:bldP spid="4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华康海报体W12(P)" panose="040B0C00000000000000" pitchFamily="82" charset="-122"/>
              <a:cs typeface="Times New Roman" panose="02020603050405020304" pitchFamily="18" charset="0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174812" y="1313895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077453" y="787364"/>
            <a:ext cx="49359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…..</a:t>
            </a:r>
          </a:p>
        </p:txBody>
      </p:sp>
      <p:sp>
        <p:nvSpPr>
          <p:cNvPr id="10" name="Rectangle 9"/>
          <p:cNvSpPr/>
          <p:nvPr/>
        </p:nvSpPr>
        <p:spPr>
          <a:xfrm>
            <a:off x="1066800" y="1602562"/>
            <a:ext cx="4928323" cy="9706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cái tivi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16912" y="1579116"/>
            <a:ext cx="5622688" cy="99404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cái đồng hồ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066800" y="2787340"/>
            <a:ext cx="4905576" cy="87026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C.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cái máy tính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65932" y="2755684"/>
            <a:ext cx="5573667" cy="90191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cái quạt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6588" y="1577027"/>
            <a:ext cx="650425" cy="57158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97670" y="2768391"/>
            <a:ext cx="649634" cy="5708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83038" y="1577027"/>
            <a:ext cx="649634" cy="51970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3675" y="2734903"/>
            <a:ext cx="649634" cy="570890"/>
          </a:xfrm>
          <a:prstGeom prst="rect">
            <a:avLst/>
          </a:prstGeom>
        </p:spPr>
      </p:pic>
      <p:sp>
        <p:nvSpPr>
          <p:cNvPr id="19" name="Rounded Rectangle 18"/>
          <p:cNvSpPr/>
          <p:nvPr/>
        </p:nvSpPr>
        <p:spPr>
          <a:xfrm>
            <a:off x="1066800" y="220626"/>
            <a:ext cx="10744200" cy="1074774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Cái gì nằm ở trong nhà, Nhìn lên mặt nó biết ngay giờ nào - Là cái gì?</a:t>
            </a:r>
          </a:p>
        </p:txBody>
      </p:sp>
      <p:pic>
        <p:nvPicPr>
          <p:cNvPr id="20" name="Content Placeholder 3"/>
          <p:cNvPicPr>
            <a:picLocks noGrp="1" noChangeAspect="1"/>
          </p:cNvPicPr>
          <p:nvPr>
            <p:ph idx="1"/>
          </p:nvPr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3871777"/>
            <a:ext cx="7543800" cy="2986224"/>
          </a:xfrm>
        </p:spPr>
      </p:pic>
      <p:sp>
        <p:nvSpPr>
          <p:cNvPr id="23" name="Arrow: Right 13">
            <a:hlinkClick r:id="rId10" action="ppaction://hlinksldjump"/>
            <a:extLst>
              <a:ext uri="{FF2B5EF4-FFF2-40B4-BE49-F238E27FC236}">
                <a16:creationId xmlns:a16="http://schemas.microsoft.com/office/drawing/2014/main" id="{164EB6EF-1676-4153-8124-22FABAC3B73E}"/>
              </a:ext>
            </a:extLst>
          </p:cNvPr>
          <p:cNvSpPr/>
          <p:nvPr/>
        </p:nvSpPr>
        <p:spPr>
          <a:xfrm rot="10605222" flipH="1">
            <a:off x="11121344" y="6018139"/>
            <a:ext cx="997641" cy="601127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9" grpId="0"/>
      <p:bldP spid="10" grpId="0" bldLvl="0" animBg="1"/>
      <p:bldP spid="11" grpId="0" bldLvl="0" animBg="1"/>
      <p:bldP spid="12" grpId="0" bldLvl="0" animBg="1"/>
      <p:bldP spid="13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2872096"/>
            <a:ext cx="2209800" cy="2824060"/>
          </a:xfrm>
          <a:prstGeom prst="rect">
            <a:avLst/>
          </a:prstGeom>
        </p:spPr>
      </p:pic>
      <p:pic>
        <p:nvPicPr>
          <p:cNvPr id="5" name="Content Placeholder 3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2072846" y="4185691"/>
            <a:ext cx="1426310" cy="1839860"/>
          </a:xfrm>
          <a:prstGeom prst="rect">
            <a:avLst/>
          </a:prstGeom>
        </p:spPr>
      </p:pic>
      <p:pic>
        <p:nvPicPr>
          <p:cNvPr id="6" name="Content Placeholder 5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9654" y="4110575"/>
            <a:ext cx="1346950" cy="197154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4495800" y="3915448"/>
            <a:ext cx="1213490" cy="2496493"/>
          </a:xfrm>
          <a:prstGeom prst="rect">
            <a:avLst/>
          </a:prstGeom>
        </p:spPr>
      </p:pic>
      <p:pic>
        <p:nvPicPr>
          <p:cNvPr id="8" name="Content Placeholder 3"/>
          <p:cNvPicPr>
            <a:picLocks noGrp="1" noChangeAspect="1"/>
          </p:cNvPicPr>
          <p:nvPr>
            <p:ph idx="1"/>
          </p:nvPr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400" y="3670970"/>
            <a:ext cx="2859760" cy="2740971"/>
          </a:xfr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0000" b="90000" l="10000" r="90000">
                        <a14:foregroundMark x1="41625" y1="34625" x2="41125" y2="38750"/>
                        <a14:foregroundMark x1="38250" y1="36125" x2="38750" y2="39750"/>
                        <a14:foregroundMark x1="52250" y1="28500" x2="53500" y2="32375"/>
                        <a14:foregroundMark x1="50250" y1="47750" x2="67875" y2="46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0422" y="4892626"/>
            <a:ext cx="2005818" cy="2005818"/>
          </a:xfrm>
          <a:prstGeom prst="rect">
            <a:avLst/>
          </a:prstGeom>
        </p:spPr>
      </p:pic>
      <p:pic>
        <p:nvPicPr>
          <p:cNvPr id="10" name="Content Placeholder 3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1686" y="627243"/>
            <a:ext cx="2091584" cy="2004703"/>
          </a:xfrm>
          <a:prstGeom prst="rect">
            <a:avLst/>
          </a:prstGeom>
        </p:spPr>
      </p:pic>
      <p:pic>
        <p:nvPicPr>
          <p:cNvPr id="11" name="Content Placeholder 3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752" y="920683"/>
            <a:ext cx="1426310" cy="183986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4495801" y="-53218"/>
            <a:ext cx="2023171" cy="1834662"/>
          </a:xfrm>
          <a:prstGeom prst="rect">
            <a:avLst/>
          </a:prstGeom>
        </p:spPr>
      </p:pic>
      <p:pic>
        <p:nvPicPr>
          <p:cNvPr id="14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12954000" y="559313"/>
            <a:ext cx="609600" cy="609600"/>
          </a:xfrm>
          <a:prstGeom prst="rect">
            <a:avLst/>
          </a:prstGeom>
        </p:spPr>
      </p:pic>
      <p:sp>
        <p:nvSpPr>
          <p:cNvPr id="15" name="Right Arrow 2">
            <a:hlinkClick r:id="rId23" action="ppaction://hlinksldjump"/>
            <a:extLst>
              <a:ext uri="{FF2B5EF4-FFF2-40B4-BE49-F238E27FC236}">
                <a16:creationId xmlns:a16="http://schemas.microsoft.com/office/drawing/2014/main" id="{96DA703F-DAFF-4B20-A8E2-901D4DBA026B}"/>
              </a:ext>
            </a:extLst>
          </p:cNvPr>
          <p:cNvSpPr/>
          <p:nvPr/>
        </p:nvSpPr>
        <p:spPr>
          <a:xfrm>
            <a:off x="11049000" y="6082121"/>
            <a:ext cx="992860" cy="623480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Flowchart: Connector 15">
            <a:hlinkClick r:id="rId24" action="ppaction://hlinksldjump"/>
            <a:extLst>
              <a:ext uri="{FF2B5EF4-FFF2-40B4-BE49-F238E27FC236}">
                <a16:creationId xmlns:a16="http://schemas.microsoft.com/office/drawing/2014/main" id="{79BB6401-72A9-49E6-A6B4-AB0EE5A7E63A}"/>
              </a:ext>
            </a:extLst>
          </p:cNvPr>
          <p:cNvSpPr/>
          <p:nvPr/>
        </p:nvSpPr>
        <p:spPr>
          <a:xfrm>
            <a:off x="2713291" y="6048646"/>
            <a:ext cx="410909" cy="363295"/>
          </a:xfrm>
          <a:prstGeom prst="flowChartConnector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47895 L 0.125 0.21601 L -0.125 0.21601 L 3.33333E-6 -0.47895 Z " pathEditMode="relative" rAng="0" ptsTypes="FFFF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21832E-6 L 0.33698 -0.51064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0" y="-25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40611E-6 L -0.00799 -0.51896 " pathEditMode="relative" rAng="0" ptsTypes="AA">
                                      <p:cBhvr>
                                        <p:cTn id="3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259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2.96022E-7 L 0.31892 0.46207 " pathEditMode="relative" rAng="0" ptsTypes="AA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937" y="231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4.34783E-6 L 0.55764 0.00716 " pathEditMode="relative" rAng="0" ptsTypes="AA">
                                      <p:cBhvr>
                                        <p:cTn id="66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82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27742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143001" y="1371599"/>
            <a:ext cx="4244316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Chuyện cây đỗ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324601" y="1371599"/>
            <a:ext cx="5105399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Chuyện bó đũa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324601" y="3010757"/>
            <a:ext cx="5105399" cy="100276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D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Chú đỗ con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43000" y="2982338"/>
            <a:ext cx="4259315" cy="109475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C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Sự tích cây đỗ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8023" y="1633211"/>
            <a:ext cx="604292" cy="7080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6598" y="3335937"/>
            <a:ext cx="603402" cy="64362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5325" y="2982339"/>
            <a:ext cx="603557" cy="70719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6518" y="1357743"/>
            <a:ext cx="549444" cy="64379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708564" y="1371600"/>
            <a:ext cx="64044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:</a:t>
            </a:r>
          </a:p>
        </p:txBody>
      </p:sp>
      <p:pic>
        <p:nvPicPr>
          <p:cNvPr id="15" name="Content Placeholder 3"/>
          <p:cNvPicPr>
            <a:picLocks noGrp="1" noChangeAspect="1"/>
          </p:cNvPicPr>
          <p:nvPr>
            <p:ph idx="1"/>
          </p:nvPr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2738" y="4077092"/>
            <a:ext cx="7404662" cy="2964259"/>
          </a:xfrm>
        </p:spPr>
      </p:pic>
      <p:sp>
        <p:nvSpPr>
          <p:cNvPr id="16" name="Rounded Rectangle 15"/>
          <p:cNvSpPr/>
          <p:nvPr/>
        </p:nvSpPr>
        <p:spPr>
          <a:xfrm>
            <a:off x="2272738" y="167614"/>
            <a:ext cx="7637950" cy="1046280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Đây là hình ảnh của câu chuyện gì?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309745" y="4260850"/>
            <a:ext cx="3330575" cy="2617470"/>
          </a:xfrm>
          <a:prstGeom prst="rect">
            <a:avLst/>
          </a:prstGeom>
        </p:spPr>
      </p:pic>
      <p:sp>
        <p:nvSpPr>
          <p:cNvPr id="17" name="Arrow: Right 16">
            <a:hlinkClick r:id="rId11" action="ppaction://hlinksldjump"/>
            <a:extLst>
              <a:ext uri="{FF2B5EF4-FFF2-40B4-BE49-F238E27FC236}">
                <a16:creationId xmlns:a16="http://schemas.microsoft.com/office/drawing/2014/main" id="{3E54792B-C4F0-4831-8417-48F3D42F2935}"/>
              </a:ext>
            </a:extLst>
          </p:cNvPr>
          <p:cNvSpPr/>
          <p:nvPr/>
        </p:nvSpPr>
        <p:spPr>
          <a:xfrm rot="10605222" flipH="1">
            <a:off x="11196358" y="6018902"/>
            <a:ext cx="976301" cy="710754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0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 bldLvl="0" animBg="1"/>
      <p:bldP spid="8" grpId="0" bldLvl="0" animBg="1"/>
      <p:bldP spid="9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7467601" y="-381000"/>
            <a:ext cx="2023171" cy="1834662"/>
          </a:xfr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4432" y="3598703"/>
            <a:ext cx="2080769" cy="2591409"/>
          </a:xfrm>
          <a:prstGeom prst="rect">
            <a:avLst/>
          </a:prstGeom>
        </p:spPr>
      </p:pic>
      <p:pic>
        <p:nvPicPr>
          <p:cNvPr id="7" name="Content Placeholder 3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821" y="5086350"/>
            <a:ext cx="1647457" cy="1771650"/>
          </a:xfrm>
          <a:prstGeom prst="rect">
            <a:avLst/>
          </a:prstGeom>
        </p:spPr>
      </p:pic>
      <p:pic>
        <p:nvPicPr>
          <p:cNvPr id="8" name="Content Placeholder 5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1921" y="3962401"/>
            <a:ext cx="1503759" cy="220107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3962400" y="4114801"/>
            <a:ext cx="995814" cy="204867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4250" b="98000" l="3750" r="99250">
                        <a14:foregroundMark x1="58500" y1="47417" x2="58500" y2="47417"/>
                        <a14:foregroundMark x1="60833" y1="50167" x2="60833" y2="50167"/>
                        <a14:foregroundMark x1="36167" y1="45833" x2="38083" y2="4741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21" t="29803" r="11761" b="26010"/>
          <a:stretch>
            <a:fillRect/>
          </a:stretch>
        </p:blipFill>
        <p:spPr>
          <a:xfrm>
            <a:off x="5175891" y="4894406"/>
            <a:ext cx="1639415" cy="82678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3324078"/>
            <a:ext cx="4242955" cy="1866900"/>
          </a:xfrm>
          <a:prstGeom prst="rect">
            <a:avLst/>
          </a:prstGeom>
        </p:spPr>
      </p:pic>
      <p:pic>
        <p:nvPicPr>
          <p:cNvPr id="13" name="Picture 2" descr="https://pic.pikbest.com/01/09/84/24j888piCdgZ.jpg!bw800"/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50374" b="83707" l="25500" r="42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186" t="53044" r="57649" b="13746"/>
          <a:stretch>
            <a:fillRect/>
          </a:stretch>
        </p:blipFill>
        <p:spPr bwMode="auto">
          <a:xfrm>
            <a:off x="9220200" y="2372815"/>
            <a:ext cx="916438" cy="1961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-1371600" y="838200"/>
            <a:ext cx="609600" cy="609600"/>
          </a:xfrm>
          <a:prstGeom prst="rect">
            <a:avLst/>
          </a:prstGeom>
        </p:spPr>
      </p:pic>
      <p:sp>
        <p:nvSpPr>
          <p:cNvPr id="14" name="Right Arrow 1">
            <a:hlinkClick r:id="rId23" action="ppaction://hlinksldjump"/>
            <a:extLst>
              <a:ext uri="{FF2B5EF4-FFF2-40B4-BE49-F238E27FC236}">
                <a16:creationId xmlns:a16="http://schemas.microsoft.com/office/drawing/2014/main" id="{68DAE9B1-6235-4BDF-B926-3EB5822EA9B9}"/>
              </a:ext>
            </a:extLst>
          </p:cNvPr>
          <p:cNvSpPr/>
          <p:nvPr/>
        </p:nvSpPr>
        <p:spPr>
          <a:xfrm>
            <a:off x="11353800" y="6156545"/>
            <a:ext cx="764038" cy="591689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val 14">
            <a:hlinkClick r:id="rId24" action="ppaction://hlinksldjump"/>
            <a:extLst>
              <a:ext uri="{FF2B5EF4-FFF2-40B4-BE49-F238E27FC236}">
                <a16:creationId xmlns:a16="http://schemas.microsoft.com/office/drawing/2014/main" id="{AB5C9C96-7A84-4792-9DEC-796C72663B3B}"/>
              </a:ext>
            </a:extLst>
          </p:cNvPr>
          <p:cNvSpPr/>
          <p:nvPr/>
        </p:nvSpPr>
        <p:spPr>
          <a:xfrm>
            <a:off x="2144039" y="2781300"/>
            <a:ext cx="618394" cy="685800"/>
          </a:xfrm>
          <a:prstGeom prst="ellips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09991E-6 L -0.31667 -0.3110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33" y="-155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2.77521E-6 L 0.33889 -0.54649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44" y="-273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555 L 0.35868 -0.53839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17" y="-271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834 -0.29996 L -0.35 0.19958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83" y="2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368 -0.07216 L 0.19218 0.05111 C 0.22552 0.0777 0.27517 0.09435 0.32708 0.09435 C 0.38628 0.09435 0.4335 0.0777 0.46684 0.05111 L 0.62569 -0.07216 " pathEditMode="relative" rAng="0" ptsTypes="FffFF">
                                      <p:cBhvr>
                                        <p:cTn id="4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83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2774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81200" y="1924981"/>
            <a:ext cx="9372600" cy="211361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2 anh em</a:t>
            </a:r>
            <a:endParaRPr kumimoji="0" lang="vi-VN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2499" y="5256928"/>
            <a:ext cx="5682871" cy="1866900"/>
          </a:xfrm>
          <a:prstGeom prst="rect">
            <a:avLst/>
          </a:prstGeom>
        </p:spPr>
      </p:pic>
      <p:pic>
        <p:nvPicPr>
          <p:cNvPr id="16" name="Content Placeholder 3"/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9486" y="4267200"/>
            <a:ext cx="4175012" cy="2228874"/>
          </a:xfrm>
        </p:spPr>
      </p:pic>
      <p:sp>
        <p:nvSpPr>
          <p:cNvPr id="18" name="Rounded Rectangle 17"/>
          <p:cNvSpPr/>
          <p:nvPr/>
        </p:nvSpPr>
        <p:spPr>
          <a:xfrm>
            <a:off x="2385808" y="76200"/>
            <a:ext cx="8510792" cy="1357773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 câu chuyện Câu chuyện bó đũa, gia đình đó có mấy anh em?</a:t>
            </a:r>
          </a:p>
        </p:txBody>
      </p:sp>
      <p:sp>
        <p:nvSpPr>
          <p:cNvPr id="7" name="Arrow: Right 23">
            <a:hlinkClick r:id="rId7" action="ppaction://hlinksldjump"/>
            <a:extLst>
              <a:ext uri="{FF2B5EF4-FFF2-40B4-BE49-F238E27FC236}">
                <a16:creationId xmlns:a16="http://schemas.microsoft.com/office/drawing/2014/main" id="{DEFB7E3E-15BD-4CEB-B14E-3A1CBB2BBAD5}"/>
              </a:ext>
            </a:extLst>
          </p:cNvPr>
          <p:cNvSpPr/>
          <p:nvPr/>
        </p:nvSpPr>
        <p:spPr>
          <a:xfrm rot="10605222" flipH="1">
            <a:off x="11211620" y="6046642"/>
            <a:ext cx="964616" cy="584113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2000" r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aydukyNhacchuong-Dangcapnhat_48bf (mp3cut.net) (4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447800" y="1458503"/>
            <a:ext cx="609600" cy="6096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71800" y="152400"/>
            <a:ext cx="5410200" cy="3494497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Content Placeholder 3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0674" y="3810000"/>
            <a:ext cx="6553199" cy="2795466"/>
          </a:xfrm>
          <a:prstGeom prst="rect">
            <a:avLst/>
          </a:prstGeom>
        </p:spPr>
      </p:pic>
      <p:sp>
        <p:nvSpPr>
          <p:cNvPr id="10" name="Oval Callout 9"/>
          <p:cNvSpPr/>
          <p:nvPr/>
        </p:nvSpPr>
        <p:spPr>
          <a:xfrm>
            <a:off x="8208818" y="152400"/>
            <a:ext cx="3962400" cy="3494497"/>
          </a:xfrm>
          <a:prstGeom prst="wedgeEllipseCallout">
            <a:avLst>
              <a:gd name="adj1" fmla="val -71532"/>
              <a:gd name="adj2" fmla="val 26818"/>
            </a:avLst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 w="1905"/>
                <a:solidFill>
                  <a:prstClr val="black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CHÚC MỪNG THẦY TRÒ ĐƯỜNG TĂNG ĐÃ VƯỢT QUA THỬ THÁCH LẤY CHÂN KINH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82" b="98182" l="0" r="100000">
                        <a14:foregroundMark x1="40385" y1="17045" x2="43462" y2="88864"/>
                        <a14:foregroundMark x1="35385" y1="24318" x2="30000" y2="46591"/>
                        <a14:foregroundMark x1="72308" y1="18409" x2="61154" y2="81136"/>
                        <a14:foregroundMark x1="67308" y1="69318" x2="82308" y2="81136"/>
                        <a14:foregroundMark x1="72308" y1="74318" x2="70000" y2="87273"/>
                        <a14:foregroundMark x1="18846" y1="75682" x2="52308" y2="90909"/>
                        <a14:foregroundMark x1="16538" y1="82273" x2="26538" y2="82500"/>
                        <a14:foregroundMark x1="45000" y1="73864" x2="61923" y2="73864"/>
                        <a14:foregroundMark x1="31923" y1="52045" x2="25769" y2="584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" y="2282535"/>
            <a:ext cx="2476500" cy="4191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660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0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pic>
        <p:nvPicPr>
          <p:cNvPr id="1710" name="Picture 1709">
            <a:extLst>
              <a:ext uri="{FF2B5EF4-FFF2-40B4-BE49-F238E27FC236}">
                <a16:creationId xmlns:a16="http://schemas.microsoft.com/office/drawing/2014/main" id="{21DAA9A7-021B-4E23-BEB1-685AD2BC4CE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2000"/>
                    </a14:imgEffect>
                  </a14:imgLayer>
                </a14:imgProps>
              </a:ext>
            </a:extLst>
          </a:blip>
          <a:srcRect l="7250" t="8731" r="10105" b="10572"/>
          <a:stretch/>
        </p:blipFill>
        <p:spPr>
          <a:xfrm>
            <a:off x="3423104" y="108773"/>
            <a:ext cx="6848359" cy="6854165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245101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rek">
  <a:themeElements>
    <a:clrScheme name="Trek">
      <a:dk1>
        <a:sysClr val="windowText" lastClr="000000"/>
      </a:dk1>
      <a:lt1>
        <a:sysClr val="window" lastClr="FFFFFF"/>
      </a:lt1>
      <a:dk2>
        <a:srgbClr val="4E3B30"/>
      </a:dk2>
      <a:lt2>
        <a:srgbClr val="FBEEC9"/>
      </a:lt2>
      <a:accent1>
        <a:srgbClr val="F0A22E"/>
      </a:accent1>
      <a:accent2>
        <a:srgbClr val="A5644E"/>
      </a:accent2>
      <a:accent3>
        <a:srgbClr val="B58B80"/>
      </a:accent3>
      <a:accent4>
        <a:srgbClr val="C3986D"/>
      </a:accent4>
      <a:accent5>
        <a:srgbClr val="A19574"/>
      </a:accent5>
      <a:accent6>
        <a:srgbClr val="C17529"/>
      </a:accent6>
      <a:hlink>
        <a:srgbClr val="AD1F1F"/>
      </a:hlink>
      <a:folHlink>
        <a:srgbClr val="FFC42F"/>
      </a:folHlink>
    </a:clrScheme>
    <a:fontScheme name="Trek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Trek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21</TotalTime>
  <Words>1354</Words>
  <Application>Microsoft Office PowerPoint</Application>
  <PresentationFormat>Widescreen</PresentationFormat>
  <Paragraphs>231</Paragraphs>
  <Slides>29</Slides>
  <Notes>9</Notes>
  <HiddenSlides>0</HiddenSlides>
  <MMClips>5</MMClips>
  <ScaleCrop>false</ScaleCrop>
  <HeadingPairs>
    <vt:vector size="6" baseType="variant">
      <vt:variant>
        <vt:lpstr>Fonts Used</vt:lpstr>
      </vt:variant>
      <vt:variant>
        <vt:i4>24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29</vt:i4>
      </vt:variant>
    </vt:vector>
  </HeadingPairs>
  <TitlesOfParts>
    <vt:vector size="59" baseType="lpstr">
      <vt:lpstr>Microsoft YaHei</vt:lpstr>
      <vt:lpstr>宋体</vt:lpstr>
      <vt:lpstr>宋体</vt:lpstr>
      <vt:lpstr>Arial</vt:lpstr>
      <vt:lpstr>Arial Black</vt:lpstr>
      <vt:lpstr>Arial Rounded MT Bold</vt:lpstr>
      <vt:lpstr>Arial-Rounded</vt:lpstr>
      <vt:lpstr>Calibri</vt:lpstr>
      <vt:lpstr>Calibri Light</vt:lpstr>
      <vt:lpstr>等线</vt:lpstr>
      <vt:lpstr>Franklin Gothic Book</vt:lpstr>
      <vt:lpstr>Franklin Gothic Medium</vt:lpstr>
      <vt:lpstr>Lato Hairline</vt:lpstr>
      <vt:lpstr>Lato Light</vt:lpstr>
      <vt:lpstr>Lato Regular</vt:lpstr>
      <vt:lpstr>黑体</vt:lpstr>
      <vt:lpstr>华文楷体</vt:lpstr>
      <vt:lpstr>Times New Roman</vt:lpstr>
      <vt:lpstr>Wingdings 2</vt:lpstr>
      <vt:lpstr>华康海报体W12(P)</vt:lpstr>
      <vt:lpstr>方正卡通简体</vt:lpstr>
      <vt:lpstr>方正少儿简体</vt:lpstr>
      <vt:lpstr>方正黑体简体</vt:lpstr>
      <vt:lpstr>汉仪黑荔枝体简</vt:lpstr>
      <vt:lpstr>1_Office Theme</vt:lpstr>
      <vt:lpstr>2_Office Theme</vt:lpstr>
      <vt:lpstr>4_Office Theme</vt:lpstr>
      <vt:lpstr>Trek</vt:lpstr>
      <vt:lpstr>第一PPT，www.1ppt.com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Nói về một người bạn của em</vt:lpstr>
      <vt:lpstr>Gọi bạn</vt:lpstr>
      <vt:lpstr>Gọi bạn</vt:lpstr>
      <vt:lpstr>PowerPoint Presentation</vt:lpstr>
      <vt:lpstr>PowerPoint Presentation</vt:lpstr>
      <vt:lpstr>PowerPoint Presentation</vt:lpstr>
      <vt:lpstr>PowerPoint Presentation</vt:lpstr>
      <vt:lpstr>Gọi bạn</vt:lpstr>
      <vt:lpstr>Gọi bạn</vt:lpstr>
      <vt:lpstr>Gọi bạn</vt:lpstr>
      <vt:lpstr>PowerPoint Presentation</vt:lpstr>
      <vt:lpstr>PowerPoint Presentation</vt:lpstr>
      <vt:lpstr>Gọi bạn</vt:lpstr>
      <vt:lpstr>PowerPoint Presentation</vt:lpstr>
      <vt:lpstr>Gọi bạn</vt:lpstr>
      <vt:lpstr>2. Đóng vai 1 người bạn trong rừng nói lời an ủi dê trắng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DELL</cp:lastModifiedBy>
  <cp:revision>6</cp:revision>
  <dcterms:created xsi:type="dcterms:W3CDTF">2021-07-29T09:33:52Z</dcterms:created>
  <dcterms:modified xsi:type="dcterms:W3CDTF">2022-11-06T15:54:07Z</dcterms:modified>
</cp:coreProperties>
</file>