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2"/>
  </p:notesMasterIdLst>
  <p:sldIdLst>
    <p:sldId id="259" r:id="rId4"/>
    <p:sldId id="260" r:id="rId5"/>
    <p:sldId id="257" r:id="rId6"/>
    <p:sldId id="266" r:id="rId7"/>
    <p:sldId id="263" r:id="rId8"/>
    <p:sldId id="264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171</Words>
  <Application>Microsoft Office PowerPoint</Application>
  <PresentationFormat>Widescreen</PresentationFormat>
  <Paragraphs>18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Microsoft YaHei</vt:lpstr>
      <vt:lpstr>宋体</vt:lpstr>
      <vt:lpstr>Aharoni</vt:lpstr>
      <vt:lpstr>Arial</vt:lpstr>
      <vt:lpstr>Calibri</vt:lpstr>
      <vt:lpstr>Calibri Light</vt:lpstr>
      <vt:lpstr>等线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DELL</cp:lastModifiedBy>
  <cp:revision>7</cp:revision>
  <dcterms:created xsi:type="dcterms:W3CDTF">2021-06-03T09:12:28Z</dcterms:created>
  <dcterms:modified xsi:type="dcterms:W3CDTF">2022-11-19T14:20:58Z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