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15"/>
  </p:notesMasterIdLst>
  <p:handoutMasterIdLst>
    <p:handoutMasterId r:id="rId16"/>
  </p:handoutMasterIdLst>
  <p:sldIdLst>
    <p:sldId id="2007577123" r:id="rId4"/>
    <p:sldId id="2007577118" r:id="rId5"/>
    <p:sldId id="2007577098" r:id="rId6"/>
    <p:sldId id="2007577106" r:id="rId7"/>
    <p:sldId id="2007577119" r:id="rId8"/>
    <p:sldId id="2007577107" r:id="rId9"/>
    <p:sldId id="256" r:id="rId10"/>
    <p:sldId id="259" r:id="rId11"/>
    <p:sldId id="261" r:id="rId12"/>
    <p:sldId id="260" r:id="rId13"/>
    <p:sldId id="20075770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8" autoAdjust="0"/>
    <p:restoredTop sz="94660"/>
  </p:normalViewPr>
  <p:slideViewPr>
    <p:cSldViewPr snapToGrid="0">
      <p:cViewPr varScale="1">
        <p:scale>
          <a:sx n="86" d="100"/>
          <a:sy n="86" d="100"/>
        </p:scale>
        <p:origin x="9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D9CCC-AC07-4E2F-B283-EE4EC2AE699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1ED61-07D8-4697-895B-9C3571BDB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28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2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50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59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1" y="372140"/>
            <a:ext cx="11158537" cy="5996761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76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33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80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81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78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67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8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5.png"/><Relationship Id="rId1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1.emf"/><Relationship Id="rId10" Type="http://schemas.openxmlformats.org/officeDocument/2006/relationships/image" Target="../media/image45.png"/><Relationship Id="rId19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4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1.emf"/><Relationship Id="rId3" Type="http://schemas.microsoft.com/office/2007/relationships/media" Target="../media/media3.mp3"/><Relationship Id="rId21" Type="http://schemas.openxmlformats.org/officeDocument/2006/relationships/image" Target="../media/image40.png"/><Relationship Id="rId7" Type="http://schemas.openxmlformats.org/officeDocument/2006/relationships/audio" Target="../media/audio1.wav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2.wav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5.png"/><Relationship Id="rId10" Type="http://schemas.openxmlformats.org/officeDocument/2006/relationships/image" Target="../media/image34.png"/><Relationship Id="rId19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4.png"/><Relationship Id="rId1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53.png"/><Relationship Id="rId17" Type="http://schemas.openxmlformats.org/officeDocument/2006/relationships/image" Target="../media/image50.png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1.emf"/><Relationship Id="rId10" Type="http://schemas.openxmlformats.org/officeDocument/2006/relationships/image" Target="../media/image45.png"/><Relationship Id="rId19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4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13: Ki –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– gam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725543" y="1191998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LÀM QUEN VỚI KHỐI LƯỢNG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DUNG TÍCH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7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19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17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15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3201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915A85-98A5-4924-9DFA-FD7602CD5733}"/>
              </a:ext>
            </a:extLst>
          </p:cNvPr>
          <p:cNvGrpSpPr/>
          <p:nvPr/>
        </p:nvGrpSpPr>
        <p:grpSpPr>
          <a:xfrm>
            <a:off x="1267713" y="461930"/>
            <a:ext cx="6637904" cy="635866"/>
            <a:chOff x="3740729" y="661336"/>
            <a:chExt cx="6637904" cy="6358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0D1778-FA22-4934-BA14-BA65D42596A9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FFD824-5D99-43F1-AA27-A2F7A42B84B0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Tính</a:t>
              </a:r>
              <a:r>
                <a:rPr lang="en-US" sz="2600" dirty="0"/>
                <a:t> (</a:t>
              </a:r>
              <a:r>
                <a:rPr lang="en-US" sz="2600" dirty="0" err="1"/>
                <a:t>theo</a:t>
              </a:r>
              <a:r>
                <a:rPr lang="en-US" sz="2600" dirty="0"/>
                <a:t> </a:t>
              </a:r>
              <a:r>
                <a:rPr lang="en-US" sz="2600" dirty="0" err="1"/>
                <a:t>mẫu</a:t>
              </a:r>
              <a:r>
                <a:rPr lang="en-US" sz="2600" dirty="0"/>
                <a:t>).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15BFE2-F377-48B3-92B2-43D1F8A8A935}"/>
              </a:ext>
            </a:extLst>
          </p:cNvPr>
          <p:cNvSpPr txBox="1"/>
          <p:nvPr/>
        </p:nvSpPr>
        <p:spPr>
          <a:xfrm>
            <a:off x="1810982" y="1323191"/>
            <a:ext cx="864733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/>
              <a:t>5 kg + 4 kg = 9 kg				10 kg – 3 kg = 7 kg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5E5708-18D4-4733-A478-6D39EFF48CA4}"/>
              </a:ext>
            </a:extLst>
          </p:cNvPr>
          <p:cNvGrpSpPr/>
          <p:nvPr/>
        </p:nvGrpSpPr>
        <p:grpSpPr>
          <a:xfrm>
            <a:off x="651906" y="2393629"/>
            <a:ext cx="10591000" cy="3069854"/>
            <a:chOff x="1027263" y="1297202"/>
            <a:chExt cx="10591000" cy="30698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EC94AA-4C27-45B6-9CF9-A441EB408240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9798348-0880-4F8C-B9A0-E593960AF60F}"/>
                </a:ext>
              </a:extLst>
            </p:cNvPr>
            <p:cNvGrpSpPr/>
            <p:nvPr/>
          </p:nvGrpSpPr>
          <p:grpSpPr>
            <a:xfrm>
              <a:off x="1027263" y="2073799"/>
              <a:ext cx="10591000" cy="2293257"/>
              <a:chOff x="1027263" y="2073799"/>
              <a:chExt cx="10591000" cy="229325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8E14791-B2BA-4A86-8AF0-8342F90CAEDA}"/>
                  </a:ext>
                </a:extLst>
              </p:cNvPr>
              <p:cNvGrpSpPr/>
              <p:nvPr/>
            </p:nvGrpSpPr>
            <p:grpSpPr>
              <a:xfrm>
                <a:off x="1027263" y="2078181"/>
                <a:ext cx="3401018" cy="685800"/>
                <a:chOff x="1612405" y="2743200"/>
                <a:chExt cx="3401018" cy="685800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9F0F615B-7D83-4218-B0D7-931C06D80D53}"/>
                    </a:ext>
                  </a:extLst>
                </p:cNvPr>
                <p:cNvSpPr/>
                <p:nvPr/>
              </p:nvSpPr>
              <p:spPr>
                <a:xfrm>
                  <a:off x="1612405" y="2743200"/>
                  <a:ext cx="3401018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E17D201-39AB-4844-8208-E8072EEF3910}"/>
                    </a:ext>
                  </a:extLst>
                </p:cNvPr>
                <p:cNvSpPr txBox="1"/>
                <p:nvPr/>
              </p:nvSpPr>
              <p:spPr>
                <a:xfrm>
                  <a:off x="1961868" y="2820108"/>
                  <a:ext cx="235352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kg + 23 kg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8467929-E819-4276-83D4-87D3D73EC2DD}"/>
                  </a:ext>
                </a:extLst>
              </p:cNvPr>
              <p:cNvGrpSpPr/>
              <p:nvPr/>
            </p:nvGrpSpPr>
            <p:grpSpPr>
              <a:xfrm>
                <a:off x="8432074" y="2080179"/>
                <a:ext cx="3122012" cy="685800"/>
                <a:chOff x="7964271" y="1657618"/>
                <a:chExt cx="3122012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E84DF48A-E4FE-4A8D-9C89-37B1BD7D28FC}"/>
                    </a:ext>
                  </a:extLst>
                </p:cNvPr>
                <p:cNvSpPr/>
                <p:nvPr/>
              </p:nvSpPr>
              <p:spPr>
                <a:xfrm>
                  <a:off x="7964271" y="1657618"/>
                  <a:ext cx="312201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DF8545-58BD-4579-97BB-DF081243D729}"/>
                    </a:ext>
                  </a:extLst>
                </p:cNvPr>
                <p:cNvSpPr txBox="1"/>
                <p:nvPr/>
              </p:nvSpPr>
              <p:spPr>
                <a:xfrm>
                  <a:off x="8520124" y="1738908"/>
                  <a:ext cx="195277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kg + 7 kg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5C5AC78-195E-48E2-A085-BED7811CE319}"/>
                  </a:ext>
                </a:extLst>
              </p:cNvPr>
              <p:cNvGrpSpPr/>
              <p:nvPr/>
            </p:nvGrpSpPr>
            <p:grpSpPr>
              <a:xfrm>
                <a:off x="4684307" y="2073799"/>
                <a:ext cx="3401422" cy="685800"/>
                <a:chOff x="2221449" y="2738818"/>
                <a:chExt cx="3401422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37878799-FCDB-485E-A076-89A81ADEBD50}"/>
                    </a:ext>
                  </a:extLst>
                </p:cNvPr>
                <p:cNvSpPr/>
                <p:nvPr/>
              </p:nvSpPr>
              <p:spPr>
                <a:xfrm>
                  <a:off x="2221449" y="2738818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183B5EF-ECB7-44C5-8C8B-E153D228F642}"/>
                    </a:ext>
                  </a:extLst>
                </p:cNvPr>
                <p:cNvSpPr txBox="1"/>
                <p:nvPr/>
              </p:nvSpPr>
              <p:spPr>
                <a:xfrm>
                  <a:off x="2777302" y="2820108"/>
                  <a:ext cx="245291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45 kg + 20 kg 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9173D9C-6B9E-4864-AD58-AE742F7245E4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3401422" cy="685800"/>
                <a:chOff x="-1331817" y="3198299"/>
                <a:chExt cx="3401422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86F4F560-C606-442E-B340-B6C63457BAB1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36EAD13-FA5B-469C-B7EC-927D97409FB3}"/>
                    </a:ext>
                  </a:extLst>
                </p:cNvPr>
                <p:cNvSpPr txBox="1"/>
                <p:nvPr/>
              </p:nvSpPr>
              <p:spPr>
                <a:xfrm>
                  <a:off x="-775964" y="3279589"/>
                  <a:ext cx="2472020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13 kg – 9 kg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8D7D990-2AB1-4D77-BB87-2EBF15BEFE13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3165123" cy="685800"/>
                <a:chOff x="-2026014" y="3258695"/>
                <a:chExt cx="3165123" cy="685800"/>
              </a:xfrm>
              <a:solidFill>
                <a:srgbClr val="FFFF00"/>
              </a:solidFill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7C6B2387-86E5-423E-B35E-48DBF37C2A20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3165123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66EC693-8412-4140-B68F-9F535BF89C10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42 kg – 30 kg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85D5D52-B809-4479-BB27-FAF757434F11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3186189" cy="685800"/>
                <a:chOff x="2990491" y="4299465"/>
                <a:chExt cx="3186189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6D89BEFE-B51F-4E79-AADE-9733C4F7DED2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3186189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0BDCFF-DB27-4948-A042-4A0646243763}"/>
                    </a:ext>
                  </a:extLst>
                </p:cNvPr>
                <p:cNvSpPr txBox="1"/>
                <p:nvPr/>
              </p:nvSpPr>
              <p:spPr>
                <a:xfrm>
                  <a:off x="3491744" y="438075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60 kg – 40 kg</a:t>
                  </a:r>
                </a:p>
              </p:txBody>
            </p:sp>
          </p:grp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B1EF3F-94B7-4B33-992A-47398D523F70}"/>
              </a:ext>
            </a:extLst>
          </p:cNvPr>
          <p:cNvGrpSpPr/>
          <p:nvPr/>
        </p:nvGrpSpPr>
        <p:grpSpPr>
          <a:xfrm>
            <a:off x="587772" y="3173866"/>
            <a:ext cx="3443252" cy="685800"/>
            <a:chOff x="849213" y="3134048"/>
            <a:chExt cx="3443252" cy="6858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3B8B507-84D4-48D2-B7F9-5161D32FE9D1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6667344-EF83-4659-B14A-EF692AD737D4}"/>
                </a:ext>
              </a:extLst>
            </p:cNvPr>
            <p:cNvSpPr txBox="1"/>
            <p:nvPr/>
          </p:nvSpPr>
          <p:spPr>
            <a:xfrm>
              <a:off x="849213" y="3239873"/>
              <a:ext cx="339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12 kg + 23 kg = 35 kg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CECC13-0CD2-4577-A9A9-F76D3B34A8E1}"/>
              </a:ext>
            </a:extLst>
          </p:cNvPr>
          <p:cNvGrpSpPr/>
          <p:nvPr/>
        </p:nvGrpSpPr>
        <p:grpSpPr>
          <a:xfrm>
            <a:off x="4305781" y="3170226"/>
            <a:ext cx="3610956" cy="685800"/>
            <a:chOff x="4263967" y="5545194"/>
            <a:chExt cx="3610956" cy="68580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2CB5970-C114-4612-8409-7CA9274FA42A}"/>
                </a:ext>
              </a:extLst>
            </p:cNvPr>
            <p:cNvSpPr/>
            <p:nvPr/>
          </p:nvSpPr>
          <p:spPr>
            <a:xfrm>
              <a:off x="4263967" y="5545194"/>
              <a:ext cx="3610956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3B601F-BDA7-4F65-BEDF-4F7F71D3DA6D}"/>
                </a:ext>
              </a:extLst>
            </p:cNvPr>
            <p:cNvSpPr txBox="1"/>
            <p:nvPr/>
          </p:nvSpPr>
          <p:spPr>
            <a:xfrm>
              <a:off x="4373745" y="5641872"/>
              <a:ext cx="3490058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45 kg + 20 kg = 65 kg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E71872-3921-4333-B6C4-B0B1757AB8BE}"/>
              </a:ext>
            </a:extLst>
          </p:cNvPr>
          <p:cNvGrpSpPr/>
          <p:nvPr/>
        </p:nvGrpSpPr>
        <p:grpSpPr>
          <a:xfrm>
            <a:off x="8056717" y="3170225"/>
            <a:ext cx="3122012" cy="685800"/>
            <a:chOff x="5906240" y="5442218"/>
            <a:chExt cx="3122012" cy="68580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D0078DD-2E8A-4917-82B3-322A87E0C503}"/>
                </a:ext>
              </a:extLst>
            </p:cNvPr>
            <p:cNvSpPr/>
            <p:nvPr/>
          </p:nvSpPr>
          <p:spPr>
            <a:xfrm>
              <a:off x="5906240" y="5442218"/>
              <a:ext cx="3122012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AE5BA4D-EA77-426D-BFBD-9FDEEA53D593}"/>
                </a:ext>
              </a:extLst>
            </p:cNvPr>
            <p:cNvSpPr txBox="1"/>
            <p:nvPr/>
          </p:nvSpPr>
          <p:spPr>
            <a:xfrm>
              <a:off x="6003065" y="5556074"/>
              <a:ext cx="3025187" cy="4924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9 kg + 7 kg = 16 kg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E4CCA2-D88C-4AB6-BC7B-A57CCCAC9A0F}"/>
              </a:ext>
            </a:extLst>
          </p:cNvPr>
          <p:cNvGrpSpPr/>
          <p:nvPr/>
        </p:nvGrpSpPr>
        <p:grpSpPr>
          <a:xfrm>
            <a:off x="651906" y="4776941"/>
            <a:ext cx="3401018" cy="685800"/>
            <a:chOff x="939829" y="4908818"/>
            <a:chExt cx="3401018" cy="685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E763796-F348-4C6F-B945-B48357F41596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3534B6-5B96-4E93-9325-7A3F6E326342}"/>
                </a:ext>
              </a:extLst>
            </p:cNvPr>
            <p:cNvSpPr txBox="1"/>
            <p:nvPr/>
          </p:nvSpPr>
          <p:spPr>
            <a:xfrm>
              <a:off x="939829" y="5032803"/>
              <a:ext cx="3389069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42 kg – 30 kg = 12 kg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436B94-9BE1-4ED3-AE1D-C6DF52CF0AF6}"/>
              </a:ext>
            </a:extLst>
          </p:cNvPr>
          <p:cNvGrpSpPr/>
          <p:nvPr/>
        </p:nvGrpSpPr>
        <p:grpSpPr>
          <a:xfrm>
            <a:off x="4308950" y="4744215"/>
            <a:ext cx="3401422" cy="685800"/>
            <a:chOff x="4408187" y="4848422"/>
            <a:chExt cx="3401422" cy="6858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C5658E-AC3D-4783-A61B-EA3B66DD6CF2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5FD3FEA-0624-4C26-B310-D30D62D2259A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4924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13 kg – 9 kg = 4 kg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A2BADA3-3C5E-4735-9A4B-0CAFD76B5DB2}"/>
              </a:ext>
            </a:extLst>
          </p:cNvPr>
          <p:cNvGrpSpPr/>
          <p:nvPr/>
        </p:nvGrpSpPr>
        <p:grpSpPr>
          <a:xfrm>
            <a:off x="8056717" y="4728789"/>
            <a:ext cx="3401422" cy="685800"/>
            <a:chOff x="8155954" y="4767132"/>
            <a:chExt cx="3401422" cy="6858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065E3A2-76CA-4A8A-9C35-BA2C7B27805E}"/>
                </a:ext>
              </a:extLst>
            </p:cNvPr>
            <p:cNvSpPr/>
            <p:nvPr/>
          </p:nvSpPr>
          <p:spPr>
            <a:xfrm>
              <a:off x="8155954" y="4767132"/>
              <a:ext cx="3401422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0A45493-EB96-4F98-9AB1-CDB46F467241}"/>
                </a:ext>
              </a:extLst>
            </p:cNvPr>
            <p:cNvSpPr txBox="1"/>
            <p:nvPr/>
          </p:nvSpPr>
          <p:spPr>
            <a:xfrm>
              <a:off x="8155954" y="4862454"/>
              <a:ext cx="3372015" cy="49244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60 kg – 40 kg = 20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71209C-E163-4E7F-BFD7-D93A78D9AC7A}"/>
              </a:ext>
            </a:extLst>
          </p:cNvPr>
          <p:cNvGrpSpPr/>
          <p:nvPr/>
        </p:nvGrpSpPr>
        <p:grpSpPr>
          <a:xfrm>
            <a:off x="1676084" y="399255"/>
            <a:ext cx="1388904" cy="658835"/>
            <a:chOff x="1188041" y="540950"/>
            <a:chExt cx="1388904" cy="65883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B7E01C2-61E0-4FED-A13D-93E5734C7415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1ABD33-4155-4711-B785-EA6D61F12F3A}"/>
                </a:ext>
              </a:extLst>
            </p:cNvPr>
            <p:cNvSpPr txBox="1"/>
            <p:nvPr/>
          </p:nvSpPr>
          <p:spPr>
            <a:xfrm>
              <a:off x="1711261" y="540950"/>
              <a:ext cx="86568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7E032B7-F40D-4028-B095-3904696DB411}"/>
              </a:ext>
            </a:extLst>
          </p:cNvPr>
          <p:cNvSpPr txBox="1"/>
          <p:nvPr/>
        </p:nvSpPr>
        <p:spPr>
          <a:xfrm>
            <a:off x="1237035" y="2770607"/>
            <a:ext cx="530791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/>
              <a:t>Con </a:t>
            </a:r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      kg.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 Con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        kg.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A8FB14-1294-4920-A00C-D8CAE13DC8A9}"/>
              </a:ext>
            </a:extLst>
          </p:cNvPr>
          <p:cNvGrpSpPr/>
          <p:nvPr/>
        </p:nvGrpSpPr>
        <p:grpSpPr>
          <a:xfrm>
            <a:off x="1676083" y="4417883"/>
            <a:ext cx="6127159" cy="1305165"/>
            <a:chOff x="1338411" y="4330572"/>
            <a:chExt cx="5431898" cy="130516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A7330D-DAE2-4737-B050-4A31B5DDAC07}"/>
                </a:ext>
              </a:extLst>
            </p:cNvPr>
            <p:cNvSpPr/>
            <p:nvPr/>
          </p:nvSpPr>
          <p:spPr>
            <a:xfrm>
              <a:off x="1338411" y="447897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8A32AB-2E4E-4707-8D5A-87A742019733}"/>
                </a:ext>
              </a:extLst>
            </p:cNvPr>
            <p:cNvSpPr txBox="1"/>
            <p:nvPr/>
          </p:nvSpPr>
          <p:spPr>
            <a:xfrm>
              <a:off x="1861631" y="4330572"/>
              <a:ext cx="4908678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ki – </a:t>
              </a:r>
              <a:r>
                <a:rPr lang="en-US" sz="2800" dirty="0" err="1"/>
                <a:t>lô</a:t>
              </a:r>
              <a:r>
                <a:rPr lang="en-US" sz="2800" dirty="0"/>
                <a:t> – gam </a:t>
              </a:r>
              <a:r>
                <a:rPr lang="en-US" sz="2800" dirty="0" err="1"/>
                <a:t>thóc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bao </a:t>
              </a:r>
              <a:r>
                <a:rPr lang="en-US" sz="2800" dirty="0" err="1"/>
                <a:t>thóc</a:t>
              </a:r>
              <a:r>
                <a:rPr lang="en-US" sz="2800" dirty="0"/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013F84-A469-46BC-9DC9-B52431A16E6D}"/>
              </a:ext>
            </a:extLst>
          </p:cNvPr>
          <p:cNvGrpSpPr/>
          <p:nvPr/>
        </p:nvGrpSpPr>
        <p:grpSpPr>
          <a:xfrm>
            <a:off x="3935159" y="412188"/>
            <a:ext cx="6714950" cy="2382385"/>
            <a:chOff x="2819400" y="800100"/>
            <a:chExt cx="7556501" cy="23720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DFA976-E9D0-4DF4-A3C8-5CE80EDF7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CAA88D-DAEB-4B5D-B194-8F01C84FBAFC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C36BA16-4C10-4CB1-9D84-A84E1E667443}"/>
              </a:ext>
            </a:extLst>
          </p:cNvPr>
          <p:cNvSpPr/>
          <p:nvPr/>
        </p:nvSpPr>
        <p:spPr>
          <a:xfrm>
            <a:off x="5218611" y="2883082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4BAE74C-0562-4E46-82C2-1A550ECC66DB}"/>
              </a:ext>
            </a:extLst>
          </p:cNvPr>
          <p:cNvSpPr/>
          <p:nvPr/>
        </p:nvSpPr>
        <p:spPr>
          <a:xfrm>
            <a:off x="4706982" y="352578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17D8EE7-ADC8-4D7D-8E64-1D18480D3788}"/>
              </a:ext>
            </a:extLst>
          </p:cNvPr>
          <p:cNvSpPr/>
          <p:nvPr/>
        </p:nvSpPr>
        <p:spPr>
          <a:xfrm>
            <a:off x="5248188" y="290239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5216CC-46E5-4539-8D51-72ED7F95F886}"/>
              </a:ext>
            </a:extLst>
          </p:cNvPr>
          <p:cNvSpPr/>
          <p:nvPr/>
        </p:nvSpPr>
        <p:spPr>
          <a:xfrm>
            <a:off x="4734086" y="355092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7AC52B-09FC-47C1-AC41-E2902BFCA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27" y="3642360"/>
            <a:ext cx="3600450" cy="18478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C8604F-976F-4D6B-B706-F6EF629FA76F}"/>
              </a:ext>
            </a:extLst>
          </p:cNvPr>
          <p:cNvSpPr txBox="1"/>
          <p:nvPr/>
        </p:nvSpPr>
        <p:spPr>
          <a:xfrm>
            <a:off x="1356163" y="5836191"/>
            <a:ext cx="8774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thóc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của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hai</a:t>
            </a:r>
            <a:r>
              <a:rPr lang="en-US" sz="2600" dirty="0">
                <a:solidFill>
                  <a:srgbClr val="FF0000"/>
                </a:solidFill>
              </a:rPr>
              <a:t> bao </a:t>
            </a:r>
            <a:r>
              <a:rPr lang="en-US" sz="2600" dirty="0" err="1">
                <a:solidFill>
                  <a:srgbClr val="FF0000"/>
                </a:solidFill>
              </a:rPr>
              <a:t>thóc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 80 kg.</a:t>
            </a:r>
          </a:p>
        </p:txBody>
      </p:sp>
    </p:spTree>
    <p:extLst>
      <p:ext uri="{BB962C8B-B14F-4D97-AF65-F5344CB8AC3E}">
        <p14:creationId xmlns:p14="http://schemas.microsoft.com/office/powerpoint/2010/main" val="10486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FDD98-50E4-495D-8E4C-8FE148A091A3}"/>
              </a:ext>
            </a:extLst>
          </p:cNvPr>
          <p:cNvSpPr txBox="1"/>
          <p:nvPr/>
        </p:nvSpPr>
        <p:spPr>
          <a:xfrm>
            <a:off x="1338507" y="419285"/>
            <a:ext cx="995547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Ba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.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32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kg.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673FCC-FFCA-4296-BB15-26BD52DBBEDA}"/>
              </a:ext>
            </a:extLst>
          </p:cNvPr>
          <p:cNvSpPr/>
          <p:nvPr/>
        </p:nvSpPr>
        <p:spPr>
          <a:xfrm>
            <a:off x="815287" y="70957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BA924-D58C-40CD-951B-FF977EBE02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523" y="3317260"/>
            <a:ext cx="5032148" cy="2989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19B4D7-FBAB-4B98-8DE8-5AA625A11E42}"/>
              </a:ext>
            </a:extLst>
          </p:cNvPr>
          <p:cNvSpPr txBox="1"/>
          <p:nvPr/>
        </p:nvSpPr>
        <p:spPr>
          <a:xfrm>
            <a:off x="6638361" y="2868179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613F7C-2283-485F-ABC0-F8DAE1606171}"/>
              </a:ext>
            </a:extLst>
          </p:cNvPr>
          <p:cNvCxnSpPr>
            <a:cxnSpLocks/>
          </p:cNvCxnSpPr>
          <p:nvPr/>
        </p:nvCxnSpPr>
        <p:spPr>
          <a:xfrm>
            <a:off x="5881101" y="942291"/>
            <a:ext cx="37585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4AE957-9A7B-4EAA-984F-4942C9C22F8A}"/>
              </a:ext>
            </a:extLst>
          </p:cNvPr>
          <p:cNvCxnSpPr>
            <a:cxnSpLocks/>
          </p:cNvCxnSpPr>
          <p:nvPr/>
        </p:nvCxnSpPr>
        <p:spPr>
          <a:xfrm>
            <a:off x="9774232" y="898749"/>
            <a:ext cx="1403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1135F1-7D1E-4171-ABD4-3787C98A300C}"/>
              </a:ext>
            </a:extLst>
          </p:cNvPr>
          <p:cNvCxnSpPr>
            <a:cxnSpLocks/>
          </p:cNvCxnSpPr>
          <p:nvPr/>
        </p:nvCxnSpPr>
        <p:spPr>
          <a:xfrm>
            <a:off x="1450289" y="1501091"/>
            <a:ext cx="35738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2700F8-7A8D-4158-A84F-338B5F0FCFFA}"/>
              </a:ext>
            </a:extLst>
          </p:cNvPr>
          <p:cNvSpPr txBox="1"/>
          <p:nvPr/>
        </p:nvSpPr>
        <p:spPr>
          <a:xfrm>
            <a:off x="815287" y="3091208"/>
            <a:ext cx="5990445" cy="101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B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32kg + 2kg = 34kg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C3BA68-68EF-4350-9BA1-2CD67BECEE4E}"/>
              </a:ext>
            </a:extLst>
          </p:cNvPr>
          <p:cNvSpPr txBox="1"/>
          <p:nvPr/>
        </p:nvSpPr>
        <p:spPr>
          <a:xfrm>
            <a:off x="8237305" y="325260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0395D3-5F94-434E-887F-92FE0D407AA1}"/>
              </a:ext>
            </a:extLst>
          </p:cNvPr>
          <p:cNvCxnSpPr>
            <a:cxnSpLocks/>
          </p:cNvCxnSpPr>
          <p:nvPr/>
        </p:nvCxnSpPr>
        <p:spPr>
          <a:xfrm>
            <a:off x="5258489" y="1501091"/>
            <a:ext cx="48891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4C5594-6501-4E1C-B7F9-DBF0DE151126}"/>
              </a:ext>
            </a:extLst>
          </p:cNvPr>
          <p:cNvSpPr txBox="1"/>
          <p:nvPr/>
        </p:nvSpPr>
        <p:spPr>
          <a:xfrm>
            <a:off x="757230" y="4632912"/>
            <a:ext cx="5990445" cy="101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C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32kg – 2kg = 30kg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09AF26-CA0F-455B-9BA8-0DA4D9A10ABB}"/>
              </a:ext>
            </a:extLst>
          </p:cNvPr>
          <p:cNvSpPr txBox="1"/>
          <p:nvPr/>
        </p:nvSpPr>
        <p:spPr>
          <a:xfrm>
            <a:off x="9667007" y="333884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30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10 kg –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523</Words>
  <Application>Microsoft Office PowerPoint</Application>
  <PresentationFormat>Widescreen</PresentationFormat>
  <Paragraphs>81</Paragraphs>
  <Slides>11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等线</vt:lpstr>
      <vt:lpstr>Microsoft YaHei</vt:lpstr>
      <vt:lpstr>Arial</vt:lpstr>
      <vt:lpstr>Arial-Rounded</vt:lpstr>
      <vt:lpstr>Calibri</vt:lpstr>
      <vt:lpstr>Calibri Light</vt:lpstr>
      <vt:lpstr>iCiel Cadena</vt:lpstr>
      <vt:lpstr>UTM Avo</vt:lpstr>
      <vt:lpstr>Wingdings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13</cp:revision>
  <dcterms:created xsi:type="dcterms:W3CDTF">2021-07-24T01:07:49Z</dcterms:created>
  <dcterms:modified xsi:type="dcterms:W3CDTF">2021-08-07T04:21:40Z</dcterms:modified>
</cp:coreProperties>
</file>