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handoutMasterIdLst>
    <p:handoutMasterId r:id="rId11"/>
  </p:handoutMasterIdLst>
  <p:sldIdLst>
    <p:sldId id="2007577120" r:id="rId3"/>
    <p:sldId id="2007577113" r:id="rId4"/>
    <p:sldId id="2007577114" r:id="rId5"/>
    <p:sldId id="2007577115" r:id="rId6"/>
    <p:sldId id="2007577108" r:id="rId7"/>
    <p:sldId id="2007577117" r:id="rId8"/>
    <p:sldId id="2007577116" r:id="rId9"/>
    <p:sldId id="200757709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ABFF"/>
    <a:srgbClr val="DB93FF"/>
    <a:srgbClr val="CC66FF"/>
    <a:srgbClr val="00CC66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FCFA878-B618-4B38-93B9-AA47A0F274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A0C6BE-FECD-46F1-ADB3-715C6199A7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CA410-CD9D-4AF8-9A2E-8427E7CB6714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2547BF-7567-448E-954F-E00478A3221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DFFE7E-E5E4-485C-BD06-388DA58709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9882D-54B9-471E-A101-F23B82F0E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366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gi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7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F9A88FF-981D-4D54-89F8-E14626D6ADBD}"/>
              </a:ext>
            </a:extLst>
          </p:cNvPr>
          <p:cNvSpPr txBox="1"/>
          <p:nvPr userDrawn="1"/>
        </p:nvSpPr>
        <p:spPr>
          <a:xfrm>
            <a:off x="1601226" y="6533239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761295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4" name="TextBox 133">
            <a:extLst>
              <a:ext uri="{FF2B5EF4-FFF2-40B4-BE49-F238E27FC236}">
                <a16:creationId xmlns:a16="http://schemas.microsoft.com/office/drawing/2014/main" id="{23418162-C26E-4370-9D2F-33E57C0A0B7E}"/>
              </a:ext>
            </a:extLst>
          </p:cNvPr>
          <p:cNvSpPr txBox="1"/>
          <p:nvPr userDrawn="1"/>
        </p:nvSpPr>
        <p:spPr>
          <a:xfrm>
            <a:off x="7514755" y="6517885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709266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xmlns="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868546-2164-4C33-8F22-32B28A4FD9F0}"/>
              </a:ext>
            </a:extLst>
          </p:cNvPr>
          <p:cNvSpPr txBox="1"/>
          <p:nvPr userDrawn="1"/>
        </p:nvSpPr>
        <p:spPr>
          <a:xfrm>
            <a:off x="8942603" y="-31899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0698369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01407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1585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1972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7352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3289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0048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4469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234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7BA24C5-7A23-4C04-A532-B0BAAA602ECA}"/>
              </a:ext>
            </a:extLst>
          </p:cNvPr>
          <p:cNvSpPr txBox="1"/>
          <p:nvPr userDrawn="1"/>
        </p:nvSpPr>
        <p:spPr>
          <a:xfrm>
            <a:off x="1943051" y="6278480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40324008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0950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145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17109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71820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07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2172425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268FBC2-A039-41A8-B368-926DE1556C72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21485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2021/10/27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56D77B1-C2AC-4E51-885D-2E687FD792DE}"/>
              </a:ext>
            </a:extLst>
          </p:cNvPr>
          <p:cNvSpPr txBox="1"/>
          <p:nvPr userDrawn="1"/>
        </p:nvSpPr>
        <p:spPr>
          <a:xfrm>
            <a:off x="9201992" y="-18115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942810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9" name="图形 1">
            <a:extLst>
              <a:ext uri="{FF2B5EF4-FFF2-40B4-BE49-F238E27FC236}">
                <a16:creationId xmlns:a16="http://schemas.microsoft.com/office/drawing/2014/main" id="{4147D270-CA58-46E3-A687-87D81398E6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0" y="5212224"/>
            <a:ext cx="3308946" cy="16457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69D82C2-117E-4A35-95BF-D458B26D688D}"/>
              </a:ext>
            </a:extLst>
          </p:cNvPr>
          <p:cNvSpPr txBox="1"/>
          <p:nvPr userDrawn="1"/>
        </p:nvSpPr>
        <p:spPr>
          <a:xfrm>
            <a:off x="8011749" y="0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36505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5733CB7-2EEC-42DC-9103-2D109DD1CFEE}"/>
              </a:ext>
            </a:extLst>
          </p:cNvPr>
          <p:cNvSpPr txBox="1"/>
          <p:nvPr userDrawn="1"/>
        </p:nvSpPr>
        <p:spPr>
          <a:xfrm>
            <a:off x="7320632" y="6524284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57174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D616774-3438-47D7-81AB-B40EEBD5818D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83341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C8F1E24-5B7F-481A-86BE-BC8D3CC99D79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1585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15E454A-B08C-4576-8333-920008E55294}"/>
              </a:ext>
            </a:extLst>
          </p:cNvPr>
          <p:cNvSpPr txBox="1"/>
          <p:nvPr userDrawn="1"/>
        </p:nvSpPr>
        <p:spPr>
          <a:xfrm>
            <a:off x="7668010" y="6560136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26300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278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864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1.jpeg"/><Relationship Id="rId7" Type="http://schemas.microsoft.com/office/2007/relationships/hdphoto" Target="../media/hdphoto1.wdp"/><Relationship Id="rId12" Type="http://schemas.openxmlformats.org/officeDocument/2006/relationships/image" Target="../media/image39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png"/><Relationship Id="rId11" Type="http://schemas.openxmlformats.org/officeDocument/2006/relationships/image" Target="../media/image38.jpeg"/><Relationship Id="rId5" Type="http://schemas.openxmlformats.org/officeDocument/2006/relationships/image" Target="../media/image33.jpeg"/><Relationship Id="rId10" Type="http://schemas.openxmlformats.org/officeDocument/2006/relationships/image" Target="../media/image37.jpeg"/><Relationship Id="rId4" Type="http://schemas.openxmlformats.org/officeDocument/2006/relationships/image" Target="../media/image32.jpeg"/><Relationship Id="rId9" Type="http://schemas.openxmlformats.org/officeDocument/2006/relationships/image" Target="../media/image3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1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2023C8-03CC-4ED0-830D-BF606451F86B}"/>
              </a:ext>
            </a:extLst>
          </p:cNvPr>
          <p:cNvSpPr txBox="1"/>
          <p:nvPr/>
        </p:nvSpPr>
        <p:spPr>
          <a:xfrm>
            <a:off x="1615469" y="3256553"/>
            <a:ext cx="8813492" cy="8301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BÀI</a:t>
            </a:r>
            <a:r>
              <a:rPr kumimoji="0" lang="en-US" sz="44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14: LUYỆN TẬP CHUNG</a:t>
            </a:r>
            <a:endParaRPr kumimoji="0" lang="vi-VN" sz="4400" b="1" i="0" u="none" strike="noStrike" kern="1200" cap="none" spc="0" normalizeH="0" baseline="0" noProof="0" dirty="0">
              <a:ln w="22225">
                <a:solidFill>
                  <a:srgbClr val="70AD47">
                    <a:lumMod val="50000"/>
                  </a:srgbClr>
                </a:solidFill>
                <a:prstDash val="solid"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CBC260D-FA70-43A2-A5AC-8FAC030EFAE9}"/>
              </a:ext>
            </a:extLst>
          </p:cNvPr>
          <p:cNvGrpSpPr/>
          <p:nvPr/>
        </p:nvGrpSpPr>
        <p:grpSpPr>
          <a:xfrm>
            <a:off x="1461743" y="860928"/>
            <a:ext cx="2190751" cy="1531398"/>
            <a:chOff x="1523998" y="0"/>
            <a:chExt cx="2190751" cy="980661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0A336D1-6EAB-4D88-B050-1A664761CDAA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id="{2CCECC4C-EFA0-4170-AF5B-8E735A0187EF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7" name="Rectangle: Top Corners Rounded 6">
                <a:extLst>
                  <a:ext uri="{FF2B5EF4-FFF2-40B4-BE49-F238E27FC236}">
                    <a16:creationId xmlns:a16="http://schemas.microsoft.com/office/drawing/2014/main" id="{47C0B4B5-27EA-44D3-9621-0CB828F23E5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4D8ACC7-221E-48DD-83A2-16D3E6FF1490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6898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"/>
                  <a:cs typeface="+mn-cs"/>
                </a:rPr>
                <a:t>CHỦ ĐỀ 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"/>
                  <a:cs typeface="+mn-cs"/>
                </a:rPr>
                <a:t>2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69308AFA-8573-43EC-992F-FC51DD70C7E8}"/>
              </a:ext>
            </a:extLst>
          </p:cNvPr>
          <p:cNvSpPr txBox="1"/>
          <p:nvPr/>
        </p:nvSpPr>
        <p:spPr>
          <a:xfrm>
            <a:off x="3119534" y="1172272"/>
            <a:ext cx="68885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PHÉP CỘNG, PHÉP TRỪ TRONG PHẠM VI 20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932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86FC1E2-E192-4684-8AC0-52155A0925FB}"/>
              </a:ext>
            </a:extLst>
          </p:cNvPr>
          <p:cNvSpPr txBox="1"/>
          <p:nvPr/>
        </p:nvSpPr>
        <p:spPr>
          <a:xfrm>
            <a:off x="4373697" y="2555913"/>
            <a:ext cx="49796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chemeClr val="bg1"/>
                </a:solidFill>
              </a:rPr>
              <a:t>TIẾT 3</a:t>
            </a:r>
          </a:p>
        </p:txBody>
      </p:sp>
    </p:spTree>
    <p:extLst>
      <p:ext uri="{BB962C8B-B14F-4D97-AF65-F5344CB8AC3E}">
        <p14:creationId xmlns:p14="http://schemas.microsoft.com/office/powerpoint/2010/main" val="2212944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1709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1242C1E-5890-41BC-9194-2BB7E4C3425C}"/>
              </a:ext>
            </a:extLst>
          </p:cNvPr>
          <p:cNvGrpSpPr/>
          <p:nvPr/>
        </p:nvGrpSpPr>
        <p:grpSpPr>
          <a:xfrm>
            <a:off x="716023" y="437881"/>
            <a:ext cx="6637904" cy="635866"/>
            <a:chOff x="3740729" y="661336"/>
            <a:chExt cx="6637904" cy="635866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05495285-DE1D-454A-8D06-3AC8AE34FB42}"/>
                </a:ext>
              </a:extLst>
            </p:cNvPr>
            <p:cNvSpPr/>
            <p:nvPr/>
          </p:nvSpPr>
          <p:spPr>
            <a:xfrm>
              <a:off x="3740729" y="773982"/>
              <a:ext cx="523220" cy="523220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/>
                <a:t>1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62D4D7F-01DE-4EC6-884F-4D8368F5A992}"/>
                </a:ext>
              </a:extLst>
            </p:cNvPr>
            <p:cNvSpPr txBox="1"/>
            <p:nvPr/>
          </p:nvSpPr>
          <p:spPr>
            <a:xfrm>
              <a:off x="4263949" y="661336"/>
              <a:ext cx="6114684" cy="618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600" dirty="0" err="1"/>
                <a:t>Tính</a:t>
              </a:r>
              <a:r>
                <a:rPr lang="en-US" sz="2600" dirty="0"/>
                <a:t> </a:t>
              </a:r>
              <a:r>
                <a:rPr lang="en-US" sz="2600" dirty="0" err="1"/>
                <a:t>rồi</a:t>
              </a:r>
              <a:r>
                <a:rPr lang="en-US" sz="2600" dirty="0"/>
                <a:t> </a:t>
              </a:r>
              <a:r>
                <a:rPr lang="en-US" sz="2600" dirty="0" err="1"/>
                <a:t>tìm</a:t>
              </a:r>
              <a:r>
                <a:rPr lang="en-US" sz="2600" dirty="0"/>
                <a:t> </a:t>
              </a:r>
              <a:r>
                <a:rPr lang="en-US" sz="2600" dirty="0" err="1"/>
                <a:t>thức</a:t>
              </a:r>
              <a:r>
                <a:rPr lang="en-US" sz="2600" dirty="0"/>
                <a:t> </a:t>
              </a:r>
              <a:r>
                <a:rPr lang="en-US" sz="2600" dirty="0" err="1"/>
                <a:t>ăn</a:t>
              </a:r>
              <a:r>
                <a:rPr lang="en-US" sz="2600" dirty="0"/>
                <a:t> </a:t>
              </a:r>
              <a:r>
                <a:rPr lang="en-US" sz="2600" dirty="0" err="1"/>
                <a:t>cho</a:t>
              </a:r>
              <a:r>
                <a:rPr lang="en-US" sz="2600" dirty="0"/>
                <a:t> </a:t>
              </a:r>
              <a:r>
                <a:rPr lang="en-US" sz="2600" dirty="0" err="1"/>
                <a:t>mỗi</a:t>
              </a:r>
              <a:r>
                <a:rPr lang="en-US" sz="2600" dirty="0"/>
                <a:t> con </a:t>
              </a:r>
              <a:r>
                <a:rPr lang="en-US" sz="2600" dirty="0" err="1"/>
                <a:t>vật</a:t>
              </a:r>
              <a:r>
                <a:rPr lang="en-US" sz="2600" dirty="0"/>
                <a:t>.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C8423504-6E88-4812-9F58-74EBA3FDB9C3}"/>
              </a:ext>
            </a:extLst>
          </p:cNvPr>
          <p:cNvGrpSpPr/>
          <p:nvPr/>
        </p:nvGrpSpPr>
        <p:grpSpPr>
          <a:xfrm>
            <a:off x="1482703" y="1008177"/>
            <a:ext cx="2994296" cy="988122"/>
            <a:chOff x="1287418" y="1544314"/>
            <a:chExt cx="2994296" cy="988122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A6B27002-428C-405C-BF4C-D8E4E651DEB8}"/>
                </a:ext>
              </a:extLst>
            </p:cNvPr>
            <p:cNvGrpSpPr/>
            <p:nvPr/>
          </p:nvGrpSpPr>
          <p:grpSpPr>
            <a:xfrm>
              <a:off x="1460914" y="1846636"/>
              <a:ext cx="2820800" cy="685800"/>
              <a:chOff x="1508520" y="4738254"/>
              <a:chExt cx="2820800" cy="685800"/>
            </a:xfrm>
            <a:solidFill>
              <a:schemeClr val="accent3">
                <a:lumMod val="60000"/>
                <a:lumOff val="40000"/>
              </a:schemeClr>
            </a:solidFill>
          </p:grpSpPr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F8A6D515-0822-482C-B000-E83A22EF398F}"/>
                  </a:ext>
                </a:extLst>
              </p:cNvPr>
              <p:cNvSpPr/>
              <p:nvPr/>
            </p:nvSpPr>
            <p:spPr>
              <a:xfrm>
                <a:off x="1508520" y="4738254"/>
                <a:ext cx="2820800" cy="6858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1B440A6-6EED-4DC8-94CF-A075F7964471}"/>
                  </a:ext>
                </a:extLst>
              </p:cNvPr>
              <p:cNvSpPr txBox="1"/>
              <p:nvPr/>
            </p:nvSpPr>
            <p:spPr>
              <a:xfrm>
                <a:off x="1659615" y="4819544"/>
                <a:ext cx="184731" cy="523220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endPara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p:grp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780BD2F-D769-4573-8D3E-1D544EF3B098}"/>
                </a:ext>
              </a:extLst>
            </p:cNvPr>
            <p:cNvSpPr/>
            <p:nvPr/>
          </p:nvSpPr>
          <p:spPr>
            <a:xfrm>
              <a:off x="2869933" y="1927926"/>
              <a:ext cx="1295728" cy="523220"/>
            </a:xfrm>
            <a:prstGeom prst="rect">
              <a:avLst/>
            </a:prstGeom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14 – 6 </a:t>
              </a:r>
            </a:p>
          </p:txBody>
        </p:sp>
        <p:pic>
          <p:nvPicPr>
            <p:cNvPr id="8" name="Picture 2" descr="Premium Vector | Cute cat cartoon">
              <a:extLst>
                <a:ext uri="{FF2B5EF4-FFF2-40B4-BE49-F238E27FC236}">
                  <a16:creationId xmlns:a16="http://schemas.microsoft.com/office/drawing/2014/main" id="{BDAFA3E2-F806-4472-BBAF-6E18CEBA76A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hq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287418" y="1544314"/>
              <a:ext cx="1018644" cy="9730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FAF61E1-39CB-4D49-8229-7208A9D39FE7}"/>
              </a:ext>
            </a:extLst>
          </p:cNvPr>
          <p:cNvGrpSpPr/>
          <p:nvPr/>
        </p:nvGrpSpPr>
        <p:grpSpPr>
          <a:xfrm>
            <a:off x="1673565" y="2072386"/>
            <a:ext cx="2820800" cy="1069412"/>
            <a:chOff x="1460914" y="2083019"/>
            <a:chExt cx="2820800" cy="1069412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FF92F3AC-48EC-4196-8A41-355714D9854E}"/>
                </a:ext>
              </a:extLst>
            </p:cNvPr>
            <p:cNvGrpSpPr/>
            <p:nvPr/>
          </p:nvGrpSpPr>
          <p:grpSpPr>
            <a:xfrm>
              <a:off x="1460914" y="2451591"/>
              <a:ext cx="2820800" cy="685800"/>
              <a:chOff x="1460914" y="1846636"/>
              <a:chExt cx="2820800" cy="685800"/>
            </a:xfrm>
          </p:grpSpPr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7FB88055-A555-4DF2-AD5A-18B01AD333E0}"/>
                  </a:ext>
                </a:extLst>
              </p:cNvPr>
              <p:cNvGrpSpPr/>
              <p:nvPr/>
            </p:nvGrpSpPr>
            <p:grpSpPr>
              <a:xfrm>
                <a:off x="1460914" y="1846636"/>
                <a:ext cx="2820800" cy="685800"/>
                <a:chOff x="1508520" y="4738254"/>
                <a:chExt cx="2820800" cy="685800"/>
              </a:xfrm>
              <a:solidFill>
                <a:schemeClr val="accent3">
                  <a:lumMod val="60000"/>
                  <a:lumOff val="40000"/>
                </a:schemeClr>
              </a:solidFill>
            </p:grpSpPr>
            <p:sp>
              <p:nvSpPr>
                <p:cNvPr id="16" name="Rectangle: Rounded Corners 15">
                  <a:extLst>
                    <a:ext uri="{FF2B5EF4-FFF2-40B4-BE49-F238E27FC236}">
                      <a16:creationId xmlns:a16="http://schemas.microsoft.com/office/drawing/2014/main" id="{390AE74F-798C-4033-A78A-2E254B2A7E79}"/>
                    </a:ext>
                  </a:extLst>
                </p:cNvPr>
                <p:cNvSpPr/>
                <p:nvPr/>
              </p:nvSpPr>
              <p:spPr>
                <a:xfrm>
                  <a:off x="1508520" y="4738254"/>
                  <a:ext cx="2820800" cy="685800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B0044CAF-1392-403D-B0D7-3C121F5C5ABA}"/>
                    </a:ext>
                  </a:extLst>
                </p:cNvPr>
                <p:cNvSpPr txBox="1"/>
                <p:nvPr/>
              </p:nvSpPr>
              <p:spPr>
                <a:xfrm>
                  <a:off x="1659615" y="4819544"/>
                  <a:ext cx="184731" cy="523220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endParaRPr lang="en-US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</p:grp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2A80A9AB-99C7-47F0-87A6-CE7E7C6E2B77}"/>
                  </a:ext>
                </a:extLst>
              </p:cNvPr>
              <p:cNvSpPr/>
              <p:nvPr/>
            </p:nvSpPr>
            <p:spPr>
              <a:xfrm>
                <a:off x="2869933" y="1945987"/>
                <a:ext cx="1295728" cy="523220"/>
              </a:xfrm>
              <a:prstGeom prst="rect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/>
                  <a:t>5 + 6</a:t>
                </a:r>
              </a:p>
            </p:txBody>
          </p:sp>
        </p:grpSp>
        <p:pic>
          <p:nvPicPr>
            <p:cNvPr id="13" name="Picture 4" descr="Premium Vector | Cute monkey cartoon">
              <a:extLst>
                <a:ext uri="{FF2B5EF4-FFF2-40B4-BE49-F238E27FC236}">
                  <a16:creationId xmlns:a16="http://schemas.microsoft.com/office/drawing/2014/main" id="{221E4786-2B32-4A8D-906A-038DB9A51BF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hq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3858" y="2083019"/>
              <a:ext cx="967416" cy="10694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314FDC1-8C88-481D-BC05-CC058E7E36BB}"/>
              </a:ext>
            </a:extLst>
          </p:cNvPr>
          <p:cNvGrpSpPr/>
          <p:nvPr/>
        </p:nvGrpSpPr>
        <p:grpSpPr>
          <a:xfrm>
            <a:off x="1673565" y="3264111"/>
            <a:ext cx="2820800" cy="988122"/>
            <a:chOff x="1460914" y="3274744"/>
            <a:chExt cx="2820800" cy="988122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83107E56-85C1-465B-B670-078BA2364022}"/>
                </a:ext>
              </a:extLst>
            </p:cNvPr>
            <p:cNvGrpSpPr/>
            <p:nvPr/>
          </p:nvGrpSpPr>
          <p:grpSpPr>
            <a:xfrm>
              <a:off x="1460914" y="3521003"/>
              <a:ext cx="2820800" cy="685800"/>
              <a:chOff x="1460914" y="1846636"/>
              <a:chExt cx="2820800" cy="685800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276EAE64-CA47-427D-9971-74EE25E2FC14}"/>
                  </a:ext>
                </a:extLst>
              </p:cNvPr>
              <p:cNvGrpSpPr/>
              <p:nvPr/>
            </p:nvGrpSpPr>
            <p:grpSpPr>
              <a:xfrm>
                <a:off x="1460914" y="1846636"/>
                <a:ext cx="2820800" cy="685800"/>
                <a:chOff x="1508520" y="4738254"/>
                <a:chExt cx="2820800" cy="685800"/>
              </a:xfrm>
              <a:solidFill>
                <a:schemeClr val="accent3">
                  <a:lumMod val="60000"/>
                  <a:lumOff val="40000"/>
                </a:schemeClr>
              </a:solidFill>
            </p:grpSpPr>
            <p:sp>
              <p:nvSpPr>
                <p:cNvPr id="23" name="Rectangle: Rounded Corners 22">
                  <a:extLst>
                    <a:ext uri="{FF2B5EF4-FFF2-40B4-BE49-F238E27FC236}">
                      <a16:creationId xmlns:a16="http://schemas.microsoft.com/office/drawing/2014/main" id="{FB2EA9AE-DECD-4667-A7DE-274B41D9B73A}"/>
                    </a:ext>
                  </a:extLst>
                </p:cNvPr>
                <p:cNvSpPr/>
                <p:nvPr/>
              </p:nvSpPr>
              <p:spPr>
                <a:xfrm>
                  <a:off x="1508520" y="4738254"/>
                  <a:ext cx="2820800" cy="685800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E60C8D69-2F04-405D-8CFC-4E8ED9DEC1B9}"/>
                    </a:ext>
                  </a:extLst>
                </p:cNvPr>
                <p:cNvSpPr txBox="1"/>
                <p:nvPr/>
              </p:nvSpPr>
              <p:spPr>
                <a:xfrm>
                  <a:off x="1659615" y="4819544"/>
                  <a:ext cx="184731" cy="523220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endParaRPr lang="en-US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</p:grp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79C6C3C4-806A-446A-B32C-F890A814759A}"/>
                  </a:ext>
                </a:extLst>
              </p:cNvPr>
              <p:cNvSpPr/>
              <p:nvPr/>
            </p:nvSpPr>
            <p:spPr>
              <a:xfrm>
                <a:off x="2869933" y="1924237"/>
                <a:ext cx="1295728" cy="523220"/>
              </a:xfrm>
              <a:prstGeom prst="rect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/>
                  <a:t>17 – 8 </a:t>
                </a:r>
              </a:p>
            </p:txBody>
          </p:sp>
        </p:grpSp>
        <p:pic>
          <p:nvPicPr>
            <p:cNvPr id="20" name="Picture 6" descr="Dog Cartoons High Res Stock Images | Shutterstock">
              <a:extLst>
                <a:ext uri="{FF2B5EF4-FFF2-40B4-BE49-F238E27FC236}">
                  <a16:creationId xmlns:a16="http://schemas.microsoft.com/office/drawing/2014/main" id="{60DDEFCB-EBAE-4129-93EC-7C1F1A8BCC7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452"/>
            <a:stretch/>
          </p:blipFill>
          <p:spPr bwMode="auto">
            <a:xfrm flipH="1">
              <a:off x="1503858" y="3274744"/>
              <a:ext cx="992146" cy="9881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FC52EC3-6743-4822-9CCD-82B819745954}"/>
              </a:ext>
            </a:extLst>
          </p:cNvPr>
          <p:cNvGrpSpPr/>
          <p:nvPr/>
        </p:nvGrpSpPr>
        <p:grpSpPr>
          <a:xfrm>
            <a:off x="1648829" y="4470493"/>
            <a:ext cx="2845536" cy="795089"/>
            <a:chOff x="1436178" y="4481126"/>
            <a:chExt cx="2845536" cy="795089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938C6C8D-1F98-4F92-BAAC-13739D550C44}"/>
                </a:ext>
              </a:extLst>
            </p:cNvPr>
            <p:cNvGrpSpPr/>
            <p:nvPr/>
          </p:nvGrpSpPr>
          <p:grpSpPr>
            <a:xfrm>
              <a:off x="1460914" y="4590415"/>
              <a:ext cx="2820800" cy="685800"/>
              <a:chOff x="1460914" y="1846636"/>
              <a:chExt cx="2820800" cy="685800"/>
            </a:xfrm>
          </p:grpSpPr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3F0A36BA-89D4-4585-81DD-85E285F0D314}"/>
                  </a:ext>
                </a:extLst>
              </p:cNvPr>
              <p:cNvGrpSpPr/>
              <p:nvPr/>
            </p:nvGrpSpPr>
            <p:grpSpPr>
              <a:xfrm>
                <a:off x="1460914" y="1846636"/>
                <a:ext cx="2820800" cy="685800"/>
                <a:chOff x="1508520" y="4738254"/>
                <a:chExt cx="2820800" cy="685800"/>
              </a:xfrm>
              <a:solidFill>
                <a:schemeClr val="accent3">
                  <a:lumMod val="60000"/>
                  <a:lumOff val="40000"/>
                </a:schemeClr>
              </a:solidFill>
            </p:grpSpPr>
            <p:sp>
              <p:nvSpPr>
                <p:cNvPr id="30" name="Rectangle: Rounded Corners 29">
                  <a:extLst>
                    <a:ext uri="{FF2B5EF4-FFF2-40B4-BE49-F238E27FC236}">
                      <a16:creationId xmlns:a16="http://schemas.microsoft.com/office/drawing/2014/main" id="{39B5D2EF-8879-4C10-B243-4B035B5766D0}"/>
                    </a:ext>
                  </a:extLst>
                </p:cNvPr>
                <p:cNvSpPr/>
                <p:nvPr/>
              </p:nvSpPr>
              <p:spPr>
                <a:xfrm>
                  <a:off x="1508520" y="4738254"/>
                  <a:ext cx="2820800" cy="685800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37FC6BBD-BF6A-45FE-8327-61CB46F1DEE7}"/>
                    </a:ext>
                  </a:extLst>
                </p:cNvPr>
                <p:cNvSpPr txBox="1"/>
                <p:nvPr/>
              </p:nvSpPr>
              <p:spPr>
                <a:xfrm>
                  <a:off x="1659615" y="4819544"/>
                  <a:ext cx="184731" cy="523220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endParaRPr lang="en-US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</p:grp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72D4E757-6C50-4EB5-BD60-47648BFA334E}"/>
                  </a:ext>
                </a:extLst>
              </p:cNvPr>
              <p:cNvSpPr/>
              <p:nvPr/>
            </p:nvSpPr>
            <p:spPr>
              <a:xfrm>
                <a:off x="2869933" y="1927926"/>
                <a:ext cx="1295728" cy="523220"/>
              </a:xfrm>
              <a:prstGeom prst="rect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/>
                  <a:t>7 + 7 </a:t>
                </a:r>
              </a:p>
            </p:txBody>
          </p:sp>
        </p:grpSp>
        <p:pic>
          <p:nvPicPr>
            <p:cNvPr id="27" name="Picture 8" descr="Premium Vector | Happy elephant cartoon">
              <a:extLst>
                <a:ext uri="{FF2B5EF4-FFF2-40B4-BE49-F238E27FC236}">
                  <a16:creationId xmlns:a16="http://schemas.microsoft.com/office/drawing/2014/main" id="{464AF544-CF8E-48C7-89E3-5AAE9082A6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hq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6178" y="4481126"/>
              <a:ext cx="1131804" cy="7846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AF64ABF6-1AD7-4E78-B52A-D4FED60C8A5A}"/>
              </a:ext>
            </a:extLst>
          </p:cNvPr>
          <p:cNvGrpSpPr/>
          <p:nvPr/>
        </p:nvGrpSpPr>
        <p:grpSpPr>
          <a:xfrm>
            <a:off x="1673565" y="5649194"/>
            <a:ext cx="2820800" cy="685800"/>
            <a:chOff x="1460914" y="5659827"/>
            <a:chExt cx="2820800" cy="685800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51D63F3B-2B2A-4C03-8EAB-C580826E0688}"/>
                </a:ext>
              </a:extLst>
            </p:cNvPr>
            <p:cNvGrpSpPr/>
            <p:nvPr/>
          </p:nvGrpSpPr>
          <p:grpSpPr>
            <a:xfrm>
              <a:off x="1460914" y="5659827"/>
              <a:ext cx="2820800" cy="685800"/>
              <a:chOff x="1460914" y="1846636"/>
              <a:chExt cx="2820800" cy="685800"/>
            </a:xfrm>
          </p:grpSpPr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BF881BAF-49BC-4E35-B1EB-29604D0498B0}"/>
                  </a:ext>
                </a:extLst>
              </p:cNvPr>
              <p:cNvGrpSpPr/>
              <p:nvPr/>
            </p:nvGrpSpPr>
            <p:grpSpPr>
              <a:xfrm>
                <a:off x="1460914" y="1846636"/>
                <a:ext cx="2820800" cy="685800"/>
                <a:chOff x="1508520" y="4738254"/>
                <a:chExt cx="2820800" cy="685800"/>
              </a:xfrm>
              <a:solidFill>
                <a:schemeClr val="accent3">
                  <a:lumMod val="60000"/>
                  <a:lumOff val="40000"/>
                </a:schemeClr>
              </a:solidFill>
            </p:grpSpPr>
            <p:sp>
              <p:nvSpPr>
                <p:cNvPr id="37" name="Rectangle: Rounded Corners 36">
                  <a:extLst>
                    <a:ext uri="{FF2B5EF4-FFF2-40B4-BE49-F238E27FC236}">
                      <a16:creationId xmlns:a16="http://schemas.microsoft.com/office/drawing/2014/main" id="{06305FF8-F3B7-485B-8726-ABC79BEDCF2C}"/>
                    </a:ext>
                  </a:extLst>
                </p:cNvPr>
                <p:cNvSpPr/>
                <p:nvPr/>
              </p:nvSpPr>
              <p:spPr>
                <a:xfrm>
                  <a:off x="1508520" y="4738254"/>
                  <a:ext cx="2820800" cy="685800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A42D4A59-7006-4D59-8195-8AD4F10E9AA2}"/>
                    </a:ext>
                  </a:extLst>
                </p:cNvPr>
                <p:cNvSpPr txBox="1"/>
                <p:nvPr/>
              </p:nvSpPr>
              <p:spPr>
                <a:xfrm>
                  <a:off x="1659615" y="4819544"/>
                  <a:ext cx="184731" cy="523220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endParaRPr lang="en-US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</p:grp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6A34D16C-7851-47AC-923A-D10D519B8BDB}"/>
                  </a:ext>
                </a:extLst>
              </p:cNvPr>
              <p:cNvSpPr/>
              <p:nvPr/>
            </p:nvSpPr>
            <p:spPr>
              <a:xfrm>
                <a:off x="2878034" y="1927926"/>
                <a:ext cx="1295728" cy="523220"/>
              </a:xfrm>
              <a:prstGeom prst="rect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/>
                  <a:t>16 – 9 </a:t>
                </a:r>
              </a:p>
            </p:txBody>
          </p:sp>
        </p:grpSp>
        <p:pic>
          <p:nvPicPr>
            <p:cNvPr id="34" name="Picture 10" descr="phim hoạt hình con sâu bướm - Véc tơ bản đồ của sâu bướm png tải về - Miễn  phí trong suốt Côn Trùng png Tải về.">
              <a:extLst>
                <a:ext uri="{FF2B5EF4-FFF2-40B4-BE49-F238E27FC236}">
                  <a16:creationId xmlns:a16="http://schemas.microsoft.com/office/drawing/2014/main" id="{57A0A53F-10DC-4474-87E7-98DDD36434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hq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79" b="100000" l="111" r="100000">
                          <a14:foregroundMark x1="10222" y1="24821" x2="10222" y2="24821"/>
                          <a14:foregroundMark x1="30000" y1="26786" x2="30000" y2="26786"/>
                          <a14:foregroundMark x1="28444" y1="23036" x2="28444" y2="23036"/>
                          <a14:foregroundMark x1="7333" y1="20357" x2="7333" y2="20357"/>
                          <a14:foregroundMark x1="12778" y1="22500" x2="12778" y2="225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130770" flipH="1">
              <a:off x="1665265" y="5702131"/>
              <a:ext cx="966200" cy="6011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000245AA-1932-4013-8C7A-9EEC1109FFA0}"/>
              </a:ext>
            </a:extLst>
          </p:cNvPr>
          <p:cNvGrpSpPr/>
          <p:nvPr/>
        </p:nvGrpSpPr>
        <p:grpSpPr>
          <a:xfrm>
            <a:off x="7875517" y="5516016"/>
            <a:ext cx="2524177" cy="796221"/>
            <a:chOff x="7662866" y="5526649"/>
            <a:chExt cx="2524177" cy="796221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0EA82353-9250-497F-B301-7305B543CE14}"/>
                </a:ext>
              </a:extLst>
            </p:cNvPr>
            <p:cNvGrpSpPr/>
            <p:nvPr/>
          </p:nvGrpSpPr>
          <p:grpSpPr>
            <a:xfrm>
              <a:off x="7662866" y="5637070"/>
              <a:ext cx="2524177" cy="685800"/>
              <a:chOff x="7662866" y="5637070"/>
              <a:chExt cx="2524177" cy="685800"/>
            </a:xfrm>
          </p:grpSpPr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084468BC-FFB0-44D7-8467-0E387CA6A1AF}"/>
                  </a:ext>
                </a:extLst>
              </p:cNvPr>
              <p:cNvGrpSpPr/>
              <p:nvPr/>
            </p:nvGrpSpPr>
            <p:grpSpPr>
              <a:xfrm>
                <a:off x="7662866" y="5637070"/>
                <a:ext cx="2524177" cy="685800"/>
                <a:chOff x="7662867" y="1382179"/>
                <a:chExt cx="2524177" cy="685800"/>
              </a:xfrm>
            </p:grpSpPr>
            <p:grpSp>
              <p:nvGrpSpPr>
                <p:cNvPr id="44" name="Group 43">
                  <a:extLst>
                    <a:ext uri="{FF2B5EF4-FFF2-40B4-BE49-F238E27FC236}">
                      <a16:creationId xmlns:a16="http://schemas.microsoft.com/office/drawing/2014/main" id="{BD4A56E0-7C16-4C58-AADD-BED5F4F9977B}"/>
                    </a:ext>
                  </a:extLst>
                </p:cNvPr>
                <p:cNvGrpSpPr/>
                <p:nvPr/>
              </p:nvGrpSpPr>
              <p:grpSpPr>
                <a:xfrm>
                  <a:off x="7662867" y="1382179"/>
                  <a:ext cx="2524177" cy="685800"/>
                  <a:chOff x="1508520" y="4738254"/>
                  <a:chExt cx="2524177" cy="685800"/>
                </a:xfrm>
                <a:solidFill>
                  <a:srgbClr val="FCD5B5"/>
                </a:solidFill>
              </p:grpSpPr>
              <p:sp>
                <p:nvSpPr>
                  <p:cNvPr id="46" name="Rectangle: Rounded Corners 45">
                    <a:extLst>
                      <a:ext uri="{FF2B5EF4-FFF2-40B4-BE49-F238E27FC236}">
                        <a16:creationId xmlns:a16="http://schemas.microsoft.com/office/drawing/2014/main" id="{923E80F0-BBDA-45DF-83E2-9D7A27644B61}"/>
                      </a:ext>
                    </a:extLst>
                  </p:cNvPr>
                  <p:cNvSpPr/>
                  <p:nvPr/>
                </p:nvSpPr>
                <p:spPr>
                  <a:xfrm>
                    <a:off x="1508520" y="4738254"/>
                    <a:ext cx="2524177" cy="685800"/>
                  </a:xfrm>
                  <a:prstGeom prst="round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endParaRPr>
                  </a:p>
                </p:txBody>
              </p:sp>
              <p:sp>
                <p:nvSpPr>
                  <p:cNvPr id="47" name="TextBox 46">
                    <a:extLst>
                      <a:ext uri="{FF2B5EF4-FFF2-40B4-BE49-F238E27FC236}">
                        <a16:creationId xmlns:a16="http://schemas.microsoft.com/office/drawing/2014/main" id="{846B2B4F-24D9-47A6-802B-4A09F7DA0925}"/>
                      </a:ext>
                    </a:extLst>
                  </p:cNvPr>
                  <p:cNvSpPr txBox="1"/>
                  <p:nvPr/>
                </p:nvSpPr>
                <p:spPr>
                  <a:xfrm>
                    <a:off x="1659615" y="4819544"/>
                    <a:ext cx="184731" cy="523220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/>
                  <a:p>
                    <a:endParaRPr lang="en-US" sz="28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45" name="Oval 44">
                  <a:extLst>
                    <a:ext uri="{FF2B5EF4-FFF2-40B4-BE49-F238E27FC236}">
                      <a16:creationId xmlns:a16="http://schemas.microsoft.com/office/drawing/2014/main" id="{72559D90-A634-4B74-BA68-BD49966BAB4E}"/>
                    </a:ext>
                  </a:extLst>
                </p:cNvPr>
                <p:cNvSpPr/>
                <p:nvPr/>
              </p:nvSpPr>
              <p:spPr>
                <a:xfrm>
                  <a:off x="7906327" y="1441075"/>
                  <a:ext cx="568008" cy="568008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</p:grp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EB2A817C-E29E-4484-9E12-F65CCB244A6B}"/>
                  </a:ext>
                </a:extLst>
              </p:cNvPr>
              <p:cNvSpPr txBox="1"/>
              <p:nvPr/>
            </p:nvSpPr>
            <p:spPr>
              <a:xfrm>
                <a:off x="7927014" y="5729557"/>
                <a:ext cx="55874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11</a:t>
                </a:r>
              </a:p>
            </p:txBody>
          </p:sp>
        </p:grpSp>
        <p:pic>
          <p:nvPicPr>
            <p:cNvPr id="41" name="Picture 12" descr="Banana Cartoon HD Stock Images | Shutterstock">
              <a:extLst>
                <a:ext uri="{FF2B5EF4-FFF2-40B4-BE49-F238E27FC236}">
                  <a16:creationId xmlns:a16="http://schemas.microsoft.com/office/drawing/2014/main" id="{4C9C44E2-B056-4935-9A6C-6B227118B79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227"/>
            <a:stretch/>
          </p:blipFill>
          <p:spPr bwMode="auto">
            <a:xfrm flipH="1">
              <a:off x="8921241" y="5526649"/>
              <a:ext cx="1132768" cy="7846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B1BFEEC8-A605-4148-A469-F30FC8FB6C37}"/>
              </a:ext>
            </a:extLst>
          </p:cNvPr>
          <p:cNvGrpSpPr/>
          <p:nvPr/>
        </p:nvGrpSpPr>
        <p:grpSpPr>
          <a:xfrm>
            <a:off x="7875516" y="4527814"/>
            <a:ext cx="2524177" cy="760844"/>
            <a:chOff x="7662865" y="4538447"/>
            <a:chExt cx="2524177" cy="760844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59E4EFB5-EDFF-4190-8D8E-61343CAE562D}"/>
                </a:ext>
              </a:extLst>
            </p:cNvPr>
            <p:cNvGrpSpPr/>
            <p:nvPr/>
          </p:nvGrpSpPr>
          <p:grpSpPr>
            <a:xfrm>
              <a:off x="7662865" y="4584214"/>
              <a:ext cx="2524177" cy="685800"/>
              <a:chOff x="7662867" y="1382179"/>
              <a:chExt cx="2524177" cy="685800"/>
            </a:xfrm>
          </p:grpSpPr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61505E0C-042A-4C89-9C83-C42ACB4A4C38}"/>
                  </a:ext>
                </a:extLst>
              </p:cNvPr>
              <p:cNvGrpSpPr/>
              <p:nvPr/>
            </p:nvGrpSpPr>
            <p:grpSpPr>
              <a:xfrm>
                <a:off x="7662867" y="1382179"/>
                <a:ext cx="2524177" cy="685800"/>
                <a:chOff x="1508520" y="4738254"/>
                <a:chExt cx="2524177" cy="685800"/>
              </a:xfrm>
              <a:solidFill>
                <a:srgbClr val="FCD5B5"/>
              </a:solidFill>
            </p:grpSpPr>
            <p:sp>
              <p:nvSpPr>
                <p:cNvPr id="53" name="Rectangle: Rounded Corners 52">
                  <a:extLst>
                    <a:ext uri="{FF2B5EF4-FFF2-40B4-BE49-F238E27FC236}">
                      <a16:creationId xmlns:a16="http://schemas.microsoft.com/office/drawing/2014/main" id="{D3832B51-0146-4955-86A7-203932F671FA}"/>
                    </a:ext>
                  </a:extLst>
                </p:cNvPr>
                <p:cNvSpPr/>
                <p:nvPr/>
              </p:nvSpPr>
              <p:spPr>
                <a:xfrm>
                  <a:off x="1508520" y="4738254"/>
                  <a:ext cx="2524177" cy="685800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75F9CE77-6F6C-4C14-84F1-BAD29AC4AC7A}"/>
                    </a:ext>
                  </a:extLst>
                </p:cNvPr>
                <p:cNvSpPr txBox="1"/>
                <p:nvPr/>
              </p:nvSpPr>
              <p:spPr>
                <a:xfrm>
                  <a:off x="1659615" y="4819544"/>
                  <a:ext cx="184731" cy="523220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endParaRPr lang="en-US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</p:grpSp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6BBDC259-5874-4FFB-91B9-360B366FFB3B}"/>
                  </a:ext>
                </a:extLst>
              </p:cNvPr>
              <p:cNvSpPr/>
              <p:nvPr/>
            </p:nvSpPr>
            <p:spPr>
              <a:xfrm>
                <a:off x="7906327" y="1441075"/>
                <a:ext cx="568008" cy="568008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7</a:t>
                </a:r>
              </a:p>
            </p:txBody>
          </p:sp>
        </p:grpSp>
        <p:pic>
          <p:nvPicPr>
            <p:cNvPr id="50" name="Picture 14" descr="Birch leaf icon cartoon style Royalty Free Vector Image">
              <a:extLst>
                <a:ext uri="{FF2B5EF4-FFF2-40B4-BE49-F238E27FC236}">
                  <a16:creationId xmlns:a16="http://schemas.microsoft.com/office/drawing/2014/main" id="{134EEDAA-2B56-4450-93B0-7F801ABEAA4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 cstate="hq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3177"/>
            <a:stretch/>
          </p:blipFill>
          <p:spPr bwMode="auto">
            <a:xfrm rot="16200000" flipH="1">
              <a:off x="9080638" y="4534889"/>
              <a:ext cx="760844" cy="7679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A81080DC-4FFA-4FD8-B09A-E197158E262E}"/>
              </a:ext>
            </a:extLst>
          </p:cNvPr>
          <p:cNvGrpSpPr/>
          <p:nvPr/>
        </p:nvGrpSpPr>
        <p:grpSpPr>
          <a:xfrm>
            <a:off x="7875515" y="3504236"/>
            <a:ext cx="2524177" cy="685800"/>
            <a:chOff x="7662864" y="3514869"/>
            <a:chExt cx="2524177" cy="685800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093D32F2-EE26-490B-BE07-364B9B544A6D}"/>
                </a:ext>
              </a:extLst>
            </p:cNvPr>
            <p:cNvGrpSpPr/>
            <p:nvPr/>
          </p:nvGrpSpPr>
          <p:grpSpPr>
            <a:xfrm>
              <a:off x="7662864" y="3514869"/>
              <a:ext cx="2524177" cy="685800"/>
              <a:chOff x="7662867" y="1382179"/>
              <a:chExt cx="2524177" cy="685800"/>
            </a:xfrm>
          </p:grpSpPr>
          <p:grpSp>
            <p:nvGrpSpPr>
              <p:cNvPr id="58" name="Group 57">
                <a:extLst>
                  <a:ext uri="{FF2B5EF4-FFF2-40B4-BE49-F238E27FC236}">
                    <a16:creationId xmlns:a16="http://schemas.microsoft.com/office/drawing/2014/main" id="{8FFE07A1-5A15-4C06-9739-1AE332B97DD2}"/>
                  </a:ext>
                </a:extLst>
              </p:cNvPr>
              <p:cNvGrpSpPr/>
              <p:nvPr/>
            </p:nvGrpSpPr>
            <p:grpSpPr>
              <a:xfrm>
                <a:off x="7662867" y="1382179"/>
                <a:ext cx="2524177" cy="685800"/>
                <a:chOff x="1508520" y="4738254"/>
                <a:chExt cx="2524177" cy="685800"/>
              </a:xfrm>
              <a:solidFill>
                <a:srgbClr val="FCD5B5"/>
              </a:solidFill>
            </p:grpSpPr>
            <p:sp>
              <p:nvSpPr>
                <p:cNvPr id="60" name="Rectangle: Rounded Corners 59">
                  <a:extLst>
                    <a:ext uri="{FF2B5EF4-FFF2-40B4-BE49-F238E27FC236}">
                      <a16:creationId xmlns:a16="http://schemas.microsoft.com/office/drawing/2014/main" id="{2580EA1C-8A08-4074-B393-19FF057C9A7F}"/>
                    </a:ext>
                  </a:extLst>
                </p:cNvPr>
                <p:cNvSpPr/>
                <p:nvPr/>
              </p:nvSpPr>
              <p:spPr>
                <a:xfrm>
                  <a:off x="1508520" y="4738254"/>
                  <a:ext cx="2524177" cy="685800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AFA64ED0-F4D0-455A-8A90-7E8566D91AED}"/>
                    </a:ext>
                  </a:extLst>
                </p:cNvPr>
                <p:cNvSpPr txBox="1"/>
                <p:nvPr/>
              </p:nvSpPr>
              <p:spPr>
                <a:xfrm>
                  <a:off x="1659615" y="4819544"/>
                  <a:ext cx="184731" cy="523220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endParaRPr lang="en-US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</p:grpSp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7DC30B13-301B-4CB3-9BD5-F4778612ECE9}"/>
                  </a:ext>
                </a:extLst>
              </p:cNvPr>
              <p:cNvSpPr/>
              <p:nvPr/>
            </p:nvSpPr>
            <p:spPr>
              <a:xfrm>
                <a:off x="7906327" y="1441075"/>
                <a:ext cx="568008" cy="568008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8</a:t>
                </a:r>
              </a:p>
            </p:txBody>
          </p:sp>
        </p:grpSp>
        <p:pic>
          <p:nvPicPr>
            <p:cNvPr id="57" name="Picture 16" descr="Delicious Braised Fish White Plate Cartoon Illustration Hand Drawn Braised  Fish Illustration, Green Shallot, New Years Braised Fish, Illustration PNG  Transparent Clipart Image and PSD File for Free Download">
              <a:extLst>
                <a:ext uri="{FF2B5EF4-FFF2-40B4-BE49-F238E27FC236}">
                  <a16:creationId xmlns:a16="http://schemas.microsoft.com/office/drawing/2014/main" id="{5D8F0C35-71DC-478F-BB4D-5E7EC82D3DE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 cstate="hqprint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28" t="28424" r="10986" b="30267"/>
            <a:stretch/>
          </p:blipFill>
          <p:spPr bwMode="auto">
            <a:xfrm flipH="1">
              <a:off x="8926515" y="3540183"/>
              <a:ext cx="1127494" cy="5972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A801D34A-ADD4-449E-BC04-CB14199F0F3F}"/>
              </a:ext>
            </a:extLst>
          </p:cNvPr>
          <p:cNvGrpSpPr/>
          <p:nvPr/>
        </p:nvGrpSpPr>
        <p:grpSpPr>
          <a:xfrm>
            <a:off x="7875514" y="2167767"/>
            <a:ext cx="2524177" cy="1144107"/>
            <a:chOff x="7662863" y="2178400"/>
            <a:chExt cx="2524177" cy="1144107"/>
          </a:xfrm>
        </p:grpSpPr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B65839F5-E9B0-4AC3-BB5C-5E4C609F6AAD}"/>
                </a:ext>
              </a:extLst>
            </p:cNvPr>
            <p:cNvGrpSpPr/>
            <p:nvPr/>
          </p:nvGrpSpPr>
          <p:grpSpPr>
            <a:xfrm>
              <a:off x="7662863" y="2449510"/>
              <a:ext cx="2524177" cy="685800"/>
              <a:chOff x="7662863" y="2449510"/>
              <a:chExt cx="2524177" cy="685800"/>
            </a:xfrm>
          </p:grpSpPr>
          <p:grpSp>
            <p:nvGrpSpPr>
              <p:cNvPr id="65" name="Group 64">
                <a:extLst>
                  <a:ext uri="{FF2B5EF4-FFF2-40B4-BE49-F238E27FC236}">
                    <a16:creationId xmlns:a16="http://schemas.microsoft.com/office/drawing/2014/main" id="{FB1032E5-4375-462C-A6D2-31D5D698B293}"/>
                  </a:ext>
                </a:extLst>
              </p:cNvPr>
              <p:cNvGrpSpPr/>
              <p:nvPr/>
            </p:nvGrpSpPr>
            <p:grpSpPr>
              <a:xfrm>
                <a:off x="7662863" y="2449510"/>
                <a:ext cx="2524177" cy="685800"/>
                <a:chOff x="7662867" y="1382179"/>
                <a:chExt cx="2524177" cy="685800"/>
              </a:xfrm>
            </p:grpSpPr>
            <p:grpSp>
              <p:nvGrpSpPr>
                <p:cNvPr id="67" name="Group 66">
                  <a:extLst>
                    <a:ext uri="{FF2B5EF4-FFF2-40B4-BE49-F238E27FC236}">
                      <a16:creationId xmlns:a16="http://schemas.microsoft.com/office/drawing/2014/main" id="{D41271E1-6A4E-41CA-BA3F-60CCFE1159A4}"/>
                    </a:ext>
                  </a:extLst>
                </p:cNvPr>
                <p:cNvGrpSpPr/>
                <p:nvPr/>
              </p:nvGrpSpPr>
              <p:grpSpPr>
                <a:xfrm>
                  <a:off x="7662867" y="1382179"/>
                  <a:ext cx="2524177" cy="685800"/>
                  <a:chOff x="1508520" y="4738254"/>
                  <a:chExt cx="2524177" cy="685800"/>
                </a:xfrm>
                <a:solidFill>
                  <a:srgbClr val="FCD5B5"/>
                </a:solidFill>
              </p:grpSpPr>
              <p:sp>
                <p:nvSpPr>
                  <p:cNvPr id="69" name="Rectangle: Rounded Corners 68">
                    <a:extLst>
                      <a:ext uri="{FF2B5EF4-FFF2-40B4-BE49-F238E27FC236}">
                        <a16:creationId xmlns:a16="http://schemas.microsoft.com/office/drawing/2014/main" id="{4C2155FD-AC6F-42F5-BD8B-8C5293C4B3FE}"/>
                      </a:ext>
                    </a:extLst>
                  </p:cNvPr>
                  <p:cNvSpPr/>
                  <p:nvPr/>
                </p:nvSpPr>
                <p:spPr>
                  <a:xfrm>
                    <a:off x="1508520" y="4738254"/>
                    <a:ext cx="2524177" cy="685800"/>
                  </a:xfrm>
                  <a:prstGeom prst="round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endParaRPr>
                  </a:p>
                </p:txBody>
              </p:sp>
              <p:sp>
                <p:nvSpPr>
                  <p:cNvPr id="70" name="TextBox 69">
                    <a:extLst>
                      <a:ext uri="{FF2B5EF4-FFF2-40B4-BE49-F238E27FC236}">
                        <a16:creationId xmlns:a16="http://schemas.microsoft.com/office/drawing/2014/main" id="{78EA0DFB-7317-485C-9D6F-F121ECFB1888}"/>
                      </a:ext>
                    </a:extLst>
                  </p:cNvPr>
                  <p:cNvSpPr txBox="1"/>
                  <p:nvPr/>
                </p:nvSpPr>
                <p:spPr>
                  <a:xfrm>
                    <a:off x="1659615" y="4819544"/>
                    <a:ext cx="184731" cy="523220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/>
                  <a:p>
                    <a:endParaRPr lang="en-US" sz="28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68" name="Oval 67">
                  <a:extLst>
                    <a:ext uri="{FF2B5EF4-FFF2-40B4-BE49-F238E27FC236}">
                      <a16:creationId xmlns:a16="http://schemas.microsoft.com/office/drawing/2014/main" id="{FF60DF05-2718-4A63-BF84-D11C5EE03D31}"/>
                    </a:ext>
                  </a:extLst>
                </p:cNvPr>
                <p:cNvSpPr/>
                <p:nvPr/>
              </p:nvSpPr>
              <p:spPr>
                <a:xfrm>
                  <a:off x="7906327" y="1441075"/>
                  <a:ext cx="568008" cy="568008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</p:grp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F8BBDF29-F614-4EEE-8794-2294A060445C}"/>
                  </a:ext>
                </a:extLst>
              </p:cNvPr>
              <p:cNvSpPr txBox="1"/>
              <p:nvPr/>
            </p:nvSpPr>
            <p:spPr>
              <a:xfrm>
                <a:off x="7897618" y="2553194"/>
                <a:ext cx="58541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14</a:t>
                </a:r>
              </a:p>
            </p:txBody>
          </p:sp>
        </p:grpSp>
        <p:pic>
          <p:nvPicPr>
            <p:cNvPr id="64" name="Picture 18" descr="Hình ảnh Cartoon Phong Cách Tươi Các Yếu Tố Mía, Cây Mía, Lá Cây, Màu Tím  miễn phí tải tập tin PNG PSDComment và Vector">
              <a:extLst>
                <a:ext uri="{FF2B5EF4-FFF2-40B4-BE49-F238E27FC236}">
                  <a16:creationId xmlns:a16="http://schemas.microsoft.com/office/drawing/2014/main" id="{08ABB3A1-D49B-4996-BD78-690DEB4C5E8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 cstate="hqprint">
              <a:clrChange>
                <a:clrFrom>
                  <a:srgbClr val="F6F5F5"/>
                </a:clrFrom>
                <a:clrTo>
                  <a:srgbClr val="F6F5F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29" r="9588"/>
            <a:stretch/>
          </p:blipFill>
          <p:spPr bwMode="auto">
            <a:xfrm>
              <a:off x="9274237" y="2178400"/>
              <a:ext cx="908220" cy="11441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222E03E4-1573-40D5-BF88-1B10B813069A}"/>
              </a:ext>
            </a:extLst>
          </p:cNvPr>
          <p:cNvGrpSpPr/>
          <p:nvPr/>
        </p:nvGrpSpPr>
        <p:grpSpPr>
          <a:xfrm>
            <a:off x="7875518" y="1371546"/>
            <a:ext cx="2524177" cy="685800"/>
            <a:chOff x="7662867" y="1382179"/>
            <a:chExt cx="2524177" cy="685800"/>
          </a:xfrm>
        </p:grpSpPr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460A40FD-8B02-473B-99F1-D2CE09FC7D27}"/>
                </a:ext>
              </a:extLst>
            </p:cNvPr>
            <p:cNvGrpSpPr/>
            <p:nvPr/>
          </p:nvGrpSpPr>
          <p:grpSpPr>
            <a:xfrm>
              <a:off x="7662867" y="1382179"/>
              <a:ext cx="2524177" cy="685800"/>
              <a:chOff x="7662867" y="1382179"/>
              <a:chExt cx="2524177" cy="685800"/>
            </a:xfrm>
          </p:grpSpPr>
          <p:grpSp>
            <p:nvGrpSpPr>
              <p:cNvPr id="74" name="Group 73">
                <a:extLst>
                  <a:ext uri="{FF2B5EF4-FFF2-40B4-BE49-F238E27FC236}">
                    <a16:creationId xmlns:a16="http://schemas.microsoft.com/office/drawing/2014/main" id="{26DCDD21-F57B-4A47-B87C-57894EE33844}"/>
                  </a:ext>
                </a:extLst>
              </p:cNvPr>
              <p:cNvGrpSpPr/>
              <p:nvPr/>
            </p:nvGrpSpPr>
            <p:grpSpPr>
              <a:xfrm>
                <a:off x="7662867" y="1382179"/>
                <a:ext cx="2524177" cy="685800"/>
                <a:chOff x="1508520" y="4738254"/>
                <a:chExt cx="2524177" cy="685800"/>
              </a:xfrm>
              <a:solidFill>
                <a:srgbClr val="FCD5B5"/>
              </a:solidFill>
            </p:grpSpPr>
            <p:sp>
              <p:nvSpPr>
                <p:cNvPr id="76" name="Rectangle: Rounded Corners 75">
                  <a:extLst>
                    <a:ext uri="{FF2B5EF4-FFF2-40B4-BE49-F238E27FC236}">
                      <a16:creationId xmlns:a16="http://schemas.microsoft.com/office/drawing/2014/main" id="{875F4BCC-20C5-45BA-992A-ECFE05892E44}"/>
                    </a:ext>
                  </a:extLst>
                </p:cNvPr>
                <p:cNvSpPr/>
                <p:nvPr/>
              </p:nvSpPr>
              <p:spPr>
                <a:xfrm>
                  <a:off x="1508520" y="4738254"/>
                  <a:ext cx="2524177" cy="685800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  <p:sp>
              <p:nvSpPr>
                <p:cNvPr id="77" name="TextBox 76">
                  <a:extLst>
                    <a:ext uri="{FF2B5EF4-FFF2-40B4-BE49-F238E27FC236}">
                      <a16:creationId xmlns:a16="http://schemas.microsoft.com/office/drawing/2014/main" id="{9A6DC8D7-A43A-45F4-A43F-90F63BD0A0B7}"/>
                    </a:ext>
                  </a:extLst>
                </p:cNvPr>
                <p:cNvSpPr txBox="1"/>
                <p:nvPr/>
              </p:nvSpPr>
              <p:spPr>
                <a:xfrm>
                  <a:off x="1659615" y="4819544"/>
                  <a:ext cx="184731" cy="523220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endParaRPr lang="en-US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</p:grpSp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A821714C-4DFA-454E-83A7-7F1A256F9105}"/>
                  </a:ext>
                </a:extLst>
              </p:cNvPr>
              <p:cNvSpPr/>
              <p:nvPr/>
            </p:nvSpPr>
            <p:spPr>
              <a:xfrm>
                <a:off x="7906327" y="1441075"/>
                <a:ext cx="568008" cy="568008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9</a:t>
                </a:r>
              </a:p>
            </p:txBody>
          </p:sp>
        </p:grpSp>
        <p:pic>
          <p:nvPicPr>
            <p:cNvPr id="73" name="Picture 20" descr="Bones in a bowl vector image | Vector images, Vector free, Vector">
              <a:extLst>
                <a:ext uri="{FF2B5EF4-FFF2-40B4-BE49-F238E27FC236}">
                  <a16:creationId xmlns:a16="http://schemas.microsoft.com/office/drawing/2014/main" id="{FCB4F606-34F3-4DD7-9B77-400375C1343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2" cstate="hq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367" t="30106" r="12029" b="21652"/>
            <a:stretch/>
          </p:blipFill>
          <p:spPr bwMode="auto">
            <a:xfrm>
              <a:off x="9208896" y="1423345"/>
              <a:ext cx="845113" cy="5857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25070692-46A5-487C-81D9-FBF9F347576F}"/>
              </a:ext>
            </a:extLst>
          </p:cNvPr>
          <p:cNvCxnSpPr>
            <a:stCxn id="7" idx="3"/>
            <a:endCxn id="59" idx="2"/>
          </p:cNvCxnSpPr>
          <p:nvPr/>
        </p:nvCxnSpPr>
        <p:spPr>
          <a:xfrm>
            <a:off x="4360946" y="1653399"/>
            <a:ext cx="3758029" cy="219373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99CB8E01-FA0A-4389-A2FC-E356C368516D}"/>
              </a:ext>
            </a:extLst>
          </p:cNvPr>
          <p:cNvCxnSpPr>
            <a:cxnSpLocks/>
            <a:endCxn id="43" idx="1"/>
          </p:cNvCxnSpPr>
          <p:nvPr/>
        </p:nvCxnSpPr>
        <p:spPr>
          <a:xfrm>
            <a:off x="4369603" y="2782763"/>
            <a:ext cx="3770062" cy="319777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57FB7934-8D0F-4EA5-B114-C304846DE9F8}"/>
              </a:ext>
            </a:extLst>
          </p:cNvPr>
          <p:cNvCxnSpPr>
            <a:cxnSpLocks/>
            <a:endCxn id="75" idx="2"/>
          </p:cNvCxnSpPr>
          <p:nvPr/>
        </p:nvCxnSpPr>
        <p:spPr>
          <a:xfrm flipV="1">
            <a:off x="4371434" y="1714446"/>
            <a:ext cx="3747544" cy="214189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6E4D3BB4-5B2F-4694-949F-250676A69A85}"/>
              </a:ext>
            </a:extLst>
          </p:cNvPr>
          <p:cNvCxnSpPr>
            <a:cxnSpLocks/>
          </p:cNvCxnSpPr>
          <p:nvPr/>
        </p:nvCxnSpPr>
        <p:spPr>
          <a:xfrm flipV="1">
            <a:off x="4398999" y="2766345"/>
            <a:ext cx="3747544" cy="214189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7FDE9A02-7DF4-4971-9FE1-2F9BB349C040}"/>
              </a:ext>
            </a:extLst>
          </p:cNvPr>
          <p:cNvCxnSpPr>
            <a:cxnSpLocks/>
            <a:endCxn id="52" idx="2"/>
          </p:cNvCxnSpPr>
          <p:nvPr/>
        </p:nvCxnSpPr>
        <p:spPr>
          <a:xfrm flipV="1">
            <a:off x="4398999" y="4916481"/>
            <a:ext cx="3719977" cy="104365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2899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34084BB0-DCEC-49B6-B3C3-8EA4529A5267}"/>
              </a:ext>
            </a:extLst>
          </p:cNvPr>
          <p:cNvSpPr/>
          <p:nvPr/>
        </p:nvSpPr>
        <p:spPr>
          <a:xfrm>
            <a:off x="1166776" y="963644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43F8C1-A43E-45E8-B140-0C16244D7500}"/>
              </a:ext>
            </a:extLst>
          </p:cNvPr>
          <p:cNvSpPr txBox="1"/>
          <p:nvPr/>
        </p:nvSpPr>
        <p:spPr>
          <a:xfrm>
            <a:off x="1689996" y="828029"/>
            <a:ext cx="4675684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/>
              <a:t>Chọn</a:t>
            </a:r>
            <a:r>
              <a:rPr lang="en-US" sz="2800" dirty="0"/>
              <a:t> </a:t>
            </a:r>
            <a:r>
              <a:rPr lang="en-US" sz="2800" dirty="0" err="1"/>
              <a:t>câu</a:t>
            </a:r>
            <a:r>
              <a:rPr lang="en-US" sz="2800" dirty="0"/>
              <a:t> </a:t>
            </a:r>
            <a:r>
              <a:rPr lang="en-US" sz="2800" dirty="0" err="1"/>
              <a:t>trả</a:t>
            </a:r>
            <a:r>
              <a:rPr lang="en-US" sz="2800" dirty="0"/>
              <a:t> </a:t>
            </a:r>
            <a:r>
              <a:rPr lang="en-US" sz="2800" dirty="0" err="1"/>
              <a:t>lời</a:t>
            </a:r>
            <a:r>
              <a:rPr lang="en-US" sz="2800" dirty="0"/>
              <a:t> </a:t>
            </a:r>
            <a:r>
              <a:rPr lang="en-US" sz="2800" dirty="0" err="1"/>
              <a:t>đúng</a:t>
            </a:r>
            <a:r>
              <a:rPr lang="en-US" sz="2800" dirty="0"/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228775-E8DC-4DC5-9A9A-47F9D883E68F}"/>
              </a:ext>
            </a:extLst>
          </p:cNvPr>
          <p:cNvSpPr txBox="1"/>
          <p:nvPr/>
        </p:nvSpPr>
        <p:spPr>
          <a:xfrm>
            <a:off x="1914928" y="1622479"/>
            <a:ext cx="9233830" cy="2597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AutoNum type="alphaLcParenR"/>
            </a:pPr>
            <a:r>
              <a:rPr lang="en-US" sz="2800" dirty="0" err="1"/>
              <a:t>Phép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dưới</a:t>
            </a:r>
            <a:r>
              <a:rPr lang="en-US" sz="2800" dirty="0"/>
              <a:t> </a:t>
            </a:r>
            <a:r>
              <a:rPr lang="en-US" sz="2800" dirty="0" err="1"/>
              <a:t>đây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kết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bé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?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	</a:t>
            </a:r>
            <a:r>
              <a:rPr lang="en-US" sz="2800" dirty="0">
                <a:solidFill>
                  <a:srgbClr val="FF0066"/>
                </a:solidFill>
              </a:rPr>
              <a:t>A. </a:t>
            </a:r>
            <a:r>
              <a:rPr lang="en-US" sz="2800" dirty="0"/>
              <a:t>15 – 9 		</a:t>
            </a:r>
            <a:r>
              <a:rPr lang="en-US" sz="2800" dirty="0">
                <a:solidFill>
                  <a:srgbClr val="FF0066"/>
                </a:solidFill>
              </a:rPr>
              <a:t>B. </a:t>
            </a:r>
            <a:r>
              <a:rPr lang="en-US" sz="2800" dirty="0"/>
              <a:t>13 – 8 		</a:t>
            </a:r>
            <a:r>
              <a:rPr lang="en-US" sz="2800" dirty="0">
                <a:solidFill>
                  <a:srgbClr val="FF0066"/>
                </a:solidFill>
              </a:rPr>
              <a:t>C. </a:t>
            </a:r>
            <a:r>
              <a:rPr lang="en-US" sz="2800" dirty="0"/>
              <a:t>12 – 5 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b)  </a:t>
            </a:r>
            <a:r>
              <a:rPr lang="en-US" sz="2800" dirty="0" err="1"/>
              <a:t>Phép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dưới</a:t>
            </a:r>
            <a:r>
              <a:rPr lang="en-US" sz="2800" dirty="0"/>
              <a:t> </a:t>
            </a:r>
            <a:r>
              <a:rPr lang="en-US" sz="2800" dirty="0" err="1"/>
              <a:t>đây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kết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lớn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?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	</a:t>
            </a:r>
            <a:r>
              <a:rPr lang="en-US" sz="2800" dirty="0">
                <a:solidFill>
                  <a:srgbClr val="FF0066"/>
                </a:solidFill>
              </a:rPr>
              <a:t>A. </a:t>
            </a:r>
            <a:r>
              <a:rPr lang="en-US" sz="2800" dirty="0"/>
              <a:t>7 + 8 		</a:t>
            </a:r>
            <a:r>
              <a:rPr lang="en-US" sz="2800" dirty="0">
                <a:solidFill>
                  <a:srgbClr val="FF0066"/>
                </a:solidFill>
              </a:rPr>
              <a:t>B. </a:t>
            </a:r>
            <a:r>
              <a:rPr lang="en-US" sz="2800" dirty="0"/>
              <a:t>9 + 5 		</a:t>
            </a:r>
            <a:r>
              <a:rPr lang="en-US" sz="2800" dirty="0">
                <a:solidFill>
                  <a:srgbClr val="FF0066"/>
                </a:solidFill>
              </a:rPr>
              <a:t>C. </a:t>
            </a:r>
            <a:r>
              <a:rPr lang="en-US" sz="2800" dirty="0"/>
              <a:t>8 + 9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D3CCACA-A5DE-4264-9652-A0CAF946D447}"/>
              </a:ext>
            </a:extLst>
          </p:cNvPr>
          <p:cNvSpPr/>
          <p:nvPr/>
        </p:nvSpPr>
        <p:spPr>
          <a:xfrm>
            <a:off x="5519900" y="2372225"/>
            <a:ext cx="579289" cy="54916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1A843E1-354F-4169-AD9D-101C83428BB5}"/>
              </a:ext>
            </a:extLst>
          </p:cNvPr>
          <p:cNvSpPr/>
          <p:nvPr/>
        </p:nvSpPr>
        <p:spPr>
          <a:xfrm>
            <a:off x="8263100" y="3671139"/>
            <a:ext cx="579289" cy="54916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1891A9A-B84E-4DBA-861E-04DB43367C6B}"/>
              </a:ext>
            </a:extLst>
          </p:cNvPr>
          <p:cNvGrpSpPr/>
          <p:nvPr/>
        </p:nvGrpSpPr>
        <p:grpSpPr>
          <a:xfrm>
            <a:off x="3107834" y="4888349"/>
            <a:ext cx="2524177" cy="685800"/>
            <a:chOff x="1508520" y="4738254"/>
            <a:chExt cx="2524177" cy="685800"/>
          </a:xfrm>
          <a:solidFill>
            <a:srgbClr val="FCD5B5"/>
          </a:solidFill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A859B372-5031-405E-8B09-3CE56A5BD3BC}"/>
                </a:ext>
              </a:extLst>
            </p:cNvPr>
            <p:cNvSpPr/>
            <p:nvPr/>
          </p:nvSpPr>
          <p:spPr>
            <a:xfrm>
              <a:off x="1508520" y="4738254"/>
              <a:ext cx="2524177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AEF842B-75A0-4636-B95E-AFB8F89FCC45}"/>
                </a:ext>
              </a:extLst>
            </p:cNvPr>
            <p:cNvSpPr txBox="1"/>
            <p:nvPr/>
          </p:nvSpPr>
          <p:spPr>
            <a:xfrm>
              <a:off x="1659615" y="4819544"/>
              <a:ext cx="2303836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a) 15 – 3 – 6 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B152962D-A5D7-4E84-B614-520C44CC11AE}"/>
              </a:ext>
            </a:extLst>
          </p:cNvPr>
          <p:cNvGrpSpPr/>
          <p:nvPr/>
        </p:nvGrpSpPr>
        <p:grpSpPr>
          <a:xfrm>
            <a:off x="7417966" y="4894334"/>
            <a:ext cx="2524176" cy="685800"/>
            <a:chOff x="1508520" y="4738254"/>
            <a:chExt cx="2524176" cy="685800"/>
          </a:xfrm>
          <a:solidFill>
            <a:srgbClr val="FFFF99"/>
          </a:solidFill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D6124911-DCFE-42DE-AFF7-FD5C06A4C36D}"/>
                </a:ext>
              </a:extLst>
            </p:cNvPr>
            <p:cNvSpPr/>
            <p:nvPr/>
          </p:nvSpPr>
          <p:spPr>
            <a:xfrm>
              <a:off x="1508520" y="4738254"/>
              <a:ext cx="2524176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008CA9B-15F2-403F-BE26-23C716317973}"/>
                </a:ext>
              </a:extLst>
            </p:cNvPr>
            <p:cNvSpPr txBox="1"/>
            <p:nvPr/>
          </p:nvSpPr>
          <p:spPr>
            <a:xfrm>
              <a:off x="1659615" y="4819544"/>
              <a:ext cx="2197147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b) 16 – 8 + 5</a:t>
              </a:r>
            </a:p>
          </p:txBody>
        </p:sp>
      </p:grpSp>
      <p:sp>
        <p:nvSpPr>
          <p:cNvPr id="13" name="Oval 12">
            <a:extLst>
              <a:ext uri="{FF2B5EF4-FFF2-40B4-BE49-F238E27FC236}">
                <a16:creationId xmlns:a16="http://schemas.microsoft.com/office/drawing/2014/main" id="{0994C259-3B03-42B3-9FF8-3225D27772E5}"/>
              </a:ext>
            </a:extLst>
          </p:cNvPr>
          <p:cNvSpPr/>
          <p:nvPr/>
        </p:nvSpPr>
        <p:spPr>
          <a:xfrm>
            <a:off x="1225644" y="4301596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F5BFE4E-44B9-4C13-BA0D-6C7BC931FFD4}"/>
              </a:ext>
            </a:extLst>
          </p:cNvPr>
          <p:cNvSpPr txBox="1"/>
          <p:nvPr/>
        </p:nvSpPr>
        <p:spPr>
          <a:xfrm>
            <a:off x="1748864" y="4153194"/>
            <a:ext cx="1267466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/>
              <a:t>Tính</a:t>
            </a:r>
            <a:r>
              <a:rPr lang="en-US" sz="2800" dirty="0"/>
              <a:t>.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EE6D549-13EB-4A37-AA11-15A772A6148C}"/>
              </a:ext>
            </a:extLst>
          </p:cNvPr>
          <p:cNvGrpSpPr/>
          <p:nvPr/>
        </p:nvGrpSpPr>
        <p:grpSpPr>
          <a:xfrm rot="10800000">
            <a:off x="3107833" y="5384057"/>
            <a:ext cx="2524177" cy="1035397"/>
            <a:chOff x="1508520" y="4738253"/>
            <a:chExt cx="2524177" cy="1035397"/>
          </a:xfrm>
          <a:solidFill>
            <a:srgbClr val="FCD5B5"/>
          </a:solidFill>
        </p:grpSpPr>
        <p:sp>
          <p:nvSpPr>
            <p:cNvPr id="16" name="Rectangle 82">
              <a:extLst>
                <a:ext uri="{FF2B5EF4-FFF2-40B4-BE49-F238E27FC236}">
                  <a16:creationId xmlns:a16="http://schemas.microsoft.com/office/drawing/2014/main" id="{EB2DC552-4092-406E-A938-8DAF854FC4FE}"/>
                </a:ext>
              </a:extLst>
            </p:cNvPr>
            <p:cNvSpPr/>
            <p:nvPr/>
          </p:nvSpPr>
          <p:spPr>
            <a:xfrm>
              <a:off x="1508520" y="4738253"/>
              <a:ext cx="2524177" cy="1035397"/>
            </a:xfrm>
            <a:prstGeom prst="round2Same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CD400D2-FAF2-4D6F-BD82-98C0A65C4FD1}"/>
                </a:ext>
              </a:extLst>
            </p:cNvPr>
            <p:cNvSpPr txBox="1"/>
            <p:nvPr/>
          </p:nvSpPr>
          <p:spPr>
            <a:xfrm rot="10800000">
              <a:off x="1927517" y="4746674"/>
              <a:ext cx="1686184" cy="1000244"/>
            </a:xfrm>
            <a:prstGeom prst="round2Same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= 12 – 6 </a:t>
              </a:r>
            </a:p>
            <a:p>
              <a:r>
                <a:rPr lang="en-US" sz="2800" dirty="0">
                  <a:solidFill>
                    <a:srgbClr val="FF0000"/>
                  </a:solidFill>
                </a:rPr>
                <a:t>=      6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EF34843-5D7E-4C89-BEAE-861301E73208}"/>
              </a:ext>
            </a:extLst>
          </p:cNvPr>
          <p:cNvGrpSpPr/>
          <p:nvPr/>
        </p:nvGrpSpPr>
        <p:grpSpPr>
          <a:xfrm rot="10800000">
            <a:off x="7417965" y="5389064"/>
            <a:ext cx="2524177" cy="1035397"/>
            <a:chOff x="1508520" y="4738253"/>
            <a:chExt cx="2524177" cy="1035397"/>
          </a:xfrm>
          <a:solidFill>
            <a:srgbClr val="FFFF99"/>
          </a:solidFill>
        </p:grpSpPr>
        <p:sp>
          <p:nvSpPr>
            <p:cNvPr id="19" name="Rectangle 82">
              <a:extLst>
                <a:ext uri="{FF2B5EF4-FFF2-40B4-BE49-F238E27FC236}">
                  <a16:creationId xmlns:a16="http://schemas.microsoft.com/office/drawing/2014/main" id="{3DB0148F-D96D-4916-92FB-2867B256FC96}"/>
                </a:ext>
              </a:extLst>
            </p:cNvPr>
            <p:cNvSpPr/>
            <p:nvPr/>
          </p:nvSpPr>
          <p:spPr>
            <a:xfrm>
              <a:off x="1508520" y="4738253"/>
              <a:ext cx="2524177" cy="1035397"/>
            </a:xfrm>
            <a:prstGeom prst="round2Same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4AD0278-21EE-4AE5-9263-CE8DC1697C56}"/>
                </a:ext>
              </a:extLst>
            </p:cNvPr>
            <p:cNvSpPr txBox="1"/>
            <p:nvPr/>
          </p:nvSpPr>
          <p:spPr>
            <a:xfrm rot="10800000">
              <a:off x="1917341" y="4746674"/>
              <a:ext cx="1696360" cy="1000244"/>
            </a:xfrm>
            <a:prstGeom prst="round2Same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= 12 + 5 </a:t>
              </a:r>
            </a:p>
            <a:p>
              <a:r>
                <a:rPr lang="en-US" sz="2800" dirty="0">
                  <a:solidFill>
                    <a:srgbClr val="FF0000"/>
                  </a:solidFill>
                </a:rPr>
                <a:t>=     17</a:t>
              </a:r>
            </a:p>
          </p:txBody>
        </p:sp>
      </p:grpSp>
      <p:pic>
        <p:nvPicPr>
          <p:cNvPr id="21" name="Picture 20" descr="C:\Users\TUAN\Downloads\Luyện tập 1.png">
            <a:extLst>
              <a:ext uri="{FF2B5EF4-FFF2-40B4-BE49-F238E27FC236}">
                <a16:creationId xmlns:a16="http://schemas.microsoft.com/office/drawing/2014/main" id="{E3BBC9DA-32C2-4915-A5BF-9668FCCB36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813" y="154001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04041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 animBg="1"/>
      <p:bldP spid="6" grpId="0" animBg="1"/>
      <p:bldP spid="13" grpId="0" animBg="1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742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235144C-0BED-4B30-98A6-44524C823B5E}"/>
              </a:ext>
            </a:extLst>
          </p:cNvPr>
          <p:cNvSpPr txBox="1"/>
          <p:nvPr/>
        </p:nvSpPr>
        <p:spPr>
          <a:xfrm>
            <a:off x="3283076" y="572302"/>
            <a:ext cx="77871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+mj-lt"/>
              </a:rPr>
              <a:t>CẦU THANG – CẦU TRƯỢT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571860-0A5B-42C1-A2FA-1B6244AF5CDF}"/>
              </a:ext>
            </a:extLst>
          </p:cNvPr>
          <p:cNvSpPr txBox="1"/>
          <p:nvPr/>
        </p:nvSpPr>
        <p:spPr>
          <a:xfrm>
            <a:off x="637391" y="1740891"/>
            <a:ext cx="644032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/>
              <a:t>Cách</a:t>
            </a:r>
            <a:r>
              <a:rPr lang="en-US" sz="2400" b="1" dirty="0"/>
              <a:t> </a:t>
            </a:r>
            <a:r>
              <a:rPr lang="en-US" sz="2400" b="1" dirty="0" err="1"/>
              <a:t>chơi</a:t>
            </a:r>
            <a:r>
              <a:rPr lang="en-US" sz="2400" b="1" dirty="0"/>
              <a:t>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 err="1"/>
              <a:t>Chơi</a:t>
            </a:r>
            <a:r>
              <a:rPr lang="en-US" sz="2400" dirty="0"/>
              <a:t> </a:t>
            </a:r>
            <a:r>
              <a:rPr lang="en-US" sz="2400" dirty="0" err="1"/>
              <a:t>theo</a:t>
            </a:r>
            <a:r>
              <a:rPr lang="en-US" sz="2400" dirty="0"/>
              <a:t> </a:t>
            </a:r>
            <a:r>
              <a:rPr lang="en-US" sz="2400" dirty="0" err="1"/>
              <a:t>nhóm</a:t>
            </a:r>
            <a:r>
              <a:rPr lang="en-US" sz="2400" dirty="0"/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 err="1"/>
              <a:t>Người</a:t>
            </a:r>
            <a:r>
              <a:rPr lang="en-US" sz="2400" dirty="0"/>
              <a:t> </a:t>
            </a:r>
            <a:r>
              <a:rPr lang="en-US" sz="2400" dirty="0" err="1"/>
              <a:t>chơi</a:t>
            </a:r>
            <a:r>
              <a:rPr lang="en-US" sz="2400" dirty="0"/>
              <a:t> </a:t>
            </a:r>
            <a:r>
              <a:rPr lang="en-US" sz="2400" dirty="0" err="1"/>
              <a:t>bắt</a:t>
            </a:r>
            <a:r>
              <a:rPr lang="en-US" sz="2400" dirty="0"/>
              <a:t> </a:t>
            </a:r>
            <a:r>
              <a:rPr lang="en-US" sz="2400" dirty="0" err="1"/>
              <a:t>đầu</a:t>
            </a:r>
            <a:r>
              <a:rPr lang="en-US" sz="2400" dirty="0"/>
              <a:t> </a:t>
            </a:r>
            <a:r>
              <a:rPr lang="en-US" sz="2400" dirty="0" err="1"/>
              <a:t>từ</a:t>
            </a:r>
            <a:r>
              <a:rPr lang="en-US" sz="2400" dirty="0"/>
              <a:t> ô </a:t>
            </a:r>
            <a:r>
              <a:rPr lang="en-US" sz="2400" b="1" dirty="0" err="1"/>
              <a:t>xuất</a:t>
            </a:r>
            <a:r>
              <a:rPr lang="en-US" sz="2400" b="1" dirty="0"/>
              <a:t> </a:t>
            </a:r>
            <a:r>
              <a:rPr lang="en-US" sz="2400" b="1" dirty="0" err="1"/>
              <a:t>phát</a:t>
            </a:r>
            <a:r>
              <a:rPr lang="en-US" sz="2400" dirty="0"/>
              <a:t>. Khi </a:t>
            </a:r>
            <a:r>
              <a:rPr lang="en-US" sz="2400" dirty="0" err="1"/>
              <a:t>đến</a:t>
            </a:r>
            <a:r>
              <a:rPr lang="en-US" sz="2400" dirty="0"/>
              <a:t> </a:t>
            </a:r>
            <a:r>
              <a:rPr lang="en-US" sz="2400" dirty="0" err="1"/>
              <a:t>lượt</a:t>
            </a:r>
            <a:r>
              <a:rPr lang="en-US" sz="2400" dirty="0"/>
              <a:t>, </a:t>
            </a:r>
            <a:r>
              <a:rPr lang="en-US" sz="2400" dirty="0" err="1"/>
              <a:t>người</a:t>
            </a:r>
            <a:r>
              <a:rPr lang="en-US" sz="2400" dirty="0"/>
              <a:t> </a:t>
            </a:r>
            <a:r>
              <a:rPr lang="en-US" sz="2400" dirty="0" err="1"/>
              <a:t>chơi</a:t>
            </a:r>
            <a:r>
              <a:rPr lang="en-US" sz="2400" dirty="0"/>
              <a:t> </a:t>
            </a:r>
            <a:r>
              <a:rPr lang="en-US" sz="2400" dirty="0" err="1"/>
              <a:t>gieo</a:t>
            </a:r>
            <a:r>
              <a:rPr lang="en-US" sz="2400" dirty="0"/>
              <a:t> </a:t>
            </a:r>
            <a:r>
              <a:rPr lang="en-US" sz="2400" dirty="0" err="1"/>
              <a:t>xúc</a:t>
            </a:r>
            <a:r>
              <a:rPr lang="en-US" sz="2400" dirty="0"/>
              <a:t> </a:t>
            </a:r>
            <a:r>
              <a:rPr lang="en-US" sz="2400" dirty="0" err="1"/>
              <a:t>xắc</a:t>
            </a:r>
            <a:r>
              <a:rPr lang="en-US" sz="2400" dirty="0"/>
              <a:t>. </a:t>
            </a:r>
            <a:r>
              <a:rPr lang="en-US" sz="2400" dirty="0" err="1"/>
              <a:t>Đếm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chấm</a:t>
            </a:r>
            <a:r>
              <a:rPr lang="en-US" sz="2400" dirty="0"/>
              <a:t> ở </a:t>
            </a:r>
            <a:r>
              <a:rPr lang="en-US" sz="2400" dirty="0" err="1"/>
              <a:t>mặt</a:t>
            </a:r>
            <a:r>
              <a:rPr lang="en-US" sz="2400" dirty="0"/>
              <a:t> </a:t>
            </a:r>
            <a:r>
              <a:rPr lang="en-US" sz="2400" dirty="0" err="1"/>
              <a:t>trên</a:t>
            </a:r>
            <a:r>
              <a:rPr lang="en-US" sz="2400" dirty="0"/>
              <a:t> </a:t>
            </a:r>
            <a:r>
              <a:rPr lang="en-US" sz="2400" dirty="0" err="1"/>
              <a:t>xúc</a:t>
            </a:r>
            <a:r>
              <a:rPr lang="en-US" sz="2400" dirty="0"/>
              <a:t> </a:t>
            </a:r>
            <a:r>
              <a:rPr lang="en-US" sz="2400" dirty="0" err="1"/>
              <a:t>xắc</a:t>
            </a:r>
            <a:r>
              <a:rPr lang="en-US" sz="2400" dirty="0"/>
              <a:t> </a:t>
            </a:r>
            <a:r>
              <a:rPr lang="en-US" sz="2400" dirty="0" err="1"/>
              <a:t>rồi</a:t>
            </a:r>
            <a:r>
              <a:rPr lang="en-US" sz="2400" dirty="0"/>
              <a:t> di </a:t>
            </a:r>
            <a:r>
              <a:rPr lang="en-US" sz="2400" dirty="0" err="1"/>
              <a:t>chuyển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ô </a:t>
            </a:r>
            <a:r>
              <a:rPr lang="en-US" sz="2400" dirty="0" err="1"/>
              <a:t>bằng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chấm</a:t>
            </a:r>
            <a:r>
              <a:rPr lang="en-US" sz="2400" dirty="0"/>
              <a:t> </a:t>
            </a:r>
            <a:r>
              <a:rPr lang="en-US" sz="2400" dirty="0" err="1"/>
              <a:t>đó</a:t>
            </a:r>
            <a:r>
              <a:rPr lang="en-US" sz="2400" dirty="0"/>
              <a:t>. </a:t>
            </a:r>
            <a:r>
              <a:rPr lang="en-US" sz="2400" dirty="0" err="1"/>
              <a:t>Nêu</a:t>
            </a:r>
            <a:r>
              <a:rPr lang="en-US" sz="2400" dirty="0"/>
              <a:t> </a:t>
            </a:r>
            <a:r>
              <a:rPr lang="en-US" sz="2400" dirty="0" err="1"/>
              <a:t>kết</a:t>
            </a:r>
            <a:r>
              <a:rPr lang="en-US" sz="2400" dirty="0"/>
              <a:t>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phép</a:t>
            </a:r>
            <a:r>
              <a:rPr lang="en-US" sz="2400" dirty="0"/>
              <a:t> </a:t>
            </a:r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tại</a:t>
            </a:r>
            <a:r>
              <a:rPr lang="en-US" sz="2400" dirty="0"/>
              <a:t> ô </a:t>
            </a:r>
            <a:r>
              <a:rPr lang="en-US" sz="2400" dirty="0" err="1"/>
              <a:t>đi</a:t>
            </a:r>
            <a:r>
              <a:rPr lang="en-US" sz="2400" dirty="0"/>
              <a:t> </a:t>
            </a:r>
            <a:r>
              <a:rPr lang="en-US" sz="2400" dirty="0" err="1"/>
              <a:t>đến</a:t>
            </a:r>
            <a:r>
              <a:rPr lang="en-US" sz="2400" dirty="0"/>
              <a:t>, </a:t>
            </a:r>
            <a:r>
              <a:rPr lang="en-US" sz="2400" dirty="0" err="1"/>
              <a:t>nếu</a:t>
            </a:r>
            <a:r>
              <a:rPr lang="en-US" sz="2400" dirty="0"/>
              <a:t> </a:t>
            </a:r>
            <a:r>
              <a:rPr lang="en-US" sz="2400" dirty="0" err="1"/>
              <a:t>nêu</a:t>
            </a:r>
            <a:r>
              <a:rPr lang="en-US" sz="2400" dirty="0"/>
              <a:t> </a:t>
            </a:r>
            <a:r>
              <a:rPr lang="en-US" sz="2400" dirty="0" err="1"/>
              <a:t>sai</a:t>
            </a:r>
            <a:r>
              <a:rPr lang="en-US" sz="2400" dirty="0"/>
              <a:t> </a:t>
            </a:r>
            <a:r>
              <a:rPr lang="en-US" sz="2400" dirty="0" err="1"/>
              <a:t>kết</a:t>
            </a:r>
            <a:r>
              <a:rPr lang="en-US" sz="2400" dirty="0"/>
              <a:t>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thì</a:t>
            </a:r>
            <a:r>
              <a:rPr lang="en-US" sz="2400" dirty="0"/>
              <a:t> </a:t>
            </a:r>
            <a:r>
              <a:rPr lang="en-US" sz="2400" dirty="0" err="1"/>
              <a:t>phải</a:t>
            </a:r>
            <a:r>
              <a:rPr lang="en-US" sz="2400" dirty="0"/>
              <a:t> quay </a:t>
            </a:r>
            <a:r>
              <a:rPr lang="en-US" sz="2400" dirty="0" err="1"/>
              <a:t>về</a:t>
            </a:r>
            <a:r>
              <a:rPr lang="en-US" sz="2400" dirty="0"/>
              <a:t> ô </a:t>
            </a:r>
            <a:r>
              <a:rPr lang="en-US" sz="2400" dirty="0" err="1"/>
              <a:t>xuất</a:t>
            </a:r>
            <a:r>
              <a:rPr lang="en-US" sz="2400" dirty="0"/>
              <a:t> </a:t>
            </a:r>
            <a:r>
              <a:rPr lang="en-US" sz="2400" dirty="0" err="1"/>
              <a:t>phát</a:t>
            </a:r>
            <a:r>
              <a:rPr lang="en-US" sz="2400" dirty="0"/>
              <a:t> </a:t>
            </a:r>
            <a:r>
              <a:rPr lang="en-US" sz="2400" dirty="0" err="1"/>
              <a:t>trước</a:t>
            </a:r>
            <a:r>
              <a:rPr lang="en-US" sz="2400" dirty="0"/>
              <a:t> </a:t>
            </a:r>
            <a:r>
              <a:rPr lang="en-US" sz="2400" dirty="0" err="1"/>
              <a:t>đó</a:t>
            </a:r>
            <a:r>
              <a:rPr lang="en-US" sz="2400" dirty="0"/>
              <a:t>. Khi </a:t>
            </a:r>
            <a:r>
              <a:rPr lang="en-US" sz="2400" dirty="0" err="1"/>
              <a:t>đến</a:t>
            </a:r>
            <a:r>
              <a:rPr lang="en-US" sz="2400" dirty="0"/>
              <a:t> </a:t>
            </a:r>
            <a:r>
              <a:rPr lang="en-US" sz="2400" dirty="0" err="1"/>
              <a:t>chân</a:t>
            </a:r>
            <a:r>
              <a:rPr lang="en-US" sz="2400" dirty="0"/>
              <a:t> </a:t>
            </a:r>
            <a:r>
              <a:rPr lang="en-US" sz="2400" dirty="0" err="1"/>
              <a:t>cầu</a:t>
            </a:r>
            <a:r>
              <a:rPr lang="en-US" sz="2400" dirty="0"/>
              <a:t> thang, </a:t>
            </a:r>
            <a:r>
              <a:rPr lang="en-US" sz="2400" dirty="0" err="1"/>
              <a:t>em</a:t>
            </a:r>
            <a:r>
              <a:rPr lang="en-US" sz="2400" dirty="0"/>
              <a:t> </a:t>
            </a:r>
            <a:r>
              <a:rPr lang="en-US" sz="2400" dirty="0" err="1"/>
              <a:t>leo</a:t>
            </a:r>
            <a:r>
              <a:rPr lang="en-US" sz="2400" dirty="0"/>
              <a:t> </a:t>
            </a:r>
            <a:r>
              <a:rPr lang="en-US" sz="2400" dirty="0" err="1"/>
              <a:t>lên</a:t>
            </a:r>
            <a:r>
              <a:rPr lang="en-US" sz="2400" dirty="0"/>
              <a:t>; </a:t>
            </a:r>
            <a:r>
              <a:rPr lang="en-US" sz="2400" dirty="0" err="1"/>
              <a:t>khi</a:t>
            </a:r>
            <a:r>
              <a:rPr lang="en-US" sz="2400" dirty="0"/>
              <a:t> </a:t>
            </a:r>
            <a:r>
              <a:rPr lang="en-US" sz="2400" dirty="0" err="1"/>
              <a:t>đến</a:t>
            </a:r>
            <a:r>
              <a:rPr lang="en-US" sz="2400" dirty="0"/>
              <a:t> </a:t>
            </a:r>
            <a:r>
              <a:rPr lang="en-US" sz="2400" dirty="0" err="1"/>
              <a:t>đỉnh</a:t>
            </a:r>
            <a:r>
              <a:rPr lang="en-US" sz="2400" dirty="0"/>
              <a:t> </a:t>
            </a:r>
            <a:r>
              <a:rPr lang="en-US" sz="2400" dirty="0" err="1"/>
              <a:t>cầu</a:t>
            </a:r>
            <a:r>
              <a:rPr lang="en-US" sz="2400" dirty="0"/>
              <a:t> </a:t>
            </a:r>
            <a:r>
              <a:rPr lang="en-US" sz="2400" dirty="0" err="1"/>
              <a:t>trượt</a:t>
            </a:r>
            <a:r>
              <a:rPr lang="en-US" sz="2400" dirty="0"/>
              <a:t>, </a:t>
            </a:r>
            <a:r>
              <a:rPr lang="en-US" sz="2400" dirty="0" err="1"/>
              <a:t>em</a:t>
            </a:r>
            <a:r>
              <a:rPr lang="en-US" sz="2400" dirty="0"/>
              <a:t> </a:t>
            </a:r>
            <a:r>
              <a:rPr lang="en-US" sz="2400" dirty="0" err="1"/>
              <a:t>trượt</a:t>
            </a:r>
            <a:r>
              <a:rPr lang="en-US" sz="2400" dirty="0"/>
              <a:t> </a:t>
            </a:r>
            <a:r>
              <a:rPr lang="en-US" sz="2400" dirty="0" err="1"/>
              <a:t>xuống</a:t>
            </a:r>
            <a:r>
              <a:rPr lang="en-US" sz="2400" dirty="0"/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 err="1"/>
              <a:t>Trò</a:t>
            </a:r>
            <a:r>
              <a:rPr lang="en-US" sz="2400" dirty="0"/>
              <a:t> </a:t>
            </a:r>
            <a:r>
              <a:rPr lang="en-US" sz="2400" dirty="0" err="1"/>
              <a:t>chơi</a:t>
            </a:r>
            <a:r>
              <a:rPr lang="en-US" sz="2400" dirty="0"/>
              <a:t> </a:t>
            </a:r>
            <a:r>
              <a:rPr lang="en-US" sz="2400" dirty="0" err="1"/>
              <a:t>kết</a:t>
            </a:r>
            <a:r>
              <a:rPr lang="en-US" sz="2400" dirty="0"/>
              <a:t> </a:t>
            </a:r>
            <a:r>
              <a:rPr lang="en-US" sz="2400" dirty="0" err="1"/>
              <a:t>thúc</a:t>
            </a:r>
            <a:r>
              <a:rPr lang="en-US" sz="2400" dirty="0"/>
              <a:t> </a:t>
            </a:r>
            <a:r>
              <a:rPr lang="en-US" sz="2400" dirty="0" err="1"/>
              <a:t>khi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người</a:t>
            </a:r>
            <a:r>
              <a:rPr lang="en-US" sz="2400" dirty="0"/>
              <a:t> </a:t>
            </a:r>
            <a:r>
              <a:rPr lang="en-US" sz="2400" b="1" dirty="0" err="1"/>
              <a:t>về</a:t>
            </a:r>
            <a:r>
              <a:rPr lang="en-US" sz="2400" b="1" dirty="0"/>
              <a:t> </a:t>
            </a:r>
            <a:r>
              <a:rPr lang="en-US" sz="2400" b="1" dirty="0" err="1"/>
              <a:t>đích</a:t>
            </a:r>
            <a:r>
              <a:rPr lang="en-US" sz="2400" dirty="0"/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2A3693-8A41-4D6F-BC02-732E27251E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6655" y="1492394"/>
            <a:ext cx="4142380" cy="4651979"/>
          </a:xfrm>
          <a:prstGeom prst="rect">
            <a:avLst/>
          </a:prstGeom>
        </p:spPr>
      </p:pic>
      <p:pic>
        <p:nvPicPr>
          <p:cNvPr id="5" name="Picture 6" descr="Không có mô tả.">
            <a:extLst>
              <a:ext uri="{FF2B5EF4-FFF2-40B4-BE49-F238E27FC236}">
                <a16:creationId xmlns:a16="http://schemas.microsoft.com/office/drawing/2014/main" id="{87EB5C90-BB10-4381-BC6F-58A5DD167F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91" y="451554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8167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23C01-F1C3-4F4A-A585-43D56DAAB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8108" y="1830197"/>
            <a:ext cx="10515600" cy="1325563"/>
          </a:xfrm>
        </p:spPr>
        <p:txBody>
          <a:bodyPr>
            <a:normAutofit/>
          </a:bodyPr>
          <a:lstStyle/>
          <a:p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Củng</a:t>
            </a:r>
            <a:r>
              <a:rPr lang="en-US" sz="6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cố</a:t>
            </a:r>
            <a:r>
              <a:rPr lang="en-US" sz="6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bài</a:t>
            </a:r>
            <a:r>
              <a:rPr lang="en-US" sz="6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học</a:t>
            </a:r>
            <a:endParaRPr lang="en-US" sz="66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A7052F-57EE-4025-9847-16EE610FAB80}"/>
              </a:ext>
            </a:extLst>
          </p:cNvPr>
          <p:cNvSpPr txBox="1"/>
          <p:nvPr/>
        </p:nvSpPr>
        <p:spPr>
          <a:xfrm>
            <a:off x="8942603" y="6581001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41199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</TotalTime>
  <Words>210</Words>
  <Application>Microsoft Office PowerPoint</Application>
  <PresentationFormat>Widescreen</PresentationFormat>
  <Paragraphs>37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Microsoft YaHei</vt:lpstr>
      <vt:lpstr>Arial</vt:lpstr>
      <vt:lpstr>Arial-Rounded</vt:lpstr>
      <vt:lpstr>Calibri</vt:lpstr>
      <vt:lpstr>等线</vt:lpstr>
      <vt:lpstr>UTM Avo</vt:lpstr>
      <vt:lpstr>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Củng cố bài học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DELL</cp:lastModifiedBy>
  <cp:revision>14</cp:revision>
  <dcterms:created xsi:type="dcterms:W3CDTF">2021-07-24T01:07:49Z</dcterms:created>
  <dcterms:modified xsi:type="dcterms:W3CDTF">2021-10-27T03:29:33Z</dcterms:modified>
</cp:coreProperties>
</file>