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6" r:id="rId3"/>
    <p:sldId id="2007577114" r:id="rId4"/>
    <p:sldId id="2007577112" r:id="rId5"/>
    <p:sldId id="2007577104" r:id="rId6"/>
    <p:sldId id="2007577113" r:id="rId7"/>
    <p:sldId id="2007577106" r:id="rId8"/>
    <p:sldId id="2007577107" r:id="rId9"/>
    <p:sldId id="2007577108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222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4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3330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32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74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48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6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7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91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86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4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14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0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34791" y="3006778"/>
            <a:ext cx="881349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16: LÍT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2171" y="6287589"/>
            <a:ext cx="4493623" cy="261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278471" y="0"/>
            <a:ext cx="2913529" cy="268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767A36-453A-419B-9F3A-4B57387DA3DD}"/>
              </a:ext>
            </a:extLst>
          </p:cNvPr>
          <p:cNvGrpSpPr/>
          <p:nvPr/>
        </p:nvGrpSpPr>
        <p:grpSpPr>
          <a:xfrm>
            <a:off x="1172721" y="677998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EB93DA-3C5E-4C52-8687-817444FE841E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00B868-F30C-4F7A-A5EC-5E0AC0E7E27D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theo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CF14BC1-4FD5-4566-85C7-763CDBCCB8EC}"/>
              </a:ext>
            </a:extLst>
          </p:cNvPr>
          <p:cNvSpPr txBox="1"/>
          <p:nvPr/>
        </p:nvSpPr>
        <p:spPr>
          <a:xfrm>
            <a:off x="2165443" y="1445145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14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		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3D516A-183F-48E8-BA6B-1331C8A5F7BF}"/>
              </a:ext>
            </a:extLst>
          </p:cNvPr>
          <p:cNvGrpSpPr/>
          <p:nvPr/>
        </p:nvGrpSpPr>
        <p:grpSpPr>
          <a:xfrm>
            <a:off x="1195053" y="2515583"/>
            <a:ext cx="10158339" cy="3069854"/>
            <a:chOff x="1215949" y="1297202"/>
            <a:chExt cx="10158339" cy="3069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83C52D-5350-4363-B3FF-67E0E61419D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C09EE-AED7-45DD-99DB-67C394F1AF73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B1438B4-9194-49A8-89FE-DA28B31208F9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00F07C2-ED1E-4C8A-8651-F9869A9C0DF2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91B6B6-4299-4FDF-9FB7-7F951CEC6B86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+ 4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AF85A2F-4883-4C71-9B03-F0002D8AC7F7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3B31FD3-45A4-4894-A61C-CEE7AE838A79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E07844C-EF3D-4C1E-B1E3-27176FA5BEE1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+ 6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35F40A-7C5A-4FF1-9956-519B971DAEF2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49B29B8D-3099-467A-B809-200486BCB857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0D4471-2DEE-45A2-B11A-C074A5884DCB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+ 20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DCD77C-A54A-4468-91D0-3792B48311B2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390CA81F-F701-4334-87DA-F08C615D3489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3F21B0-70DC-49D8-B138-3021441F10CD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10 l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95517A-0E42-4DF2-B5E3-C192F50019A7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A9204297-1732-45AE-8973-DDF2B212EAA5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597261-94C8-4102-8911-EF4170999EE5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3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D8D0B-0821-486C-977B-4B49358E48F2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438DF0C-2AA4-423B-8A5D-97D1A9095031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C89EDC-0E16-4ED8-8098-CDF46F60C60A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2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62DC74-8AD7-4DFF-A179-2D561580B222}"/>
              </a:ext>
            </a:extLst>
          </p:cNvPr>
          <p:cNvGrpSpPr/>
          <p:nvPr/>
        </p:nvGrpSpPr>
        <p:grpSpPr>
          <a:xfrm>
            <a:off x="1241897" y="3289390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537309-78CF-4103-B3EF-D92E1764FDD3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FE1C97-1F6C-4DE3-B884-B10B655BA4DD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77D489-C36B-4BF5-AD03-9F0ADE534CFF}"/>
              </a:ext>
            </a:extLst>
          </p:cNvPr>
          <p:cNvGrpSpPr/>
          <p:nvPr/>
        </p:nvGrpSpPr>
        <p:grpSpPr>
          <a:xfrm>
            <a:off x="4917672" y="3285750"/>
            <a:ext cx="3036382" cy="685800"/>
            <a:chOff x="4263967" y="5545194"/>
            <a:chExt cx="3863724" cy="685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8612CB-9646-4F31-9AF3-A8801E5053DB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06CBEF-5864-4F3A-B9CE-2A41202C1C6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BFB447-7575-4773-A89A-52490F7DA416}"/>
              </a:ext>
            </a:extLst>
          </p:cNvPr>
          <p:cNvGrpSpPr/>
          <p:nvPr/>
        </p:nvGrpSpPr>
        <p:grpSpPr>
          <a:xfrm>
            <a:off x="8668605" y="3285749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84811A9-E24A-4D36-B67C-656BD4BDB28D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DE58C8-5F29-4B29-8498-9A7E296CAB4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DD6CDA-BB26-4E57-9C8C-73C29194FD9A}"/>
              </a:ext>
            </a:extLst>
          </p:cNvPr>
          <p:cNvGrpSpPr/>
          <p:nvPr/>
        </p:nvGrpSpPr>
        <p:grpSpPr>
          <a:xfrm>
            <a:off x="1172721" y="4896931"/>
            <a:ext cx="2400016" cy="685800"/>
            <a:chOff x="939829" y="4908818"/>
            <a:chExt cx="3457380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187B9FD-F6DD-4B98-ACA0-407BFAA159C0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98782-9EED-467D-8D5E-8BCD2157B084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058F58-F8B1-4AF3-A011-046EC35B9E15}"/>
              </a:ext>
            </a:extLst>
          </p:cNvPr>
          <p:cNvGrpSpPr/>
          <p:nvPr/>
        </p:nvGrpSpPr>
        <p:grpSpPr>
          <a:xfrm>
            <a:off x="4594138" y="4854667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27C7501-47D6-4D1F-9813-B1DD3D3491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3124C0-8518-47D3-9E2D-C10AA11F974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62BAA8-BBEE-4A0C-A05A-7376616C7E23}"/>
              </a:ext>
            </a:extLst>
          </p:cNvPr>
          <p:cNvGrpSpPr/>
          <p:nvPr/>
        </p:nvGrpSpPr>
        <p:grpSpPr>
          <a:xfrm>
            <a:off x="8411178" y="4839241"/>
            <a:ext cx="2588246" cy="685800"/>
            <a:chOff x="8155954" y="4767132"/>
            <a:chExt cx="3252585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3A3FAEB-94CE-4216-960E-4082C326F4D0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46613-1C67-4826-900C-06CFF5467346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341326" y="6548846"/>
            <a:ext cx="2972294" cy="217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8711A4-5664-48A0-A472-0F398B2DC8C4}"/>
              </a:ext>
            </a:extLst>
          </p:cNvPr>
          <p:cNvGrpSpPr/>
          <p:nvPr/>
        </p:nvGrpSpPr>
        <p:grpSpPr>
          <a:xfrm>
            <a:off x="1201861" y="629611"/>
            <a:ext cx="1400457" cy="640072"/>
            <a:chOff x="4478082" y="879975"/>
            <a:chExt cx="1400457" cy="6400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B5D19A-997E-40EE-BE38-BD08E9703B1B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64C88C-31A4-4128-8EAB-0B997920509C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18C372-7A3D-47F6-B11C-8010D89AA4F9}"/>
              </a:ext>
            </a:extLst>
          </p:cNvPr>
          <p:cNvSpPr txBox="1"/>
          <p:nvPr/>
        </p:nvSpPr>
        <p:spPr>
          <a:xfrm>
            <a:off x="778368" y="1152334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29183-C6BA-4D76-A167-4763F8F2DC37}"/>
              </a:ext>
            </a:extLst>
          </p:cNvPr>
          <p:cNvSpPr txBox="1"/>
          <p:nvPr/>
        </p:nvSpPr>
        <p:spPr>
          <a:xfrm>
            <a:off x="870795" y="4175149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55F13-C58C-4141-8632-9B988F1A7A89}"/>
              </a:ext>
            </a:extLst>
          </p:cNvPr>
          <p:cNvGrpSpPr/>
          <p:nvPr/>
        </p:nvGrpSpPr>
        <p:grpSpPr>
          <a:xfrm>
            <a:off x="1166936" y="1697640"/>
            <a:ext cx="2127532" cy="2292238"/>
            <a:chOff x="964918" y="1538151"/>
            <a:chExt cx="2127532" cy="2292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16EFF5-B231-4883-9114-7B8138C4366E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D87EED3-305D-4777-B204-941E632FAA4C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3568877D-57C6-4EB0-926A-C1E308018BA6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EE5D7497-CEDB-4F99-9BC5-3D16ECA11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43FB8B5-CA2F-495E-A546-5CA9D9B90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EA1E5B1-6106-44E6-935A-9AA5FEB9164B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2AEAE1D-727A-4541-89CF-9E12D954CD55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EF4B9EB-E697-4F3A-B8A2-0F9AC8966351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848C89-7F24-48AD-877B-4D72AD3DD623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CA6DD1-7A00-407B-B511-5D0E9ECD9153}"/>
              </a:ext>
            </a:extLst>
          </p:cNvPr>
          <p:cNvGrpSpPr/>
          <p:nvPr/>
        </p:nvGrpSpPr>
        <p:grpSpPr>
          <a:xfrm>
            <a:off x="4149322" y="1044497"/>
            <a:ext cx="2926751" cy="2945381"/>
            <a:chOff x="3947304" y="885008"/>
            <a:chExt cx="2926751" cy="29453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B3EDDE-8D35-405C-B540-8CECF454A1CB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863197F-C4D0-46F1-99F7-71D82963F654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A68350D-B21E-4388-977E-2E5E7A5FF4B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9EEC518-9AF0-4EF3-95C7-30CDDE8E6455}"/>
                    </a:ext>
                  </a:extLst>
                </p:cNvPr>
                <p:cNvCxnSpPr>
                  <a:cxnSpLocks/>
                  <a:stCxn id="27" idx="2"/>
                  <a:endCxn id="29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132EC57E-C6B4-4E86-B3D2-6401AFB2F54D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751EE54-F1B4-4E58-97E2-E02B2610B791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25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56F2A410-FDBE-484D-82B6-46CA8D1184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FD6C08C3-2997-44C9-84AA-0D168CF6A710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3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8F962EE-772D-407D-B0F0-C1C204B383A4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3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2E5B7EA-1528-4AA8-9B47-22F601A59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604D0B38-84CB-4703-A018-53CC9C9350AF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79F8A2-1DE5-4214-8353-B421B9B1B6DE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9EF07-248E-453F-972E-96653A54B42C}"/>
              </a:ext>
            </a:extLst>
          </p:cNvPr>
          <p:cNvGrpSpPr/>
          <p:nvPr/>
        </p:nvGrpSpPr>
        <p:grpSpPr>
          <a:xfrm>
            <a:off x="7803479" y="714462"/>
            <a:ext cx="3625621" cy="3275416"/>
            <a:chOff x="7601461" y="554973"/>
            <a:chExt cx="3625621" cy="327541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905252-817B-47EE-9F97-78A18E0B0CC4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78ED25C-DBFE-4375-A7F8-AC2E52B1735A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1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3E80CE40-6D2C-4266-903C-A428D5F53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D81ED570-BEC2-4689-A485-AE4087E04C5B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8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2182C98-1029-4B93-BC70-D7E5CBB8D27B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39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CA3C29A5-486F-4D5B-A6BD-39BD38637E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F33701A6-26BB-4A7D-9FF4-EBA8FB95DB8F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BE75D67-21C2-44AD-B578-D8E5075C2A87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D129CCEA-F046-40E9-A620-5A1DFAC6F351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8EFFDFE6-A2AE-4B87-9F6C-63C7BCBED589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0CBF16-B231-4921-8772-C08185DF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01A504-F50C-4443-A0CC-7DEB4D17ECBF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F56163-7DB3-43EA-9084-20331D86786A}"/>
              </a:ext>
            </a:extLst>
          </p:cNvPr>
          <p:cNvGrpSpPr/>
          <p:nvPr/>
        </p:nvGrpSpPr>
        <p:grpSpPr>
          <a:xfrm>
            <a:off x="2891689" y="3936351"/>
            <a:ext cx="3721241" cy="2319304"/>
            <a:chOff x="2679558" y="4231394"/>
            <a:chExt cx="3721241" cy="23193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CC1E280-C49E-4E1C-BFE8-C8474406E83D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AF25D12-9F7D-41A1-802C-A0BDC42EA50A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59DDADC-A6E9-42F6-8C55-066248E74F5D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EA4DB038-A28B-47FC-9432-9AAC428A78A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ACA9FD79-5790-4108-B5D2-BD10C0A31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FF572A97-4A18-4AC7-9FC4-C23D13E4B6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1F18EB8D-6155-4D37-BC84-8EF9C42FEF92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2</a:t>
                  </a:r>
                  <a:r>
                    <a:rPr kumimoji="0" lang="en-US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609243D-54F5-4B7F-A12E-D0DDA6BDD3A2}"/>
                    </a:ext>
                  </a:extLst>
                </p:cNvPr>
                <p:cNvCxnSpPr>
                  <a:cxnSpLocks/>
                  <a:endCxn id="52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E6DB0B8-9AD1-430F-A0A9-9BA77904BB6D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FFBED5-B16B-4F3F-B596-EC7E63818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29CB5DC-7ABD-479E-82ED-E2EEFAD976EA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5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B006C6-DBCA-403E-AD3E-1743985F996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E136C43-61CF-4445-8339-9E93C9655DA1}"/>
              </a:ext>
            </a:extLst>
          </p:cNvPr>
          <p:cNvSpPr txBox="1"/>
          <p:nvPr/>
        </p:nvSpPr>
        <p:spPr>
          <a:xfrm>
            <a:off x="2049364" y="34389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C55083-9500-4F6E-BA40-D1D41FD10A55}"/>
              </a:ext>
            </a:extLst>
          </p:cNvPr>
          <p:cNvSpPr txBox="1"/>
          <p:nvPr/>
        </p:nvSpPr>
        <p:spPr>
          <a:xfrm>
            <a:off x="5453515" y="345009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69626-58DF-4AD1-B943-ED428C9A8963}"/>
              </a:ext>
            </a:extLst>
          </p:cNvPr>
          <p:cNvSpPr txBox="1"/>
          <p:nvPr/>
        </p:nvSpPr>
        <p:spPr>
          <a:xfrm>
            <a:off x="9449579" y="3468358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3CF5DF-8C97-4719-AFCA-0B87E028B829}"/>
              </a:ext>
            </a:extLst>
          </p:cNvPr>
          <p:cNvSpPr txBox="1"/>
          <p:nvPr/>
        </p:nvSpPr>
        <p:spPr>
          <a:xfrm>
            <a:off x="4680190" y="573750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341326" y="6548846"/>
            <a:ext cx="2972294" cy="217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C9BD12-D60A-4835-B102-36B9BF29D30D}"/>
              </a:ext>
            </a:extLst>
          </p:cNvPr>
          <p:cNvGrpSpPr/>
          <p:nvPr/>
        </p:nvGrpSpPr>
        <p:grpSpPr>
          <a:xfrm>
            <a:off x="1397161" y="461013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7D5B59-99C4-4BAE-B247-BC9C28E18247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74F755-430E-467A-8879-6C41C1125160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bao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9AB9C-4B66-4B53-89C9-823B5715EC1D}"/>
              </a:ext>
            </a:extLst>
          </p:cNvPr>
          <p:cNvGrpSpPr/>
          <p:nvPr/>
        </p:nvGrpSpPr>
        <p:grpSpPr>
          <a:xfrm>
            <a:off x="999503" y="1679552"/>
            <a:ext cx="9912402" cy="4451464"/>
            <a:chOff x="1795113" y="1911927"/>
            <a:chExt cx="8747772" cy="3620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C7C26E-E27C-49E5-9334-042C1571E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oundRect">
              <a:avLst>
                <a:gd name="adj" fmla="val 34457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957CED-294F-42DE-BA59-5B6FE0D37C0D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954568-55C9-4ED6-B68C-3BA824200F00}"/>
              </a:ext>
            </a:extLst>
          </p:cNvPr>
          <p:cNvGrpSpPr/>
          <p:nvPr/>
        </p:nvGrpSpPr>
        <p:grpSpPr>
          <a:xfrm>
            <a:off x="5390480" y="5640201"/>
            <a:ext cx="899337" cy="557093"/>
            <a:chOff x="6486838" y="5518308"/>
            <a:chExt cx="899337" cy="5570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0A56A4-42C3-43CD-B93B-921DF1C067ED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EFE094-C31A-4863-9D95-8CFEDC3158F3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1D36B-0F29-4568-B1D1-181669A2169D}"/>
              </a:ext>
            </a:extLst>
          </p:cNvPr>
          <p:cNvGrpSpPr/>
          <p:nvPr/>
        </p:nvGrpSpPr>
        <p:grpSpPr>
          <a:xfrm>
            <a:off x="8863885" y="5640201"/>
            <a:ext cx="960816" cy="557093"/>
            <a:chOff x="8800089" y="5480712"/>
            <a:chExt cx="960816" cy="5570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9BD450-11F9-4DB9-8B6F-5CE68DB5EE0D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73B33C-405A-40BE-B6B2-8ED277DBC249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l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925B581-E556-489F-90AF-188D963A8661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769DFE-7AFA-4180-A6E7-130A7C491920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341326" y="6548846"/>
            <a:ext cx="2972294" cy="217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B74E1-E4D7-4D8B-BAD8-300E8BE2C34F}"/>
              </a:ext>
            </a:extLst>
          </p:cNvPr>
          <p:cNvSpPr txBox="1"/>
          <p:nvPr/>
        </p:nvSpPr>
        <p:spPr>
          <a:xfrm>
            <a:off x="1292787" y="417956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767839-D902-4817-930F-D92DF1B6F269}"/>
              </a:ext>
            </a:extLst>
          </p:cNvPr>
          <p:cNvSpPr/>
          <p:nvPr/>
        </p:nvSpPr>
        <p:spPr>
          <a:xfrm>
            <a:off x="769567" y="70824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3E0D8-348C-4436-B37B-43752DD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811388"/>
            <a:ext cx="9904445" cy="4023021"/>
          </a:xfrm>
          <a:prstGeom prst="round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41326" y="6548846"/>
            <a:ext cx="2972294" cy="217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CEF89-E653-4B99-A958-3389B7CD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501204"/>
            <a:ext cx="7042932" cy="2860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5648A-3948-454B-86FD-266316561EE4}"/>
              </a:ext>
            </a:extLst>
          </p:cNvPr>
          <p:cNvSpPr txBox="1"/>
          <p:nvPr/>
        </p:nvSpPr>
        <p:spPr>
          <a:xfrm>
            <a:off x="1208915" y="2844918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EB552D-A38D-4B6B-A385-38F6857FABF7}"/>
              </a:ext>
            </a:extLst>
          </p:cNvPr>
          <p:cNvGraphicFramePr>
            <a:graphicFrameLocks noGrp="1"/>
          </p:cNvGraphicFramePr>
          <p:nvPr/>
        </p:nvGraphicFramePr>
        <p:xfrm>
          <a:off x="2519675" y="3541726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B54DB9-F72F-432B-8E3F-564D2BAB4A9A}"/>
              </a:ext>
            </a:extLst>
          </p:cNvPr>
          <p:cNvSpPr txBox="1"/>
          <p:nvPr/>
        </p:nvSpPr>
        <p:spPr>
          <a:xfrm>
            <a:off x="6520608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B7908-F2E8-4FE1-92C3-33464939B709}"/>
              </a:ext>
            </a:extLst>
          </p:cNvPr>
          <p:cNvSpPr txBox="1"/>
          <p:nvPr/>
        </p:nvSpPr>
        <p:spPr>
          <a:xfrm>
            <a:off x="7887445" y="4303502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9874B-33F9-488C-A1B1-0C07A7A66E14}"/>
              </a:ext>
            </a:extLst>
          </p:cNvPr>
          <p:cNvSpPr txBox="1"/>
          <p:nvPr/>
        </p:nvSpPr>
        <p:spPr>
          <a:xfrm>
            <a:off x="9254283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E29A9-63EF-4FDA-AF5B-9CA1BE606110}"/>
              </a:ext>
            </a:extLst>
          </p:cNvPr>
          <p:cNvSpPr txBox="1"/>
          <p:nvPr/>
        </p:nvSpPr>
        <p:spPr>
          <a:xfrm>
            <a:off x="1208916" y="5106206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8BDCE-6943-41AC-BEC3-7DCCEDD8C3F3}"/>
              </a:ext>
            </a:extLst>
          </p:cNvPr>
          <p:cNvSpPr txBox="1"/>
          <p:nvPr/>
        </p:nvSpPr>
        <p:spPr>
          <a:xfrm>
            <a:off x="7206579" y="5116991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Can (7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(2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41326" y="6548846"/>
            <a:ext cx="2972294" cy="217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060E4-A6DE-4A9B-BFD4-621C716272FB}"/>
              </a:ext>
            </a:extLst>
          </p:cNvPr>
          <p:cNvSpPr txBox="1"/>
          <p:nvPr/>
        </p:nvSpPr>
        <p:spPr>
          <a:xfrm>
            <a:off x="1655192" y="367865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30255E-AAD6-43E3-9981-CB1275F0BC10}"/>
              </a:ext>
            </a:extLst>
          </p:cNvPr>
          <p:cNvSpPr/>
          <p:nvPr/>
        </p:nvSpPr>
        <p:spPr>
          <a:xfrm>
            <a:off x="975832" y="7588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641CE-C77F-4101-968C-23461359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2447A-1B36-4FEE-AAED-3CB7CAA4B5A0}"/>
              </a:ext>
            </a:extLst>
          </p:cNvPr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AAF7D-6FA1-432F-9363-044E41DB15E1}"/>
              </a:ext>
            </a:extLst>
          </p:cNvPr>
          <p:cNvSpPr txBox="1"/>
          <p:nvPr/>
        </p:nvSpPr>
        <p:spPr>
          <a:xfrm>
            <a:off x="2564320" y="4105491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7 = 8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95954" y="20019"/>
            <a:ext cx="2972294" cy="2177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0" y="235131"/>
            <a:ext cx="1493212" cy="13237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942603" y="6581001"/>
            <a:ext cx="3040391" cy="276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321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Arial-Rounded</vt:lpstr>
      <vt:lpstr>Book Antiqua</vt:lpstr>
      <vt:lpstr>Calibri</vt:lpstr>
      <vt:lpstr>等线</vt:lpstr>
      <vt:lpstr>UTM Avo</vt:lpstr>
      <vt:lpstr>Wingdings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2021-08-07T04:39:28Z</dcterms:created>
  <dcterms:modified xsi:type="dcterms:W3CDTF">2021-11-03T15:12:07Z</dcterms:modified>
</cp:coreProperties>
</file>