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7" r:id="rId4"/>
  </p:sldMasterIdLst>
  <p:handoutMasterIdLst>
    <p:handoutMasterId r:id="rId23"/>
  </p:handoutMasterIdLst>
  <p:sldIdLst>
    <p:sldId id="263" r:id="rId5"/>
    <p:sldId id="256" r:id="rId6"/>
    <p:sldId id="257" r:id="rId7"/>
    <p:sldId id="268" r:id="rId8"/>
    <p:sldId id="267" r:id="rId9"/>
    <p:sldId id="266" r:id="rId10"/>
    <p:sldId id="265" r:id="rId11"/>
    <p:sldId id="264" r:id="rId12"/>
    <p:sldId id="2007577095" r:id="rId13"/>
    <p:sldId id="2007577096" r:id="rId14"/>
    <p:sldId id="2007577099" r:id="rId15"/>
    <p:sldId id="2007577110" r:id="rId16"/>
    <p:sldId id="2007577111" r:id="rId17"/>
    <p:sldId id="2007577097" r:id="rId18"/>
    <p:sldId id="2007577105" r:id="rId19"/>
    <p:sldId id="2007577102" r:id="rId20"/>
    <p:sldId id="2007577103" r:id="rId21"/>
    <p:sldId id="20075771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27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4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4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93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51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73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5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8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68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11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6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74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56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68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46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3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76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83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6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eg"/><Relationship Id="rId5" Type="http://schemas.openxmlformats.org/officeDocument/2006/relationships/image" Target="../media/image63.png"/><Relationship Id="rId4" Type="http://schemas.microsoft.com/office/2007/relationships/hdphoto" Target="../media/hdphoto2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microsoft.com/office/2007/relationships/hdphoto" Target="../media/hdphoto10.wdp"/><Relationship Id="rId26" Type="http://schemas.openxmlformats.org/officeDocument/2006/relationships/image" Target="../media/image47.png"/><Relationship Id="rId39" Type="http://schemas.openxmlformats.org/officeDocument/2006/relationships/slide" Target="slide4.xml"/><Relationship Id="rId21" Type="http://schemas.microsoft.com/office/2007/relationships/hdphoto" Target="../media/hdphoto11.wdp"/><Relationship Id="rId34" Type="http://schemas.openxmlformats.org/officeDocument/2006/relationships/image" Target="../media/image51.png"/><Relationship Id="rId42" Type="http://schemas.openxmlformats.org/officeDocument/2006/relationships/slide" Target="slide5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37.png"/><Relationship Id="rId2" Type="http://schemas.openxmlformats.org/officeDocument/2006/relationships/image" Target="../media/image34.jpg"/><Relationship Id="rId16" Type="http://schemas.microsoft.com/office/2007/relationships/hdphoto" Target="../media/hdphoto9.wdp"/><Relationship Id="rId29" Type="http://schemas.openxmlformats.org/officeDocument/2006/relationships/image" Target="../media/image49.png"/><Relationship Id="rId11" Type="http://schemas.openxmlformats.org/officeDocument/2006/relationships/image" Target="../media/image39.png"/><Relationship Id="rId24" Type="http://schemas.openxmlformats.org/officeDocument/2006/relationships/image" Target="../media/image46.png"/><Relationship Id="rId32" Type="http://schemas.microsoft.com/office/2007/relationships/hdphoto" Target="../media/hdphoto16.wdp"/><Relationship Id="rId37" Type="http://schemas.openxmlformats.org/officeDocument/2006/relationships/image" Target="../media/image52.png"/><Relationship Id="rId40" Type="http://schemas.openxmlformats.org/officeDocument/2006/relationships/image" Target="../media/image53.png"/><Relationship Id="rId45" Type="http://schemas.openxmlformats.org/officeDocument/2006/relationships/slide" Target="slide6.xml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23" Type="http://schemas.microsoft.com/office/2007/relationships/hdphoto" Target="../media/hdphoto12.wdp"/><Relationship Id="rId28" Type="http://schemas.openxmlformats.org/officeDocument/2006/relationships/image" Target="../media/image48.png"/><Relationship Id="rId36" Type="http://schemas.openxmlformats.org/officeDocument/2006/relationships/slide" Target="slide3.xml"/><Relationship Id="rId49" Type="http://schemas.openxmlformats.org/officeDocument/2006/relationships/image" Target="../media/image56.png"/><Relationship Id="rId10" Type="http://schemas.microsoft.com/office/2007/relationships/hdphoto" Target="../media/hdphoto6.wdp"/><Relationship Id="rId19" Type="http://schemas.openxmlformats.org/officeDocument/2006/relationships/image" Target="../media/image43.png"/><Relationship Id="rId31" Type="http://schemas.openxmlformats.org/officeDocument/2006/relationships/image" Target="../media/image50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38.png"/><Relationship Id="rId14" Type="http://schemas.microsoft.com/office/2007/relationships/hdphoto" Target="../media/hdphoto8.wdp"/><Relationship Id="rId22" Type="http://schemas.openxmlformats.org/officeDocument/2006/relationships/image" Target="../media/image45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54.png"/><Relationship Id="rId48" Type="http://schemas.openxmlformats.org/officeDocument/2006/relationships/slide" Target="slide7.xml"/><Relationship Id="rId8" Type="http://schemas.microsoft.com/office/2007/relationships/hdphoto" Target="../media/hdphoto5.wdp"/><Relationship Id="rId3" Type="http://schemas.openxmlformats.org/officeDocument/2006/relationships/image" Target="../media/image35.png"/><Relationship Id="rId12" Type="http://schemas.microsoft.com/office/2007/relationships/hdphoto" Target="../media/hdphoto7.wdp"/><Relationship Id="rId17" Type="http://schemas.openxmlformats.org/officeDocument/2006/relationships/image" Target="../media/image42.png"/><Relationship Id="rId25" Type="http://schemas.microsoft.com/office/2007/relationships/hdphoto" Target="../media/hdphoto13.wdp"/><Relationship Id="rId33" Type="http://schemas.openxmlformats.org/officeDocument/2006/relationships/slide" Target="slide8.xml"/><Relationship Id="rId38" Type="http://schemas.microsoft.com/office/2007/relationships/hdphoto" Target="../media/hdphoto18.wdp"/><Relationship Id="rId46" Type="http://schemas.openxmlformats.org/officeDocument/2006/relationships/image" Target="../media/image55.png"/><Relationship Id="rId20" Type="http://schemas.openxmlformats.org/officeDocument/2006/relationships/image" Target="../media/image44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26.xml"/><Relationship Id="rId6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9.png"/><Relationship Id="rId5" Type="http://schemas.microsoft.com/office/2007/relationships/hdphoto" Target="../media/hdphoto23.wdp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9.png"/><Relationship Id="rId5" Type="http://schemas.microsoft.com/office/2007/relationships/hdphoto" Target="../media/hdphoto23.wdp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9.png"/><Relationship Id="rId5" Type="http://schemas.microsoft.com/office/2007/relationships/hdphoto" Target="../media/hdphoto23.wdp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9.png"/><Relationship Id="rId5" Type="http://schemas.microsoft.com/office/2007/relationships/hdphoto" Target="../media/hdphoto23.wdp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9.png"/><Relationship Id="rId5" Type="http://schemas.microsoft.com/office/2007/relationships/hdphoto" Target="../media/hdphoto23.wdp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9.png"/><Relationship Id="rId5" Type="http://schemas.microsoft.com/office/2007/relationships/hdphoto" Target="../media/hdphoto23.wdp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73152"/>
            <a:ext cx="4267200" cy="3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7964" y="3820742"/>
            <a:ext cx="3248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srgbClr val="FF0000"/>
                </a:solidFill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224682" y="0"/>
            <a:ext cx="2967318" cy="251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24503" y="6601097"/>
            <a:ext cx="2908663" cy="1828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E7B26-6DB8-4C56-90D8-6C217674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8883" y="1430605"/>
            <a:ext cx="2326771" cy="19983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F9A9C3-49F3-4BF6-93FA-74EC0DF9C4F7}"/>
              </a:ext>
            </a:extLst>
          </p:cNvPr>
          <p:cNvGrpSpPr/>
          <p:nvPr/>
        </p:nvGrpSpPr>
        <p:grpSpPr>
          <a:xfrm>
            <a:off x="5714049" y="1351464"/>
            <a:ext cx="5583579" cy="2069355"/>
            <a:chOff x="5666920" y="1548471"/>
            <a:chExt cx="4531180" cy="1570603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8B6C0197-66E2-43CF-9847-00130C2E55AB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EF6596DD-5E32-4C7B-BBD6-54BF96650B46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411ECF9-E8C5-4985-A256-C450CCEF3F53}"/>
              </a:ext>
            </a:extLst>
          </p:cNvPr>
          <p:cNvSpPr txBox="1"/>
          <p:nvPr/>
        </p:nvSpPr>
        <p:spPr>
          <a:xfrm>
            <a:off x="5768823" y="1698283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084D7F-028F-44A7-B11C-0C6B0655FE99}"/>
              </a:ext>
            </a:extLst>
          </p:cNvPr>
          <p:cNvGrpSpPr/>
          <p:nvPr/>
        </p:nvGrpSpPr>
        <p:grpSpPr>
          <a:xfrm>
            <a:off x="1328669" y="3597258"/>
            <a:ext cx="2934979" cy="2786685"/>
            <a:chOff x="1163611" y="3736067"/>
            <a:chExt cx="2934979" cy="27866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AD11B9-5D92-4AA3-8732-13159EBDA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735D57-5343-418A-B441-EA8BA8D34293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D529EA4-BA89-41C7-B1E0-93B219404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440708-1914-4EEA-87C7-E340B7D2431E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AC75AD-0B16-412B-A308-6FCC1C752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7F9BD1-29F3-4BCE-918B-C0FFA7416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40086E-DD70-4257-9A08-AF3E7CF32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34BE2D-E144-4594-AEC9-004849F5FD9B}"/>
              </a:ext>
            </a:extLst>
          </p:cNvPr>
          <p:cNvGrpSpPr/>
          <p:nvPr/>
        </p:nvGrpSpPr>
        <p:grpSpPr>
          <a:xfrm>
            <a:off x="5107673" y="4042136"/>
            <a:ext cx="5583579" cy="2069355"/>
            <a:chOff x="5666920" y="1548471"/>
            <a:chExt cx="4531180" cy="1570603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D7A82E18-BEE0-4E22-85B5-2E1295D0759A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24FBC251-65FE-4D63-94E3-DDD1747EBB33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D934EF-4854-4092-958B-83E3BFF87604}"/>
              </a:ext>
            </a:extLst>
          </p:cNvPr>
          <p:cNvSpPr txBox="1"/>
          <p:nvPr/>
        </p:nvSpPr>
        <p:spPr>
          <a:xfrm>
            <a:off x="5115553" y="4308119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EB8AFC-ABD5-4C83-91D8-37EA24FE6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367451" y="6574971"/>
            <a:ext cx="2987040" cy="1828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632270-9868-4115-8069-78C7552D66A1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5A7113C2-209D-4EBB-9AAC-360540280803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B6D52E8A-35BE-484A-BD16-8F719AAFDFC5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6736B2-75BA-44DF-B40E-F78D9F878310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42572-A0B8-44F7-A672-BD2A63A2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D8DDC5B-2BCA-4B23-B4F3-AF9464BD1C03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71E966-D106-4352-8A96-E1C877AC2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867686-97A8-40BE-9137-DCF1D6258FC0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FDFE47-5161-442B-9532-8934D145E6D4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76129D-3BE1-4ACD-942D-8CF9FFD86AB2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9078D1-0076-4C5A-82CB-7BC430E7667A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5C435B0-C745-44DA-BFF4-21C3103FC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8D89CD-A0F8-4E31-BEE4-DEB07EAC41E0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A267BA8-58FA-4DA2-93E2-A806772835E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31E545-D27D-4849-ABD6-320DEEDEEFB7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6EEBC-6B58-4E78-862B-4F26B2EC096F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A35C2A-9D28-49BF-A979-163AB9A6C7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CE4454-C361-433C-B7F4-7F42DF8AB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393577" y="6574971"/>
            <a:ext cx="2943497" cy="2002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 uiExpand="1" build="p"/>
      <p:bldP spid="1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93577" y="6574971"/>
            <a:ext cx="2943497" cy="2002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C35DFD-FF75-4C68-A3E2-7533C6E25469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61FC619-14BD-419D-9E1D-736AE874CC44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555579-04CE-485B-9367-67A64E2F974D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E76D03B-C763-41D4-8F45-CDF396B897DE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DC25F7-6180-4C81-9CC3-DDA61FE42F21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457C3-1A5E-4712-ABA5-CFE639E0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F85AC-94BC-41F9-81F3-0041F13BA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3" y="586163"/>
            <a:ext cx="2325467" cy="116273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393577" y="6574971"/>
            <a:ext cx="2943497" cy="2002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17DEEB-12E2-4AE9-8E1A-DECBC8C310EB}"/>
              </a:ext>
            </a:extLst>
          </p:cNvPr>
          <p:cNvGrpSpPr/>
          <p:nvPr/>
        </p:nvGrpSpPr>
        <p:grpSpPr>
          <a:xfrm>
            <a:off x="956862" y="996331"/>
            <a:ext cx="9396041" cy="618374"/>
            <a:chOff x="1416228" y="1341004"/>
            <a:chExt cx="9396041" cy="6183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01E4AC-0DDA-4E5B-8F42-15D0687D59A7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F309267-D78A-4448-B64B-4DCAB9765F48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340435A-1107-489F-BCA9-912B8A152A3C}"/>
              </a:ext>
            </a:extLst>
          </p:cNvPr>
          <p:cNvGrpSpPr/>
          <p:nvPr/>
        </p:nvGrpSpPr>
        <p:grpSpPr>
          <a:xfrm>
            <a:off x="1477856" y="2607897"/>
            <a:ext cx="1888094" cy="2410691"/>
            <a:chOff x="1085143" y="2108983"/>
            <a:chExt cx="1888094" cy="2410691"/>
          </a:xfrm>
        </p:grpSpPr>
        <p:pic>
          <p:nvPicPr>
            <p:cNvPr id="6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F8CEDB1-F6B4-4817-973D-5BEBD3445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52FF94-60CA-41FD-8066-44FC689430BD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246137A-A2CB-4423-A80C-238525EB1B36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42C688-505E-45E4-A4E0-A3127E61C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B9118B-1D5B-49F5-8209-97CF814489E5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5CC35C-32E1-4670-B4B4-3339CD816DE6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4DB1FB-CD41-49B6-86D2-4EBAD9CC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4F61E-9F5C-4731-B4EB-8B0D312A228E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F6FE5B-DB6C-4A4B-9F4A-184A5C79260A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15" name="Picture 12" descr="Buckets Royalty Free Vector Image - VectorStock">
              <a:extLst>
                <a:ext uri="{FF2B5EF4-FFF2-40B4-BE49-F238E27FC236}">
                  <a16:creationId xmlns:a16="http://schemas.microsoft.com/office/drawing/2014/main" id="{3326E9EA-BAB2-417D-99CF-A3727D0DD5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FA1BB57-9B1A-4130-BF43-0778332D2952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0FD20C-F539-495E-92EC-8425B6C6E9E8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E0F8FD-404D-4A04-A692-43B6838F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4E1EAC2-B9FB-44EE-BE01-82DA07C94120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982F08-59CE-4884-94C8-89E67AE54D84}"/>
              </a:ext>
            </a:extLst>
          </p:cNvPr>
          <p:cNvGrpSpPr/>
          <p:nvPr/>
        </p:nvGrpSpPr>
        <p:grpSpPr>
          <a:xfrm>
            <a:off x="2241988" y="5035518"/>
            <a:ext cx="952282" cy="648126"/>
            <a:chOff x="1217857" y="4696544"/>
            <a:chExt cx="952282" cy="6481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185C796-21C3-460B-B92F-AD3FE49BD7EF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354208-2956-4F48-8327-2323D5E52A4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CE3152-C2E3-4A7F-B09C-F4735B5DAFB6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F11D102-4E89-44D5-8738-CB8B180B94C2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6B964D-28B7-41FF-8027-3A10B3413B4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AE0ACD-6DB1-41C3-84B7-DC86078F3B2D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B408607-29C5-49B0-84AC-9B3BAE1519DD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078B69-D0F0-465D-B54E-196FD05F63D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EF5870-DC57-40CF-BE10-FF457E2774D2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AE6CBBA-845A-4589-BEBF-2264FAA6F205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B89C1A-B12C-4363-AAC9-2D1482D5C393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FFC227-DE0C-4EF3-9434-1B86445D21CB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1C268B6-A23B-4C10-A3EC-1157B3D6DF3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1BCD78-AEFE-426E-B530-C53D8D772A1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82BD90-ED91-4178-9492-89B81DC38DDB}"/>
              </a:ext>
            </a:extLst>
          </p:cNvPr>
          <p:cNvGrpSpPr/>
          <p:nvPr/>
        </p:nvGrpSpPr>
        <p:grpSpPr>
          <a:xfrm>
            <a:off x="2295415" y="5049698"/>
            <a:ext cx="499075" cy="523230"/>
            <a:chOff x="3006280" y="5438577"/>
            <a:chExt cx="569926" cy="57002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DB69494-FE9F-40A0-B2E9-9B38CFF7DD50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E19C1A0-FDAE-44A3-9229-1FFA7E585E69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5FBB0-30FD-44FB-BCFA-02B6D013488E}"/>
              </a:ext>
            </a:extLst>
          </p:cNvPr>
          <p:cNvGrpSpPr/>
          <p:nvPr/>
        </p:nvGrpSpPr>
        <p:grpSpPr>
          <a:xfrm>
            <a:off x="3994733" y="2659637"/>
            <a:ext cx="485300" cy="523229"/>
            <a:chOff x="3022010" y="5474583"/>
            <a:chExt cx="554196" cy="57002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C05BA0A-9EEF-4853-999A-A617E0054CB5}"/>
                </a:ext>
              </a:extLst>
            </p:cNvPr>
            <p:cNvSpPr/>
            <p:nvPr/>
          </p:nvSpPr>
          <p:spPr>
            <a:xfrm>
              <a:off x="3022010" y="5474583"/>
              <a:ext cx="554196" cy="5700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572094-C10F-4D4D-B26A-CA9BECCDD377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B6DF1A-6A41-4221-9D0E-A4CA2223549F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D4D2718-2201-4510-ACD1-01ED365D62EE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02E225-25AB-4F47-8ABF-1F783F8ECE8D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1799C9-1C98-40E5-9F63-2E790C3132F2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3011A69-2665-44DD-B0D7-3A6F6CC44B43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9563C7-C38D-4C47-A882-5DC4E70B63BD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2A49F5-1CD3-4E10-8E26-95D8974F2C62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B95BCF1-4E46-49C3-9557-88F0EDA10C82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6E545F2-30E8-45A7-A0E0-11DC8C3350B7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BBC6AFE-540F-4B96-8787-E434C2B094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1" y="11621"/>
            <a:ext cx="2325467" cy="1162735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7964354" y="61472"/>
            <a:ext cx="3001502" cy="1736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0DDED-44C8-4DC8-B723-0D8C3BBEDB0D}"/>
              </a:ext>
            </a:extLst>
          </p:cNvPr>
          <p:cNvSpPr txBox="1"/>
          <p:nvPr/>
        </p:nvSpPr>
        <p:spPr>
          <a:xfrm>
            <a:off x="1714640" y="51123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F083FA-9E15-4CA9-9A46-1FA2460D679F}"/>
              </a:ext>
            </a:extLst>
          </p:cNvPr>
          <p:cNvSpPr/>
          <p:nvPr/>
        </p:nvSpPr>
        <p:spPr>
          <a:xfrm>
            <a:off x="1161311" y="57284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EE1E6-B2A4-434E-BB68-5D1596BE1BE8}"/>
              </a:ext>
            </a:extLst>
          </p:cNvPr>
          <p:cNvSpPr txBox="1"/>
          <p:nvPr/>
        </p:nvSpPr>
        <p:spPr>
          <a:xfrm>
            <a:off x="1007101" y="108008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DD29DC-C665-4750-9E64-21BBAFC8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19" y="169845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B16EA17-7085-42BF-95D3-19C43B0041B3}"/>
              </a:ext>
            </a:extLst>
          </p:cNvPr>
          <p:cNvGrpSpPr/>
          <p:nvPr/>
        </p:nvGrpSpPr>
        <p:grpSpPr>
          <a:xfrm>
            <a:off x="687918" y="4627923"/>
            <a:ext cx="10816163" cy="1600422"/>
            <a:chOff x="687918" y="4418603"/>
            <a:chExt cx="10816163" cy="16004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3A9EE3-5A29-463F-B3DF-16686EC91E08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BD1612B-C9A6-41F5-8754-A3A645A86C0C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EE5740A-F59C-456F-A36F-E8B6713B2502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D6FD277-74B6-4B9F-B994-C7677142D59B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7CEF54-2F2A-45B5-811A-0529D5D197E4}"/>
              </a:ext>
            </a:extLst>
          </p:cNvPr>
          <p:cNvSpPr txBox="1"/>
          <p:nvPr/>
        </p:nvSpPr>
        <p:spPr>
          <a:xfrm>
            <a:off x="5030698" y="486953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6969E-A5C5-451C-B21E-D1FAA9BC8619}"/>
              </a:ext>
            </a:extLst>
          </p:cNvPr>
          <p:cNvSpPr txBox="1"/>
          <p:nvPr/>
        </p:nvSpPr>
        <p:spPr>
          <a:xfrm>
            <a:off x="10037341" y="488467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E2E8F9-BBC3-40FB-B93A-902093EB7EB4}"/>
              </a:ext>
            </a:extLst>
          </p:cNvPr>
          <p:cNvSpPr txBox="1"/>
          <p:nvPr/>
        </p:nvSpPr>
        <p:spPr>
          <a:xfrm>
            <a:off x="9844820" y="567333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035211" y="50873"/>
            <a:ext cx="2943497" cy="2002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688" y="235133"/>
            <a:ext cx="1512859" cy="13411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04663" y="6612318"/>
            <a:ext cx="3070884" cy="2456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4755182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89454" y="537168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3936395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549" y="4241800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379550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813" y="5510103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115414" y="3452932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306497" y="3630635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5" y="4403494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532" y="1345480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kg – 10 kg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1553" y="3715220"/>
            <a:ext cx="461453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000"/>
            <a:ext cx="4064000" cy="28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kg + 5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kg – 5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16735"/>
            <a:ext cx="3725333" cy="25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5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kg + 6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86735"/>
            <a:ext cx="3623733" cy="24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31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kg – 9 kg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8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kg + 7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8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16: LÍT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768614" y="1217040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LÀM QUEN VỚI KHỐI LƯỢNG,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DUNG TÍCH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48297" y="6278880"/>
            <a:ext cx="4458789" cy="261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290</Words>
  <Application>Microsoft Office PowerPoint</Application>
  <PresentationFormat>Widescreen</PresentationFormat>
  <Paragraphs>66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Microsoft YaHei</vt:lpstr>
      <vt:lpstr>Arial</vt:lpstr>
      <vt:lpstr>Arial-Rounded</vt:lpstr>
      <vt:lpstr>Book Antiqua</vt:lpstr>
      <vt:lpstr>Calibri</vt:lpstr>
      <vt:lpstr>等线</vt:lpstr>
      <vt:lpstr>Times New Roman</vt:lpstr>
      <vt:lpstr>UTM Avo</vt:lpstr>
      <vt:lpstr>Wingdings</vt:lpstr>
      <vt:lpstr>Office Theme</vt:lpstr>
      <vt:lpstr>5_Office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17</cp:revision>
  <dcterms:created xsi:type="dcterms:W3CDTF">2021-07-24T01:07:49Z</dcterms:created>
  <dcterms:modified xsi:type="dcterms:W3CDTF">2021-11-03T15:09:27Z</dcterms:modified>
</cp:coreProperties>
</file>