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007577095" r:id="rId17"/>
    <p:sldId id="2007577096" r:id="rId18"/>
    <p:sldId id="2007577099" r:id="rId19"/>
    <p:sldId id="2007577105" r:id="rId20"/>
    <p:sldId id="2007577102" r:id="rId21"/>
    <p:sldId id="2007577110" r:id="rId22"/>
    <p:sldId id="2007577104" r:id="rId23"/>
    <p:sldId id="20075771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9.0697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24T07:26:44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25697 6020 0,'0'57'266,"-28"-29"-235,-57-28-15,85 28-1,-57-28-15,1 0 16,-1 0-16,29 0 16,0 0-16,-1 0 15,1 0 1,0 0-16,28 28 15,-57-28-15,29 29 16,-29-1 0,29-28-16,0 0 15,0 0-15,-1 0 16,1 0-16,-28 0 16,27 56-16,-56-27 15,57-29-15,-113 0 16,113 0-16,-29 28 15,29-28 1,0 28-16,-1-28 16,1 0-1,0 0 1,-1 0 0,1 0-1,0 0 1,-29 0-16,29 0 15,0 0-15,-29 0 16,29 0 0,-29 0 15,29 0-31,0 0 16,0 0-1,-29 28 1,-28 29-1,57-57-15,-28 57 16,-1-57 0,57 28-16,-57-28 15,29 0 1,0 0 0,-29 28-1,1 0 1,28 1-1,-1-29 17,1 28-17,0 28 17,-29-27-17,29-29 1,0 0-16,-57 0 15,57 28 1,-29 0 15,29 0-15,0-28 0,-1 29-1,-27 27-15,27-56 16,1 28-16,0 1 15,-57-1-15,57-28 16,0 0 0,-1 28-16,1-28 15,28 29-15,-28 27 32,-1-56-17,29 28 1,-28 1-16,-28-1 15,-1 0 1,29 0 0,0 29-1,-29-29 1,29 0-16,0 1 31,-1-1-31,-56 85 31,29-85-31,28 1 16,-29-1-16,1 0 16,56 0-16,-57 1 15,29-1 1,28 0 0,-29-28-1,1 28 1,0 1-16,28-1 15,-57 57 1,29-29 0,0 1-1,0-29-15,-1 57 16,-27-57 31,28 0-32,-1 57-15,1-57 16,-29 29 0,29-29-16,28 0 15,-28 1-15,28-1 16,-28 0-16,-1 1 31,29-1-31,-56 0 16,-1 0-1,29 1 1,-29 55-16,29-84 16,0 29-16,0-1 15,-1-28-15,-27 85 16,-29-29 0,57-28-16,-29 29 15,29-29 1,-29 57-16,1-57 15,28 1-15,-1-29 16,29 56-16,-56-28 16,-29 1-16,28 84 15,29-85-15,-28 29 16,27 27-16,-27-55 16,-29 84-16,0-29 15,85-55 1,-28-1-16,-85 85 15,85-56-15,-29-1 16,57-28 0,-28-28-16,-29 57 15,57-29-15,-113 29 16,85-29-16,28 0 0,0 0 16,-28-28-16,-1 29 15,1-1 1,0 28-16,0-27 15,-1-1-15,1 29 16,0 56-16,-29-57 16,-56 29-16,85-57 15,-57 85-15,57-84 16,28-1-16,-57 85 16,29-85-1,0 0-15,-1 1 16,1-1-1,28 0-15,-56 0 16,-1 29 0,57-29-16,-28 29 15,0-29 1,-1 0-16,1 29 16,28-29-16,-28 0 15,-1 29 1,1-1-16,0-56 15,28 57 1,-28-29-16,-1-28 16,29 28-16,-84 85 15,55-84-15,-27 27 16,28-27-16,-1 55 16,-27-27-16,-1-1 15,29-27-15,-85 140 16,113-140-1,-28-1 1,-1 0-16,1 0 0,28 29 31,-28-1-31,-1-56 16,1 29-16,28-1 16,-28 0-16,28 0 15,-57 29-15,29-57 16,28 28-1,0 0-15,-28 1 16,-29-1 0,29 29-1,0-29 1,-29 0-16,57 0 16,-28 1-1,-29 55 32,29-55 141,28-1-173,-28-28 1,28 28 46,0 0 32,-28 1-94,28-1 94,-29 0-63,-27 0 32,56 1-32,-28-1-16,28 29 454,28-29-438</inkml:trace>
  <inkml:trace contextRef="#ctx0" brushRef="#br0" timeOffset="16351.5175">6304 9892 0,'28'0'188,"-84"0"-126,56-56-62,0-1 47,0 29-47,-28 28 16,-1-28 15,29-1-31,0 1 15,-28 0-15,28 0 47,-28 28-47,-1-29 16,29-27 0,-28 56 62,0 0 0</inkml:trace>
  <inkml:trace contextRef="#ctx0" brushRef="#br0" timeOffset="24832.147">22333 11475 0,'-28'0'125,"-1"0"-110,1 28-15,-29 1 16,-27-1-16,27 0 15,-28 0-15,-28 1 16,0-29-16,-56 84 16,-1-84-16,-56 29 15,169-29-15,-28 28 16,-56 0-16,56-28 16,0 28-16,-56-28 15,85 0-15,-29 0 16,-57 0-1,86 29-15,-199-29 16,142 28-16,85-28 16,-85 0 62,0 0-78,85 0 15,-85 0-15,84 28 16,-56-28-16,57 0 16,0 0-16,-57 0 15,57 0-15,-57 0 16,0 0 0,0 57-16,29-29 0,-29-28 15,57 0 1,0 0-16,-57 0 15,56 0-15,-140 57 16,56-57 0,56 28-16,-141-28 15,170 0-15,-57 28 16,-56 57 0,84-85-16,1 0 15,-29 0 1,0 0-1,57 0-15,-57 28 16,0-28-16,1 0 16,-30 28-1,86-28 1,-57 0 0,1 29-1,27-29 1,1 0-16,-58 0 15,86 0-15,-28 0 16,27 0-16,-27 28 16,28-28-1,-1 28-15,-27-28 16,-1 0-16,-28 0 31,57 28-15,0-28-16,0 0 15,-1 57-15,-55-29 16,55-28-16,1 0 16,0 0-16,-29 0 15,1 0 1,-1 29-16,29-1 16,-85-28-16,28 28 15,57 0-15,-198 1 16,197-29-16,-197 56 15,113-28 1,85-28-16,-85 29 16,0-1-16,56 0 0,29-28 31,-29 28-31,1 1 16,27 27-1,1-56 1,0 0-1,0 28-15,-1 1 16,1-29 0,0 28-16,-29 0 15,29-28 17,0 0-17,28 29 1,-57 55-16,29-84 31,28 29-31,-28-1 0,-1 0 31,-27 0-31,28 29 16,-29-1 0,29-56-16,-29 57 15,29-29-15,0-28 16,-57 85-16,57-85 15,-57 0-15,57 28 16,-29 1-16,0-1 16,-27 28-16,55-56 15,-168 29-15,168 27 16,-84-28-16,-56 57 16,112-85-16,-84 57 15,112-29-15,-112 29 16,28-29-1,56-28-15,-84 85 16,113-85-16,-29 0 0,1 0 16,27 0-16,-84 0 15,57 28 1,-85 0-16,-1 29 16,86-57-16,-199 0 15,227 0-15,-142 0 16,114 0-16,-1 0 15,-84 0-15,56 0 16,57 0 0,0 0-16,-29 0 15,0 0 32,29 0-47,-57 28 16,1-28-1,55 0-15,1 0 16,0 0-16,0 0 16,-1 0-16,1 0 15,-29 0 1,29 0-16,0 0 16,-57 0-16,85 28 15,-28-28-15,-29 0 16,29 0-16,-57 28 15,57-28-15,0 0 16,-29 0-16,-28 0 16,57 0-1,0 0-15,-57 29 16,57-29 0,-29 0-16,1 28 15,27 0 1,-55-28-16,27 0 15,-28 0 1,-28 57-16,85-57 0,-57 28 16,57-28-16,-29 0 15,-28 57 1,57-29-16,0-28 16,-29 0-1,29 28 95,0-28 546,0 0-641,28 28-15,-29-28 16,1 0-16,0 0 16,-57 57-16,0-57 15,57 0-15,0 0 16,-1 0-16,1 0 312,0 28-312,-1-28 47,1 0 0,0 0-31,28 28-1,-28-28 17,-29 29-17,29-29 157,-29 0-172,-112-85 16</inkml:trace>
  <inkml:trace contextRef="#ctx0" brushRef="#br0" timeOffset="36383.3611">12693 5822 0,'-28'0'62,"28"28"-15,28 1-31,28 56 0,1-57-16,-29 57 15,1-57-15,197 141 16,-85-84-16,-56-28 15,84 28-15,-84-29 16,113 29-16,-56 0 16,-1-29-16,142 114 15,-255-170-15,226 113 16,-112 56-16,-58-140 16,256 84-16,-256 0 15,171 0-15,-57 0 16,-113-85-16,254 170 15,28 0 1,-338-142 0,-1-56-16,170 85 15,-170-85-15,57 198 16,-85 113-16,0-198 16,0 113-16,28-226 15,142 85-15,-114-29 16,-28-56-16,114 85 15,-86-57-15,1 57 16,-1-28-16,-27-29 16,56 85-16,-85-85 15,84 29-15,-55 56 16,-1-85-16,28 85 16,-27-56-16,84 84 15,-85-113-15,29 57 16,56 28-1,-113-85-15,84 114 16,-27-86-16,-29-56 0,29 142 16,28-114-1,28 57 1,-85-85 31,0 0-47,0 28 15,1 170-15,27-142 16,1 86 0,-29-58-16,57 58 15,-57-29-15,57-28 16,28-29-16,-56 1 16,27-29-16,-27 85 15,-29-113-15,170 85 16,-141-29-16,169 57 15,28 29 1,-197-114-16,169 113 16,-113-84-16,226 56 15,-113 28-15,-113-56 0,142 28 16,-199-85-16,58 85 16,27-56-1,-113-57-15,85 56 16,-113-27-16,113 84 15,-56-113-15,-29 56 16,57-56-16,-29 0 16,86 29-16,-57-1 15,-85 28-15,141-56 16,-113 29-16,85-1 16,0 0-1,-28 29 1,0-57-16,28 84 0,-85-84 15,57 29 1,-28-1-16,-1 29 0,-28-57 16,57 0-16,0 0 15,0 56 1,-29-56-16,-27 0 16,-1 0-16,85 57 15,-56-57-15,-29 0 16,0 28-16,0-28 15,29 0-15,-29 0 16,0 28-16,57-28 16,-28 0-16,28 0 15,28 0 1,-57 0-16,-27 0 16,55 28-16,29-28 15,-56 0 1,-29 0-16,0 0 15,1 0 1,-1 0-16,0 29 16,-28 27-1,0-28-15,57 57 16,-29-85 15,0 0-15,29 0 15,-1 0-15,-27 0-1,-1 0 1,0 0 0,1 0 15,-1 28-31,28 1 31,1-29 0,-1 0-15,-27 28-16,27-28 16,1 57-16,-29-29 15,0-28 1</inkml:trace>
  <inkml:trace contextRef="#ctx0" brushRef="#br0" timeOffset="44213.5975">6191 9270 0,'28'0'172,"1"0"-157,27 0-15,29 0 16,84-28 0,-140 0-16,112 0 15,-28 28 1,-56 0-16,225 0 16,-197 0-16,198 0 15,-29 0-15,-169 0 16,226 0-16,-226-113 15,-29 84-15,-27 29 16,27-28-16,-27 28 31,-29-28-31,28 28 32,28 0-1,1 0 0,-29 0-31,29 0 16,-29 0-1,0 0 1,29-29-16,-1-27 0,1 56 16,-29 0-1,29 0-15,-29-28 16,0 28-16,29-29 15,-1 29 1,-27 0 0,27 0-16,-28 0 15,57-28 1,-57 28-16,1 0 0,55 0 16,-55-28-1,-1 28-15,57 0 0,-57 0 16,113 0-16,-56 0 15,28 0 1,-28 0 0,-57 0-1,29 0-15,28 0 16,-29 0 0,29 0-16,-28 0 15,-29 0-15,28 0 0,1 0 16,-29 0-1,1 0-15,-1 0 16,0 0-16,0 0 16,1 0-1,-1 0-15,0 0 16,29 0-16,-29 0 31,0 0-31,1 0 16,-1 0-1,0 0-15,0 0 0,1 0 16,27-28-16,-28-1 16,29 1-16,-1-28 15,-27 56-15,56 0 16,-57 0 0,28 0-1,-27 0-15,55-29 16,-84 1-16,85 28 15,-28 0-15,28-28 16,-57 28-16,0 0 16,0-28-16,29 28 15,-29 0-15,57 0 16,-57 0-16,57 0 16,28-29-16,-56-27 15,28 27-15,56 29 16,-85-28-16,57 0 15,-56 28-15,28-28 16,28 28 0,-85 0-16,114-57 15,-86 57 1,1 0-16,27 0 16,-55 0-1,55-28 1,-27 28-16,-29 0 15,114-28 1,-58 28-16,-55 0 16,112 0-16,-113 0 15,29 0-15,-29 0 16,85 0 0,-85 0-16,1 0 15,-1 0-15,29 0 16,-29 0-16,57 0 15,-1 0-15,-27 0 16,-29 0-16,29 0 16,-29 0-1,29 0 1,27 0 0,29 0-1,1 0 1,-86 0-16,28 28 15,1 0-15,-29-28 32,29 28-32,-1-28 15,1 29-15,28-29 16,-57 56 0,0 1-16,29-29 15,-1 0 1,-28-28-16,86 29 15,-86-1-15,28 28 16,-27-56 0,27 57-1,-28-1 1,29-27-16,-29-29 16,1 0-16,-1 56 15,0-28-15,0-28 16,1 29-16,-1-1 15,0 0-15,0 0 16,29 57 0,-29-56-1,29-1-15,-29-28 16,0 28-16,1 0 16,27 29-16,-28-57 15,1 28 1,-1 0-16,0-28 15,-28 29-15,57 27 0,-29 1 16,-28-29 0,28-28-1,57 28 1,-57 57-16,1-85 16,-1 28-1,0 29 16,0-1-31,1-56 16,-1 0-16,0 57 16,-28-29-16,28-28 15,29 85-15,28-57 16,-57-28 0,29 57-1,-29-29-15,0 29 16,0-29-1,1-28-15,-1 28 16,-28 29-16,57-29 16,27 85-1,-55-113 1,-1 28-16,-28 29 16,85 56-16,-57-85 15,0-28-15,0 28 16,1 29-16,27-29 15,-27 57-15,-1-85 16,28 141-16,-27-141 16,55 85-16,-55-28 15,-1-29-15,0-28 16,1 28-16,112 113 16,-56-84-1,-85-1-15,84 29 16,-55-57-16,84 29 0,-57-29 15,57 29-15,57 56 16,-57-57 0,-56 1-1,-29-57-15,28 85 16,1-85-16,56 56 16,0-28-16,-85 1 15,86 27-15,-86-56 16,141 113-16,-84-84 15,-56-1-15,140 28 16,-169-27-16,141-29 16,-112 56-16,-1-56 15,0 28-15,1 57 16,-1-56 0,-28 27-16,113 29 15,-85-85-15,57 0 16,0 56-1,-29-56-15,29 29 16,-85-1-16,85 0 16,28 0-16,-85 1 15,57-29-15,-57-226 16,-28-227 0,0 29-1,0 368-15,85 28 16,0 28-16,-57 0 15,85 56-15,-84-56 16,112 57-16,-85-29 16,-27-28-16,140 28 15,-140 0-15,55-28 16,-27 0-16,-29 0 16,57 0-16,-28 0 15,27 29-15,-27-29 16,-1 0-16,-27 0 15,27 0-15,29 56 16,-57-56 0,29 0-16,28 28 15,-29-28 1,-27 0-16,-1 0 16,57 29-16,-29-1 15,-28-28 1,1 0-16,27 28 15,-28-28 1,57 0-16,-85 29 16,57-1-16,-29 28 15,0-56-15,1 0 16,27 29-16,29-1 16,-57-28 15,-28 28-31,57 0 15,-29-28 32,-28 29-31,28-1-16,1 0 16,-29 0-1,28 1-15,57 27 16,-85-27-16,28 27 15,28 1-15,-27-29 16,-1 28 0,-28 1-16,28-57 15,1 28-15,-29 0 16,0 1 0,28-29-16,0 28 15,0 0-15,-28 29 16,85-1-16,-57-27 15,29-1 1,-29 57-16,29-57 16,-1-28-1,-27 56-15,-1-56 16,28 0-16,-56 29 16,85 27-16,-57 1 15,29-57 1,28 28-16,-85 0 15,28 0-15,29-28 16,-29 29-16,0-29 16,114 85-16,-114-85 15,57 56 1,-29-28 0,-28-28-1,1 0-15,55 29 0,-55-1 16,-1-28-1,29 0-15,-29 28 0,0-28 47,0 0 16,-28 28-63,29 1 15,-1-29 48,0 0-47,-28 28-1,28-28 1,29 0-1,-29 28 48,1 0-32,-29 1-31,0 27 31,0-27-31,0-1 16,56 0 15,-28 0 172</inkml:trace>
  <inkml:trace contextRef="#ctx0" brushRef="#br0" timeOffset="55124.2143">19506 8253 0,'0'28'94,"0"0"47,0 29-141,0-1 0,-28-27 15,28-1 1,-29 57-16,1-29 31,28-27-31,0-1 16,-57 28-16,57-27 15,-28 55 1,-28-27-16,56-29 31,-29 29-31,1-1 16,28-27-16,-56-1 16,27 57-1,1-29 1,28-28-16,-56 57 15,27-85-15,1 57 16,28 28-16,-28-85 16,28 56-16,-85 29 15,85-57 1,-57 29-16,29-29 16,-28 57-16,27-29 15,1-28-15,-29 86 0,57-86 16,-56 85-16,-57 28 15,113-84 1,-170 84-16,142-141 0,0 113 16,-57-28-1,28-57 1,29 0-16,28 1 16,-85 55-16,57-27 15,-57-29-15,57 1 16,0 27-1,-29-28 1,29 1-16,28-1 16,-28 0-1,-1 0-15,29 1 32,-28-1-17,0 0 1,0 29 15,28-29-15,-29-28-16,-27 85 15,56-57 1,-29 29 15,29-29-15,0 0-1,0 29-15,0-29 16,-28 0-16,0 0 16,28 1-1,-28 55-15,28-55 47,0-1-31,0 0-1,0 0 1,0 1 0,0-1-16,0 0 15,0 1-15,0-1 16,0 0 0,0 0-1,0 29 1,0-29-1,-29 57 1,1-29 15,28-27-15,0-1-16,-28 0 31,28 1-31,-28 27 0,-1 29 16,29-57 31,-28 0-32,0-28-15,28 29 16,0-1 0,-57 0-16,29 0 15,-29 29 1,57-29 15,-28-28-15,0 0-16,28 28 15,-28 1 48,28-1-1,0 0-30,-29 1-17,1-1-15,28 0 31,0 0-15,0 1 31,0 27-16,-28-56-31,0 28 16,-1 29-16,-27 56 47,56-85 46</inkml:trace>
  <inkml:trace contextRef="#ctx0" brushRef="#br0" timeOffset="60018.0962">10318 12916 0,'0'-56'157,"-84"56"-142,27 56 1,29-56-16,-1 57 16,-27 84-1,28-141-15,-1 29 16,-27 27-16,-29-28 15,57-28-15,28 57 16,-29-57-16,-27 56 16,-85-27-1,112-29-15,-56 56 16,1-56-16,55 0 16,-112 85-16,85-57 15,-142 1-15,198-1 16,-113-28-16,-57 0 15,113 0-15,-56 0 16,85 0 0,0 0-1,0 0-15,-1 0 16,-56 28 15,85 0-31,-56-28 16,28 0 31,28 29-47,-29-1 93,1-28-77,28 28 0,-28 0-1,0-28 1,-1 0-16,29 29 16,0-1 30,-28-28-30,0 28 0,-1 29-16,1-29 15,0-28 17,0 28 14,28 1-30,-29-1 0,1 0 77,0 29-14,0-29 14,-1 0-77,1 57 31,0-29 93,0-56-124,28 29 15,-29-1 79,-27 0-79,27 0-15,29 1-1,-28-1-15,0-28 16,0 28 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259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476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39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00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36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330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062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02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6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10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5560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4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6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2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2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8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9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5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5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482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2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slide" Target="slide7.xml"/><Relationship Id="rId26" Type="http://schemas.microsoft.com/office/2007/relationships/hdphoto" Target="../media/hdphoto1.wdp"/><Relationship Id="rId3" Type="http://schemas.microsoft.com/office/2007/relationships/hdphoto" Target="../media/hdphoto2.wdp"/><Relationship Id="rId21" Type="http://schemas.openxmlformats.org/officeDocument/2006/relationships/slide" Target="slide10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slide" Target="slide6.xml"/><Relationship Id="rId25" Type="http://schemas.openxmlformats.org/officeDocument/2006/relationships/image" Target="../media/image35.png"/><Relationship Id="rId2" Type="http://schemas.openxmlformats.org/officeDocument/2006/relationships/image" Target="../media/image36.pn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3.png"/><Relationship Id="rId24" Type="http://schemas.openxmlformats.org/officeDocument/2006/relationships/slide" Target="slide13.xml"/><Relationship Id="rId5" Type="http://schemas.openxmlformats.org/officeDocument/2006/relationships/image" Target="../media/image38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10" Type="http://schemas.openxmlformats.org/officeDocument/2006/relationships/image" Target="../media/image42.png"/><Relationship Id="rId19" Type="http://schemas.openxmlformats.org/officeDocument/2006/relationships/slide" Target="slide8.xml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5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574083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+ 4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25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542" y="1722939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07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8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838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508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91841F-ED78-4C78-B9FB-5E3BA9FAB6C9}"/>
              </a:ext>
            </a:extLst>
          </p:cNvPr>
          <p:cNvSpPr/>
          <p:nvPr/>
        </p:nvSpPr>
        <p:spPr>
          <a:xfrm>
            <a:off x="4049074" y="64639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F041-C029-4BB5-9BEF-2E7CD34DCF58}"/>
              </a:ext>
            </a:extLst>
          </p:cNvPr>
          <p:cNvSpPr txBox="1"/>
          <p:nvPr/>
        </p:nvSpPr>
        <p:spPr>
          <a:xfrm>
            <a:off x="4572294" y="533745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66F4A-A08C-40F8-95B3-F4BD7E31DD7F}"/>
              </a:ext>
            </a:extLst>
          </p:cNvPr>
          <p:cNvGrpSpPr/>
          <p:nvPr/>
        </p:nvGrpSpPr>
        <p:grpSpPr>
          <a:xfrm>
            <a:off x="1524294" y="1169611"/>
            <a:ext cx="8707157" cy="2554359"/>
            <a:chOff x="1215949" y="1297202"/>
            <a:chExt cx="8707157" cy="2554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AB00F5-B0C1-4FB2-9388-1F2E3C91D644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086092-9E89-423A-9974-6F76A39BD809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8459482-1E0A-4D07-8461-A3080C66931F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1E6EE38-6673-46C0-993B-9424ABB4E6B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35162A8-A838-4ACF-AE07-7DDEAF49644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432975-3657-4A0A-BDC5-97C13CA39ACA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A1F8AB3E-0617-481A-9B34-E31959F9D38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538238-B9DE-469A-94F5-2C199D24ED4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CCA3A19-F718-4F7C-B390-0D078A8B6D1C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2582029-6EEC-47D7-919D-7F8132316F0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EEBD0BA-97B7-49B4-81A0-706562E630F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24B7091-D044-4F6E-A6CF-F31E52FCB96E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DAF15C8-3F78-4FE3-A47F-F84E88EB577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CE39180-82F1-44D4-8AF6-032D6D86D44D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CC9435F-6EE7-4F5A-9217-C1D2A274F7D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53C9482-8DD4-4C8D-8CDB-3968570ABCB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D5CB14-AA8C-42BA-B784-07EAD4AE91A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9ED230E-8F59-497E-8A00-F8E93A912E1A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A605AC7-DFB5-4025-9AD8-B8AFCD27B95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AFDCACD-B105-41AE-B58A-39A7900651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CD4EB3-04CA-41B6-A683-C2535E0513AA}"/>
              </a:ext>
            </a:extLst>
          </p:cNvPr>
          <p:cNvGrpSpPr/>
          <p:nvPr/>
        </p:nvGrpSpPr>
        <p:grpSpPr>
          <a:xfrm>
            <a:off x="1524292" y="1946208"/>
            <a:ext cx="2105891" cy="685800"/>
            <a:chOff x="1508520" y="4738254"/>
            <a:chExt cx="2105891" cy="6858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6D10F44-2614-4C27-877F-C81BD2CC7F7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8A02F0-81F0-4DCD-A589-8C867734478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+ 6 = 14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5EE6D-553A-4B7F-A37E-664D0A8AC440}"/>
              </a:ext>
            </a:extLst>
          </p:cNvPr>
          <p:cNvGrpSpPr/>
          <p:nvPr/>
        </p:nvGrpSpPr>
        <p:grpSpPr>
          <a:xfrm>
            <a:off x="4572294" y="1933098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969F9E5-BB46-4D08-BFA9-26805CC23CC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52B8F-5D90-4B61-BA9B-E6B4C5F6D29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+ 4 = 13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D77784-A942-4231-B7FF-5DACFFDDECD2}"/>
              </a:ext>
            </a:extLst>
          </p:cNvPr>
          <p:cNvGrpSpPr/>
          <p:nvPr/>
        </p:nvGrpSpPr>
        <p:grpSpPr>
          <a:xfrm>
            <a:off x="7551019" y="1946208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318900-5201-489E-929F-E287F0D7BF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B42042-4954-4B3E-8923-C8089EF8195E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+ 8 = 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8B2D7F-652D-4ECA-A247-334C65553CF0}"/>
              </a:ext>
            </a:extLst>
          </p:cNvPr>
          <p:cNvGrpSpPr/>
          <p:nvPr/>
        </p:nvGrpSpPr>
        <p:grpSpPr>
          <a:xfrm>
            <a:off x="2577238" y="3018871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5CA9E28-8B1F-469C-8279-077A0379A8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6331C3-EDD5-4EF3-8B25-F821BF92B1F0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+ 7 = 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88FD13-05BC-4536-A074-6FE6F7369B12}"/>
              </a:ext>
            </a:extLst>
          </p:cNvPr>
          <p:cNvGrpSpPr/>
          <p:nvPr/>
        </p:nvGrpSpPr>
        <p:grpSpPr>
          <a:xfrm>
            <a:off x="5351397" y="3018871"/>
            <a:ext cx="2105891" cy="685800"/>
            <a:chOff x="1508520" y="4738254"/>
            <a:chExt cx="2105891" cy="6858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5522D27-02B3-4FC9-8B06-314F37A037B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D4EC43-E498-4229-ADC8-126E2B1C1971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 + 8 = 12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C4997-BC99-4049-889B-F6D3CD36B5DF}"/>
              </a:ext>
            </a:extLst>
          </p:cNvPr>
          <p:cNvGrpSpPr/>
          <p:nvPr/>
        </p:nvGrpSpPr>
        <p:grpSpPr>
          <a:xfrm>
            <a:off x="8125560" y="3038170"/>
            <a:ext cx="2105891" cy="685800"/>
            <a:chOff x="1508520" y="4738254"/>
            <a:chExt cx="2105891" cy="6858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7E92998-17F1-483F-8215-9C78B2166E6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0F828-47BF-4C8A-B2E9-194C3CA02CB4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+ 7 = 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E36E80-225A-403F-8B81-513A6B8C7181}"/>
              </a:ext>
            </a:extLst>
          </p:cNvPr>
          <p:cNvGrpSpPr/>
          <p:nvPr/>
        </p:nvGrpSpPr>
        <p:grpSpPr>
          <a:xfrm>
            <a:off x="1898708" y="3648456"/>
            <a:ext cx="8707157" cy="2554359"/>
            <a:chOff x="1215949" y="1297202"/>
            <a:chExt cx="8707157" cy="255435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CAF166-CC1F-481E-A9B5-29B0572424C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20B50C-66EE-4408-96D5-48309291CAF4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99FE41-8BBE-483B-B080-3119622DE0CC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2A99E5B5-7910-4E48-9005-A0C59C87B5C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689803A-5A4A-48DD-A417-45F151B894CD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9123986-960F-4469-8D2C-6C25A8985665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D096110E-E1F7-4A15-A3BE-7F69496DBB7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7ACE005-22AC-4BB3-8418-A2E74452968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B93D64-E8BA-4E6E-AD15-CFE8DB538B9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12CF2D43-7E4D-423D-B22B-CFA0EE090A2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66FBBA4-FDB8-4D24-ACD5-D3C98B14DE1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5927C00-24D0-4974-9B5E-4C0C2088A0C8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B8E1C1F6-3A9A-44D1-988C-88E62CE53CEA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7EB9A11-7AF0-49EA-B10B-9147AE5DDFED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3F3B846-86F4-4A06-9DD1-B78FCE22AFD7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DFF6B7D2-F96F-46BB-9735-8B3F99F1EE5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6ED5930-6A65-4DAB-9952-04C37D232737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3EF4A6-1069-4F42-A55A-E7893AC48027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47769EF-53C9-4FD5-A90A-EC997ECD2C25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6F7081C-D988-4AB4-9B50-0AAD33E186DF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F80D-8ADE-42F5-94A1-0BC0FAF59717}"/>
              </a:ext>
            </a:extLst>
          </p:cNvPr>
          <p:cNvGrpSpPr/>
          <p:nvPr/>
        </p:nvGrpSpPr>
        <p:grpSpPr>
          <a:xfrm>
            <a:off x="1883128" y="4410136"/>
            <a:ext cx="2105891" cy="685800"/>
            <a:chOff x="1508520" y="4738254"/>
            <a:chExt cx="2105891" cy="6858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12108A-BFB0-47E0-B616-BA5966E726C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180CF6-3260-474B-BFB5-FE024EA7DB29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E39835-41F1-4854-8F1F-1E20F1EFA38E}"/>
              </a:ext>
            </a:extLst>
          </p:cNvPr>
          <p:cNvGrpSpPr/>
          <p:nvPr/>
        </p:nvGrpSpPr>
        <p:grpSpPr>
          <a:xfrm>
            <a:off x="4940536" y="4433368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189960F-21EC-459A-B202-879771030E7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C87FE8-4FAB-455B-AC0B-FE011B6BF19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 = 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038604-D02F-4483-9444-1972C8122512}"/>
              </a:ext>
            </a:extLst>
          </p:cNvPr>
          <p:cNvGrpSpPr/>
          <p:nvPr/>
        </p:nvGrpSpPr>
        <p:grpSpPr>
          <a:xfrm>
            <a:off x="7925431" y="4416652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A6B1841-9200-4698-B019-F56B1E55788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DA46518-C6AA-4DB0-B02F-F2DFF0F914A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DB43FF-FC00-4F93-BC35-229F5DAEFA6F}"/>
              </a:ext>
            </a:extLst>
          </p:cNvPr>
          <p:cNvGrpSpPr/>
          <p:nvPr/>
        </p:nvGrpSpPr>
        <p:grpSpPr>
          <a:xfrm>
            <a:off x="2951652" y="553152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C0D86CC-E07D-42E9-8891-02B627C1B624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234E1D-0B8C-4329-A22B-B25559E3E8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 = 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62FE07-DB58-4B84-AA81-4F137E05C398}"/>
              </a:ext>
            </a:extLst>
          </p:cNvPr>
          <p:cNvGrpSpPr/>
          <p:nvPr/>
        </p:nvGrpSpPr>
        <p:grpSpPr>
          <a:xfrm>
            <a:off x="5730272" y="5531529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32C6628-2153-41FC-BEE2-FC27EF157EA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DBBBBA-0D17-4EF7-818D-471AF1A6C94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7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8B7D25-92C1-4A8E-97DE-AF58DD040149}"/>
              </a:ext>
            </a:extLst>
          </p:cNvPr>
          <p:cNvGrpSpPr/>
          <p:nvPr/>
        </p:nvGrpSpPr>
        <p:grpSpPr>
          <a:xfrm>
            <a:off x="8504432" y="5531529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7B0EC2F-5482-4682-886B-F1F5721DB19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90347-0D69-4E78-B572-3886585EA69F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8</a:t>
              </a:r>
            </a:p>
          </p:txBody>
        </p:sp>
      </p:grpSp>
      <p:pic>
        <p:nvPicPr>
          <p:cNvPr id="82" name="Picture 81" descr="C:\Users\TUAN\Downloads\Luyện tập 1.png">
            <a:extLst>
              <a:ext uri="{FF2B5EF4-FFF2-40B4-BE49-F238E27FC236}">
                <a16:creationId xmlns:a16="http://schemas.microsoft.com/office/drawing/2014/main" id="{B4E93787-C14D-4C01-B13A-F46541DC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42" y="4500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41CB1-6AF9-4ED7-AD6B-B47623A2BBA2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27EE56-E5A0-4154-8FE4-3276728113F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FE9C-A4D2-4A6E-B29A-18984114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0B5F1-B34C-49BA-8601-FFB303A0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40433-2910-4683-B7ED-04B13C7E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AE827A-2658-4A0D-A092-C47F5C0198DF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8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FF5BB3BE-00A0-4E5E-B168-91484BAC8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E3DDA4-5844-4F60-A290-4D80456D025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B05111-C549-479E-B71B-3A12A857044D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11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14C64FAA-B4F4-4274-BFBC-81D2B267A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519806-18C3-44AE-8BC1-5CFCBCE2A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FA533-B630-4B16-9472-715D8C122A6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7277E7-70BD-45BD-BCC7-AA6200F07FEC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16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E5360CF8-040B-430F-8C82-D9F68A1DF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FE1A7EB-8885-4CE6-9216-D64A5D17D3B1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02B9D9-4634-421A-9A75-64F165CD5246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930CFF-AE31-41D7-9E04-59C361F53B2E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19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D1BBFD1-971A-4ACF-9B9A-215F7C0E2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9F876A-A2CB-48CB-BFE5-69C37E8562AD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24804B-08DC-4D64-88F2-302C404C757B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16AE2DB-8DA8-4EC9-A39A-7D275F4FB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56CEE9-F659-4912-ABCE-BAAFE5AEF9A5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0BBFBB-E1DD-4586-A9BF-48B8EC942398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25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244B416-C975-49F5-B2C9-B994E3D82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B17541A-46D3-47AB-B0DE-AFD61F274C7B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2188080" y="2095920"/>
              <a:ext cx="7195320" cy="32158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8720" y="2086560"/>
                <a:ext cx="7214040" cy="32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E56C5-6039-49B4-9F25-3950690A982E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AE88A-2912-423F-BCE7-6CAFA202D26A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5CDD3-B42D-4416-93C6-18D6C9273630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03D5E9-50B9-4657-B873-CF63D44E48C8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B619B3-BA65-401C-8104-338E093C590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37051-243C-430D-A4E5-8C272DE247FD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A9C99D-69F6-4AF5-AF28-09DF5A9433E2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389B762-63DC-473B-B751-AA6BD7897E93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5C31AA-5719-467B-BD89-49B12FE3C021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EFB66-56F1-44E4-944A-A3AC05930293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           =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9C5B8B7-691F-4CAE-9D05-4D38B439674E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DD23ED-BA8A-4D26-9D6B-BD72B707A5A8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9BCF02-4C6F-4874-B51E-76487F69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ABCA4-CC0B-4DB5-8B63-1C7DE9F5AC2A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0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86B66-FDB3-41E9-830E-080AF4833C0F}"/>
              </a:ext>
            </a:extLst>
          </p:cNvPr>
          <p:cNvSpPr txBox="1"/>
          <p:nvPr/>
        </p:nvSpPr>
        <p:spPr>
          <a:xfrm>
            <a:off x="1672737" y="913769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7F61F5-3F0A-437B-AAF3-8103BDCBB506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020600-BE50-4916-84D2-BAAFBEA0260B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BF941-2235-4E09-88E4-28EEA3351766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B79783F-737F-43C2-AA54-C7A12A4364C8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EE2783-3A8D-4434-9024-13ADCA2FD89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824DD10-199E-4678-8C89-5D2D3C0BD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C40DC-5AFC-4FBA-816B-341AB5D6BF31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80486-4CC0-4699-800C-B574EC7F3F37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E96A08-E291-40B8-89D3-971557EF81C3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81FDD9-70DA-4FFF-A493-D8612E960C57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009274-FA7B-40ED-9DEB-E98DE3BE64BA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3C472-423D-4E45-A401-185BE2FA31CC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18BADBE-C951-4D36-9C35-FC3276D45B1C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0E7CA76-EA31-4D8D-A275-5F3C30126B79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498A1D-375D-4BB0-9E6B-52BBED328621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123D97-9CFC-4604-9A3E-222C29E2CFE5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DFF11-8F45-44B7-BAC1-C1D1BD0F4BC1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3F3F731-8C53-42E0-8146-EDA32F1B3503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9A8FA1-822B-48C9-A9AF-10069A5DE5FA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7043081F-469B-4614-AFC2-B0C8C5AD6901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0AF2D5-924A-4D25-9A86-CD34E0DDCE1A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24" name="Picture 4" descr="Children Jumping Cartoon HD Stock Images | Shutterstock">
            <a:extLst>
              <a:ext uri="{FF2B5EF4-FFF2-40B4-BE49-F238E27FC236}">
                <a16:creationId xmlns:a16="http://schemas.microsoft.com/office/drawing/2014/main" id="{15866E10-E3E9-44CE-9DBE-4CDDBE9B2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082" y="3882571"/>
            <a:ext cx="652605" cy="1579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27" flipH="1">
            <a:off x="3746515" y="4356142"/>
            <a:ext cx="860825" cy="896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0" y="4875163"/>
            <a:ext cx="1022086" cy="896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6" y="4695409"/>
            <a:ext cx="690485" cy="1532619"/>
          </a:xfrm>
          <a:prstGeom prst="rect">
            <a:avLst/>
          </a:prstGeom>
        </p:spPr>
      </p:pic>
      <p:sp>
        <p:nvSpPr>
          <p:cNvPr id="41" name="Oval 40">
            <a:hlinkClick r:id="rId15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Oval 42">
            <a:hlinkClick r:id="rId16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Oval 43">
            <a:hlinkClick r:id="rId17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5" name="Oval 44">
            <a:hlinkClick r:id="rId18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Oval 45">
            <a:hlinkClick r:id="rId19" action="ppaction://hlinksldjump"/>
          </p:cNvPr>
          <p:cNvSpPr/>
          <p:nvPr/>
        </p:nvSpPr>
        <p:spPr>
          <a:xfrm>
            <a:off x="3920897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hlinkClick r:id="rId20" action="ppaction://hlinksldjump"/>
          </p:cNvPr>
          <p:cNvSpPr/>
          <p:nvPr/>
        </p:nvSpPr>
        <p:spPr>
          <a:xfrm>
            <a:off x="5045148" y="396845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Oval 47">
            <a:hlinkClick r:id="rId21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Oval 48">
            <a:hlinkClick r:id="rId22" action="ppaction://hlinksldjump"/>
          </p:cNvPr>
          <p:cNvSpPr/>
          <p:nvPr/>
        </p:nvSpPr>
        <p:spPr>
          <a:xfrm>
            <a:off x="7316820" y="403199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Oval 49">
            <a:hlinkClick r:id="rId23" action="ppaction://hlinksldjump"/>
          </p:cNvPr>
          <p:cNvSpPr/>
          <p:nvPr/>
        </p:nvSpPr>
        <p:spPr>
          <a:xfrm>
            <a:off x="8111222" y="445561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1" name="Oval 50">
            <a:hlinkClick r:id="rId24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526 0.12269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20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0065 -0.0132 " pathEditMode="relative" rAng="0" ptsTypes="AA">
                                      <p:cBhvr>
                                        <p:cTn id="2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5408" y="1800910"/>
            <a:ext cx="226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354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760" y="1477745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6112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7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648511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36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20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357</Words>
  <Application>Microsoft Office PowerPoint</Application>
  <PresentationFormat>Widescreen</PresentationFormat>
  <Paragraphs>111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</cp:revision>
  <dcterms:created xsi:type="dcterms:W3CDTF">2021-08-07T04:08:14Z</dcterms:created>
  <dcterms:modified xsi:type="dcterms:W3CDTF">2022-10-24T07:41:28Z</dcterms:modified>
</cp:coreProperties>
</file>