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1" r:id="rId3"/>
    <p:sldMasterId id="2147483686" r:id="rId4"/>
  </p:sldMasterIdLst>
  <p:notesMasterIdLst>
    <p:notesMasterId r:id="rId24"/>
  </p:notesMasterIdLst>
  <p:sldIdLst>
    <p:sldId id="359" r:id="rId5"/>
    <p:sldId id="257" r:id="rId6"/>
    <p:sldId id="258" r:id="rId7"/>
    <p:sldId id="259" r:id="rId8"/>
    <p:sldId id="260" r:id="rId9"/>
    <p:sldId id="261" r:id="rId10"/>
    <p:sldId id="262" r:id="rId11"/>
    <p:sldId id="345" r:id="rId12"/>
    <p:sldId id="292" r:id="rId13"/>
    <p:sldId id="346" r:id="rId14"/>
    <p:sldId id="256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88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0206-69E5-46F0-BBD2-F6EFC5B55498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8DE5F-BD5E-4F6F-80EA-ECC860F2D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8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40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C2293F-CED5-43B8-A159-3455F0D3D9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8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8DE5F-BD5E-4F6F-80EA-ECC860F2D7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8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8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0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540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8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12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50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3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4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35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9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47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400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3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02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019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136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43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5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7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7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6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5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5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3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1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1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BB58-9418-4127-9EDC-583F005F38F2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E0E3-C91E-486C-9B0A-DCB751A05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41FA2-96D2-421A-92D2-5C661B5D4033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0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8.png"/><Relationship Id="rId18" Type="http://schemas.openxmlformats.org/officeDocument/2006/relationships/image" Target="../media/image42.png"/><Relationship Id="rId3" Type="http://schemas.openxmlformats.org/officeDocument/2006/relationships/image" Target="../media/image33.jpg"/><Relationship Id="rId21" Type="http://schemas.openxmlformats.org/officeDocument/2006/relationships/image" Target="../media/image45.gif"/><Relationship Id="rId7" Type="http://schemas.openxmlformats.org/officeDocument/2006/relationships/image" Target="../media/image35.png"/><Relationship Id="rId12" Type="http://schemas.openxmlformats.org/officeDocument/2006/relationships/slide" Target="slide16.xml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png"/><Relationship Id="rId20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slide" Target="slide18.xml"/><Relationship Id="rId19" Type="http://schemas.openxmlformats.org/officeDocument/2006/relationships/image" Target="../media/image43.gif"/><Relationship Id="rId4" Type="http://schemas.openxmlformats.org/officeDocument/2006/relationships/slide" Target="slide14.xml"/><Relationship Id="rId9" Type="http://schemas.openxmlformats.org/officeDocument/2006/relationships/image" Target="../media/image36.png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10.jpg"/><Relationship Id="rId21" Type="http://schemas.openxmlformats.org/officeDocument/2006/relationships/slide" Target="slide8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slide" Target="slide3.xml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slide" Target="slide4.xml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7" name="文本框 2055"/>
          <p:cNvSpPr txBox="1"/>
          <p:nvPr/>
        </p:nvSpPr>
        <p:spPr>
          <a:xfrm>
            <a:off x="2343705" y="1207502"/>
            <a:ext cx="7248217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Khởi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động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Arial"/>
              <a:ea typeface="黑体" panose="0201060906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FCDC2B-66CA-464F-BDEB-2AA6C062DCF4}"/>
              </a:ext>
            </a:extLst>
          </p:cNvPr>
          <p:cNvSpPr txBox="1"/>
          <p:nvPr/>
        </p:nvSpPr>
        <p:spPr>
          <a:xfrm>
            <a:off x="725557" y="729514"/>
            <a:ext cx="980992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vi-VN" sz="36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83F71-9054-4F45-A63C-145B537D3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2577" t="13280" r="21303" b="5991"/>
          <a:stretch/>
        </p:blipFill>
        <p:spPr>
          <a:xfrm>
            <a:off x="2646691" y="2042524"/>
            <a:ext cx="3886200" cy="3824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393E59-3F03-4592-B2A9-CEE87663B28D}"/>
              </a:ext>
            </a:extLst>
          </p:cNvPr>
          <p:cNvSpPr txBox="1"/>
          <p:nvPr/>
        </p:nvSpPr>
        <p:spPr>
          <a:xfrm>
            <a:off x="7657012" y="1947969"/>
            <a:ext cx="1691148" cy="413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– c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– a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– e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– d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– b  </a:t>
            </a:r>
            <a:endParaRPr lang="vi-VN" sz="36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hlinkClick r:id="" action="ppaction://noaction"/>
            <a:extLst>
              <a:ext uri="{FF2B5EF4-FFF2-40B4-BE49-F238E27FC236}">
                <a16:creationId xmlns:a16="http://schemas.microsoft.com/office/drawing/2014/main" id="{74AA4F41-DA25-445A-BF68-C927B6F7D319}"/>
              </a:ext>
            </a:extLst>
          </p:cNvPr>
          <p:cNvSpPr/>
          <p:nvPr/>
        </p:nvSpPr>
        <p:spPr>
          <a:xfrm rot="1227491">
            <a:off x="4646941" y="3729200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hlinkClick r:id="" action="ppaction://noaction"/>
            <a:extLst>
              <a:ext uri="{FF2B5EF4-FFF2-40B4-BE49-F238E27FC236}">
                <a16:creationId xmlns:a16="http://schemas.microsoft.com/office/drawing/2014/main" id="{0D2EF52C-7D31-48F6-A687-D239735FC6A3}"/>
              </a:ext>
            </a:extLst>
          </p:cNvPr>
          <p:cNvSpPr/>
          <p:nvPr/>
        </p:nvSpPr>
        <p:spPr>
          <a:xfrm rot="18237415">
            <a:off x="4459906" y="3774764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hlinkClick r:id="" action="ppaction://noaction"/>
            <a:extLst>
              <a:ext uri="{FF2B5EF4-FFF2-40B4-BE49-F238E27FC236}">
                <a16:creationId xmlns:a16="http://schemas.microsoft.com/office/drawing/2014/main" id="{31B3BD8C-22CC-4DEC-833D-C5191F3BC7D4}"/>
              </a:ext>
            </a:extLst>
          </p:cNvPr>
          <p:cNvSpPr/>
          <p:nvPr/>
        </p:nvSpPr>
        <p:spPr>
          <a:xfrm rot="13975935">
            <a:off x="4459907" y="3953932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hlinkClick r:id="" action="ppaction://noaction"/>
            <a:extLst>
              <a:ext uri="{FF2B5EF4-FFF2-40B4-BE49-F238E27FC236}">
                <a16:creationId xmlns:a16="http://schemas.microsoft.com/office/drawing/2014/main" id="{A94179E7-0980-42E4-BE47-0B7E2E3752D9}"/>
              </a:ext>
            </a:extLst>
          </p:cNvPr>
          <p:cNvSpPr/>
          <p:nvPr/>
        </p:nvSpPr>
        <p:spPr>
          <a:xfrm rot="9968553">
            <a:off x="4643167" y="4020607"/>
            <a:ext cx="70058" cy="187480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04D0671C-C772-4CC3-BFE6-B21A7581E9A5}"/>
              </a:ext>
            </a:extLst>
          </p:cNvPr>
          <p:cNvSpPr/>
          <p:nvPr/>
        </p:nvSpPr>
        <p:spPr>
          <a:xfrm rot="5829268">
            <a:off x="4732864" y="3919483"/>
            <a:ext cx="70058" cy="122831"/>
          </a:xfrm>
          <a:prstGeom prst="ellipse">
            <a:avLst/>
          </a:prstGeom>
          <a:solidFill>
            <a:srgbClr val="FDE464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uiExpand="1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075" y="3992975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sp>
        <p:nvSpPr>
          <p:cNvPr id="22" name="Right Arrow 21">
            <a:hlinkClick r:id="" action="ppaction://noaction"/>
          </p:cNvPr>
          <p:cNvSpPr/>
          <p:nvPr/>
        </p:nvSpPr>
        <p:spPr>
          <a:xfrm>
            <a:off x="9521687" y="5834270"/>
            <a:ext cx="2514819" cy="99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học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1.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khai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muốn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sớm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háo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hức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2.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Bi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Khi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Voi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4. Theo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Theo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gấu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đội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5.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hè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6.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thơ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D2BB0B9A-893F-440E-B298-FE1F6737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88" y="107716"/>
            <a:ext cx="900512" cy="9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410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4" b="18207"/>
          <a:stretch/>
        </p:blipFill>
        <p:spPr bwMode="auto">
          <a:xfrm>
            <a:off x="4978401" y="2921000"/>
            <a:ext cx="7787217" cy="324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51142" y="76200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828800" y="168861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9" y="237837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2470727" y="239717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64" y="230910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200" y="2209800"/>
            <a:ext cx="974396" cy="112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872" y="4260292"/>
            <a:ext cx="1305737" cy="7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391" y="1498600"/>
            <a:ext cx="903584" cy="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Phúc An Bakery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083" y="3124200"/>
            <a:ext cx="473251" cy="6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ầu Gió Xanh Thiên Thảo – Phanolink - Nhà Thuốc Online Của Phano Pharmacy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807" y="2224004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7315200" y="-92720"/>
            <a:ext cx="4876800" cy="186355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Game </a:t>
            </a:r>
          </a:p>
          <a:p>
            <a:pPr algn="ctr" defTabSz="1219170"/>
            <a:r>
              <a:rPr lang="en-US" sz="4267">
                <a:solidFill>
                  <a:prstClr val="white"/>
                </a:solidFill>
                <a:latin typeface="Calibri"/>
              </a:rPr>
              <a:t>Thủy Tiên</a:t>
            </a:r>
          </a:p>
        </p:txBody>
      </p:sp>
      <p:sp>
        <p:nvSpPr>
          <p:cNvPr id="14" name="Right Arrow 13">
            <a:hlinkClick r:id="rId21" action="ppaction://hlinksldjump"/>
          </p:cNvPr>
          <p:cNvSpPr/>
          <p:nvPr/>
        </p:nvSpPr>
        <p:spPr>
          <a:xfrm>
            <a:off x="9753601" y="6169892"/>
            <a:ext cx="2308369" cy="6374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tới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Calibri"/>
                <a:hlinkClick r:id="rId21" action="ppaction://hlinksldjump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  <a:hlinkClick r:id="rId21" action="ppaction://hlinksldjump"/>
              </a:rPr>
              <a:t>mới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2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2147 L 0.20416 0.01575 C 0.24896 -0.03059 0.31545 -0.05407 0.38489 -0.05407 C 0.46406 -0.05407 0.52743 -0.03059 0.57205 0.01575 L 0.78507 0.2147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35" y="-13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5848E-6 L 0.19462 -0.08805 C 0.23559 -0.10843 0.29653 -0.11863 0.36024 -0.11863 C 0.43281 -0.11863 0.4908 -0.10843 0.53177 -0.08805 L 0.72656 1.15848E-6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9" y="-5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7 0.40532 L 0.23472 0.15292 C 0.28836 0.0967 0.36823 0.06889 0.45156 0.06889 C 0.54635 0.06889 0.62257 0.0967 0.67604 0.15292 L 0.93159 0.40532 " pathEditMode="relative" rAng="0" ptsTypes="FffFF">
                                      <p:cBhvr>
                                        <p:cTn id="28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9" y="-16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14489 L 0.27691 -0.00185 C 0.33489 -0.03614 0.42204 -0.05406 0.51232 -0.05406 C 0.61562 -0.05406 0.69826 -0.03614 0.75642 -0.00185 L 1.03368 0.14489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84" y="-9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0923 L 0.2375 0.04139 C 0.28733 -0.02101 0.3618 -0.05406 0.43941 -0.05406 C 0.52795 -0.05406 0.59878 -0.02101 0.64861 0.04139 L 0.88628 0.30923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6" y="-18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/>
          <a:lstStyle/>
          <a:p>
            <a:r>
              <a:rPr lang="vi-VN">
                <a:cs typeface="Arial" pitchFamily="34" charset="0"/>
              </a:rPr>
              <a:t>1. Bài trước em đã học bài gì?</a:t>
            </a:r>
            <a:endParaRPr lang="vi-VN" dirty="0" err="1"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9"/>
          <a:stretch/>
        </p:blipFill>
        <p:spPr bwMode="auto">
          <a:xfrm>
            <a:off x="10859026" y="-11545"/>
            <a:ext cx="1040349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4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vi-VN" dirty="0">
                <a:cs typeface="Arial" pitchFamily="34" charset="0"/>
              </a:rPr>
              <a:t>2. Bài Khi trang sách mở ra có mấy khổ thơ?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24" r="89796">
                        <a14:foregroundMark x1="47619" y1="41038" x2="55782" y2="28302"/>
                        <a14:foregroundMark x1="37415" y1="42453" x2="64626" y2="31604"/>
                        <a14:foregroundMark x1="37415" y1="24528" x2="45578" y2="37736"/>
                        <a14:foregroundMark x1="45578" y1="28302" x2="59184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1" y="198582"/>
            <a:ext cx="815799" cy="11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35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357" r="27531" b="13319"/>
          <a:stretch/>
        </p:blipFill>
        <p:spPr bwMode="auto">
          <a:xfrm>
            <a:off x="11176000" y="85934"/>
            <a:ext cx="742565" cy="146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1" y="895927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2990272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8"/>
          <a:stretch/>
        </p:blipFill>
        <p:spPr bwMode="auto">
          <a:xfrm>
            <a:off x="11237275" y="76200"/>
            <a:ext cx="954725" cy="139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92188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Da tôi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130" y="4282359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58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586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65417"/>
            <a:ext cx="571229" cy="14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1379201" y="6469184"/>
            <a:ext cx="682769" cy="3381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0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F195C6-DB70-419C-8B32-832BDE6F833B}"/>
              </a:ext>
            </a:extLst>
          </p:cNvPr>
          <p:cNvSpPr txBox="1"/>
          <p:nvPr/>
        </p:nvSpPr>
        <p:spPr>
          <a:xfrm>
            <a:off x="2653747" y="2057400"/>
            <a:ext cx="77922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66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+ 2)</a:t>
            </a: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705848" y="1773015"/>
            <a:ext cx="1546825" cy="4705203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4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4705848" y="258825"/>
            <a:ext cx="1546825" cy="4705203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3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665297" y="-1276203"/>
            <a:ext cx="1546825" cy="4705203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2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" y="3069451"/>
            <a:ext cx="3750023" cy="363809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6300106" y="725148"/>
            <a:ext cx="8014938" cy="976042"/>
            <a:chOff x="2110311" y="1329732"/>
            <a:chExt cx="11156345" cy="1067749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933867" y="1459891"/>
              <a:ext cx="10332789" cy="60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endParaRPr lang="en-US" sz="280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616187" y="-2757896"/>
            <a:ext cx="1546827" cy="4705203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800" b="1" kern="0" dirty="0">
                    <a:solidFill>
                      <a:sysClr val="window" lastClr="FFFFFF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  <a:sym typeface="+mn-lt"/>
                  </a:rPr>
                  <a:t>1</a:t>
                </a:r>
                <a:endParaRPr lang="zh-CN" altLang="en-US" sz="2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b="1" kern="0" dirty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340657" y="2139951"/>
            <a:ext cx="7864217" cy="976042"/>
            <a:chOff x="2110311" y="1329732"/>
            <a:chExt cx="10931044" cy="106774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742144" y="1489692"/>
              <a:ext cx="10299211" cy="60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endParaRPr lang="en-US" sz="280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340657" y="3658750"/>
            <a:ext cx="6474701" cy="976042"/>
            <a:chOff x="2110311" y="1329732"/>
            <a:chExt cx="8850041" cy="1067749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79119" y="1515821"/>
              <a:ext cx="8281233" cy="60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340657" y="5266833"/>
            <a:ext cx="6474701" cy="976042"/>
            <a:chOff x="2110311" y="1329732"/>
            <a:chExt cx="8879541" cy="1067749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708618" y="1481945"/>
              <a:ext cx="8281234" cy="60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èn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kĩ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nhóm</a:t>
              </a:r>
              <a:endParaRPr lang="en-US" sz="280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63700" y="2024533"/>
            <a:ext cx="3044423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altLang="zh-CN" sz="5867" b="1" dirty="0" err="1">
                <a:solidFill>
                  <a:srgbClr val="CC0066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Mục</a:t>
            </a:r>
            <a:r>
              <a:rPr lang="en-US" altLang="zh-CN" sz="5867" b="1" dirty="0">
                <a:solidFill>
                  <a:srgbClr val="CC0066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867" b="1" dirty="0" err="1">
                <a:solidFill>
                  <a:srgbClr val="CC0066"/>
                </a:solidFill>
                <a:latin typeface="Times New Roman" panose="02020603050405020304" pitchFamily="18" charset="0"/>
                <a:ea typeface=".黑体-日本语" panose="02000500000000000000" pitchFamily="2" charset="-122"/>
                <a:cs typeface="Times New Roman" panose="02020603050405020304" pitchFamily="18" charset="0"/>
                <a:sym typeface="+mn-lt"/>
              </a:rPr>
              <a:t>tiêu</a:t>
            </a:r>
            <a:endParaRPr lang="zh-CN" altLang="en-US" sz="5867" dirty="0">
              <a:solidFill>
                <a:srgbClr val="CC0066"/>
              </a:solidFill>
              <a:latin typeface="Times New Roman" panose="02020603050405020304" pitchFamily="18" charset="0"/>
              <a:ea typeface=".黑体-日本语" panose="02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370</Words>
  <Application>Microsoft Office PowerPoint</Application>
  <PresentationFormat>Widescreen</PresentationFormat>
  <Paragraphs>53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宋体</vt:lpstr>
      <vt:lpstr>.黑体-日本语</vt:lpstr>
      <vt:lpstr>Arial</vt:lpstr>
      <vt:lpstr>Arial-Rounded</vt:lpstr>
      <vt:lpstr>Calibri</vt:lpstr>
      <vt:lpstr>DengXian</vt:lpstr>
      <vt:lpstr>DengXian</vt:lpstr>
      <vt:lpstr>黑体</vt:lpstr>
      <vt:lpstr>Times New Roman</vt:lpstr>
      <vt:lpstr>华康方圆体W7</vt:lpstr>
      <vt:lpstr>思源黑体 CN Regular</vt:lpstr>
      <vt:lpstr>1_Office Theme</vt:lpstr>
      <vt:lpstr>3_Office 主题</vt:lpstr>
      <vt:lpstr>Office 主题</vt:lpstr>
      <vt:lpstr>更多模版请关注:尚佳素材公社shop64427429.taobao.com</vt:lpstr>
      <vt:lpstr>PowerPoint Presentation</vt:lpstr>
      <vt:lpstr>PowerPoint Presentation</vt:lpstr>
      <vt:lpstr>1. Bài trước em đã học bài gì?</vt:lpstr>
      <vt:lpstr>2. Bài Khi trang sách mở ra có mấy khổ thơ?</vt:lpstr>
      <vt:lpstr>3. Áo màu ngoài, ruột trắng tinh, Đợi chữ xinh xinh sẽ hiện lên dòng  - Là gì?</vt:lpstr>
      <vt:lpstr>4. Thân hình chữ nhật,  Chữ nghĩa đầy mình,  Ai mà muốn giỏi,  Sẽ phải nhìn tôi - Là gì?</vt:lpstr>
      <vt:lpstr>5. Da tôi màu trắng Bạn cùng bảng đen Hãy cầm tôi lên Tôi làm theo bạn Là cái gì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Theo em vào ngày khai trường vì sao các bạn học sinh muốn đến lớp sớm? </vt:lpstr>
      <vt:lpstr>2. Theo em vì sao Bi và bống không vẽ tranh cho mình mà lại vẽ cho nhau?</vt:lpstr>
      <vt:lpstr>3. Cuối cùng Voi em nhận thấy mình xinh nhất là khi nào?</vt:lpstr>
      <vt:lpstr>4. Theo gấu, cầu thủ dự bị là như thế nào?</vt:lpstr>
      <vt:lpstr>5. Vì sao trong những ngày hè, trống trường lại buồn?</vt:lpstr>
      <vt:lpstr>6. Trong bài Cô giáo lớp em, em thích khổ thơ nào nhất? Vì sao?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6</cp:revision>
  <dcterms:created xsi:type="dcterms:W3CDTF">2021-07-30T09:29:19Z</dcterms:created>
  <dcterms:modified xsi:type="dcterms:W3CDTF">2022-10-30T13:46:58Z</dcterms:modified>
</cp:coreProperties>
</file>