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</p:sldMasterIdLst>
  <p:notesMasterIdLst>
    <p:notesMasterId r:id="rId31"/>
  </p:notesMasterIdLst>
  <p:sldIdLst>
    <p:sldId id="257" r:id="rId4"/>
    <p:sldId id="258" r:id="rId5"/>
    <p:sldId id="260" r:id="rId6"/>
    <p:sldId id="261" r:id="rId7"/>
    <p:sldId id="262" r:id="rId8"/>
    <p:sldId id="263" r:id="rId9"/>
    <p:sldId id="266" r:id="rId10"/>
    <p:sldId id="295" r:id="rId11"/>
    <p:sldId id="294" r:id="rId12"/>
    <p:sldId id="296" r:id="rId13"/>
    <p:sldId id="299" r:id="rId14"/>
    <p:sldId id="310" r:id="rId15"/>
    <p:sldId id="271" r:id="rId16"/>
    <p:sldId id="300" r:id="rId17"/>
    <p:sldId id="301" r:id="rId18"/>
    <p:sldId id="311" r:id="rId19"/>
    <p:sldId id="297" r:id="rId20"/>
    <p:sldId id="298" r:id="rId21"/>
    <p:sldId id="291" r:id="rId22"/>
    <p:sldId id="302" r:id="rId23"/>
    <p:sldId id="303" r:id="rId24"/>
    <p:sldId id="304" r:id="rId25"/>
    <p:sldId id="305" r:id="rId26"/>
    <p:sldId id="309" r:id="rId27"/>
    <p:sldId id="306" r:id="rId28"/>
    <p:sldId id="307" r:id="rId29"/>
    <p:sldId id="308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7" d="100"/>
          <a:sy n="87" d="100"/>
        </p:scale>
        <p:origin x="528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ableStyles" Target="tableStyles.xml"/><Relationship Id="rId8" Type="http://schemas.openxmlformats.org/officeDocument/2006/relationships/slide" Target="slides/slide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08:08.016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13582 9454 0,'18'0'140,"-1"0"-140,-17-17 0,35 17 16,-17 0 0,0 0-16,35 0 15,-36 0-15,36 0 16,-35 0-16,52 0 16,-52 0-1,0 0-15,52 0 16,-52 0-16,52 0 15,-52 0-15,0 0 0,35 0 16,-18 0-16,0 0 16,0 0-1,36 0-15,-53 0 16,35 0 0,-36 0-1,36 0-15,-35 0 16,17 0-1,-17 0 1,17 0-16,0 0 16,1 0-1,-1 0-15,0 0 0,-17 0 16,-1 0-16,1 0 16,17 0-16,18 0 15,-18 0 1,18 0 15,-17 0-15,-19 0-1,1 0 1,35 0 0,529 0 77,-564 0-77,17 0 0,-17 0-16,17 0 15,0 0 1,-17 0-16,17 0 15,0 0 1,36 0-16,-36 0 16,-17 0-1,17 0 1,0 0 0,1 0-16,-1 0 31,-18 0-16,1 0-15,0 0 16,-1 0 0,-52 17 374,17-17-374,1 0-16,-18 36 16,-1-19-1,19-17 1,17 18-16,-18-18 15,0 18 235,1-18-234,-36 0-16,35 0 16,-17 0-1,17 0 1,1 0 15,-19 0-31,36 17 16,-17-17-1,-1 0 1,18 18-16,-18-18 31,1 0-15,-1 0 15,1 18-15,-19-18-1,19 0 17,-1 0-32,-17 0 31,17 0-31,0 0 16,1 0-1,-1 0-15,-17 0 16,17 0-16,1 0 15,-19 0 1,1 0 0,0 0-1,-1 0 1,-16 0 15,34 0-15,0 0-16,1 0 15,-19 0 1,19 0 0,-1 0-16,0 0 15,1 0 1,-1 0-16,-17 0 16,17 0-1,1 0-15,-19 0 16,19 0-1,-19 0 1,19 0-16,-1 0 16,0 0-16,1 0 15,-18 0-15,-1 0 16,1 0 0,0 0-16,-18 0 15,35 0 1,-17 0-1,-18 0-15,35 0 0,1 0 16,-19 0-16,19 0 16,-1 0-16,1 0 15,-19 0 1,1 0-16,17 0 16,1 0-16,-1 0 15,0 0-15,1 0 16,-1 0-16,0 0 15,1 0-15,-1 0 16,1 0-16,-19 0 16,1 0-1,17 0-15,1 0 16,-19 0-16,1 0 31,18 0-15,-1 0-16,0 0 15,1 0 1,-1 0 0,0 0-1,1 0 1,-1 0 31,0 0-16,1 0 32,-1 0-63,1 0 31,-1 0-31,0 0 15,1 0 1,-1 0 0,0 0 15,-17 0-15,17 35-1,1-35 16,-1 0-15,0 0 15,1 0 63,-1 0 0,36 0 515,17-35-593,-17 17-16,17 18 15,-35-18 251,0-17-266,0 17 16,0 1-1,0-1 1,0 0 46,0 1-30,0-1-32,0 1 15,0-1 32,0 0 63,0 1-95,-18 17 32,18-18 16,-17-17-17,-1 35 1,0-18 0,18 0-47,0 1 16,-17 17 15,17-18 0,0 0 172,0 1-187,17 17 0,19 0-1,-1 0-15,0 0 16,54 0-16,-72 0 16,54 0-16,-1 0 15,1 0-15,88 0 16,17 0-1,-105 17 1,-19-17 0,19 18-16,-36-18 15,1 0 1,-19 0-16,1 0 16,17 0-16,-17 0 0,-1 0 15,1 0 1,0 0-16,35 0 15,-36 0-15,1 0 16,17 0-16,-17 0 16,-1 0-1,1 0-15,0 0 16,-1 0-16,19 0 0,-19 0 16,19 0-16,-1 0 31,-18 0-31,1 18 15,0-18-15,-1 0 16,1 0 0,0 0-16,17 17 15,-17-17 1,-1 0-16,1 0 0,17 0 16,-17 0-1,17 18 1,0-18-1,-17 18-15,17-18 16,-17 0 0,-1 17-16,1-17 15,0 0 1,-1 0 0,1 0-1,0 0 16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2:20.307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24553 12929 0,'18'0'157,"0"0"-157,-1 0 15,1 0 1,17 36 15,-17-36 0,-1 0-31,19 0 16,-19 0 0,19 0-1,-19 17-15,36-17 16,-35 0 0,-1 0-1,1 0 1,0 18-16,-1-18 15,1 0 1,0 0 0,17 0-1,-17 0 1,-1 0 46,1 0-46,-1 0 15,1 0-15,0 0-16,-1 0 31,1 0-15,17 0-1,-17 0 1,17 0-16,-17 0 16,17 0-1,0 0 17,-17 0-17,0 0 1,-1 0-1,1 0-15,0 0 16,17 0 15,-17 0 16,-1 0-31,1 0 15,-1 0 0,1 0-15,-18 17 109,0 1-109,-18-18-1,1 0 1,-1 18-1,-35 17-15,36-17 16,-1-18 0,-17 17-16,-1-17 15,19 0 1,-18 18-16,17-18 16,0 0-16,-17 18 15,17-1 1,1-17-16,-1 0 15,0 0 1,1 0 0,-19 36-1,19-36 1,-1 0 0,1 17-1,-1-17 16,0 0-15,1 0-16,-1 0 31,0 0-15,1 0 31,-1 0-32,0 0 1,1 0-16,-1 0 31,1 0-31,-19 0 32,1 0-32,17 0 31,1 0-31,-1 0 31,-17 0 0,17-17-15,1 17 31,-19-18-32,19 0 1,-1 18 0,0-17-1,1-1 1,-1 18-16,0-35 16,18 17-16,0 0 31,0 1 0,0-1 0,0 0 1,0 1-17,0-1 16,0 1 1,0-1-1,0 0-15,-17 1-1,17-19 16,0 19 1,0-1 30,0 0 16,17 18-31,19-17-31,-19 17 109,1 0-110,0 0 1,-1 0 0,19 0-1,-1 0 1,-18 0-16,1 0 16,0 0-16,-1 0 15,1 0-15,0 0 16,-1 0-16,36 0 15,-18 0 1,-17 0 0,0 0-16,-1 0 15,19 0-15,-19 0 16,1 0 0,0 0-1,-1 0-15,1 0 31,-1 0-15,1 0 0,0 0-1,-1 0 17,1 0-17,0 0 1,-1 0 15,1 0-15,0 0-1,-1 0 1,1 0 46,0 0-15,-1 0-15,1 0-17,-1 0 1,1 0 15,0 0-31,-1 0 31,19 0 1,-19 0 30,1 0-46,0 0 15,-1 0-15,1 0-1,-1 0 32,1 0-47,0 0 125,-18 17 203,0 1-297,-18 0-15,-17-1 0,35 1 15,-35-18-31,17 18 16,-17-18-1,17 17-15,0-17 31,-17 0-31,35 18 16,-35 0-16,17-18 16,18 17-1,-17-17 1,-1 0 0,-17 18-1,-18-1 1,35-17 15,0 18 32,1-18-17,-1 0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2:30.214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21096 12594 0,'0'-17'31,"18"17"32,-1 0-48,36 0 1,0 0-16,-35 0 15,52 0-15,1 0 16,0 0-16,-19 0 16,1 0-16,36 17 15,-1-17-15,-18 18 16,-17-18-16,-18 0 16,1 0-16,34 0 15,-34 17-15,-19-17 16,19 0-1,-1 18 1,0-18-16,18 0 16,18 0-1,-54 0-15,1 0 16,-1 0-16,1 0 0,17 0 16,-17 18 15,17-18-31,1 0 31,-19 0-15,18 0-16,1 0 31,-19 0-15,1 17-1,0-17 1,-1 0-1,1 0-15,0 0 16,-1 0 0,1 0 15,0 0-15,17 0 30,-18 0-30,1 0 31,0 0-16,-1 0 0,19 0 48,-54 0 77,0 0-156,1 18 15,-19-18 1,1 35 0,18-35-16,-1 0 15,0 0-15,1 0 16,-1 18 0,0-18-1,1 0-15,17 18 16,-18-18-16,0 0 15,1 17-15,-1-17 16,0 0-16,1 0 16,-18 0-1,17 0-15,0 0 16,1 0-16,-1 0 16,-17 0-1,17 0 1,0 0-1,1 0-15,-1 0 16,1 0 0,-36 0-16,35 0 15,-17 0 1,17 0 0,-17 0-1,17 0-15,-17 0 16,17 0-16,-17 0 15,17 0-15,1 0 16,-1 0-16,0 0 16,1 0-16,-19 0 15,1 0 17,-18 0-17,36 0-15,-1 0 16,0 0-1,-17 0-15,0 0 16,17 0 0,1 0-16,-1 0 15,0 0-15,-17 0 16,0 0-16,17 0 16,0 0-1,1 0 1,-1 0-16,1 0 0,-1 0 15,-17 0 1,17 0 0,-35 0-1,35 0 1,1 0 0,-1 0-1,0 0 1,1 0-1,-1 0 1,1 0-16,-1 0 16,0 0 15,-17 0-15,0 0-1,17 0 1,0 0 31,1 0-47,34-17 265,1 17-265,17 0 16,-17 0-16,0 0 16,-1 0-16,1 0 15,17-36 1,-17 36-1,-1 0-15,1 0 16,0 0 0,-1 0-1,19 0 1,-19 0 0,1 0-16,0 0 15,-1 0 1,1 0-16,0 0 15,-1 0 1,1 0-16,-1 0 16,-17 18-16,36 0 15,-19-18 1,1 0-16,0 0 16,-1 0-16,1 0 15,0 0 1,-1 0-16,18 17 15,-17-17-15,17 18 0,36-18 32,-53 0-32,-1 0 15,36 0-15,-18 17 16,1-17-16,-19 0 16,1 0-16,17 0 15,-17 0-15,0 0 16,-1 0-16,1 0 15,-1 0-15,19 0 16,-1 0 15,-17 18-31,-1-18 16,19 0-16,-19 0 16,-17 18-16,35-18 15,-17 0 1,-18 17-16,18-17 15,-1 0 1,1 0-16,0 0 16,-1 0-16,1 0 15,0 0 1,17 0 0,-18 0-16,1 0 15,0 0-15,17 18 16,0-18 15,-17 0-15,0 0-16,-1 0 15,1 0-15,17 18 16,-17-18 0,-1 0-1,19 0 1,-19 17-1,1-17 1,0 18 15,-1 0 188,-34-18-203,-1 17-1,0-17-15,-17 18 16,17-18-16,-17 17 16,18-17-16,-19 0 15,19 0 1,17 18-1,-18-18-15,0 0 0,1 0 16,-1 0 0,-17 0-16,17 0 31,0 0-15,1 0-16,-1 0 0,1 0 15,-1 0 1,0 0-1,1 0 1,-1 0 0,0 0-16,1 0 15,-19 0 1,-16 0 0,16 0 15,19 0-31,-1 0 15,0 0 1,1 0 0,-1 0-16,-17 0 0,17 0 31,1 0-31,-1 0 16,-17 0-16,-1 0 15,19 0 1,-1 0-16,0 0 15,-17 0 1,17 0 0,-17 0-1,18 0-15,-1 0 16,0 0 0,1 0-1,-1 0 1,0 0-1,1 0 1,-1 0 0,0 0-16,1 0 31,-1 0-31,1 0 16,-19 0-1,19 0 1,-1 0-1,0 0-15,1 0 16,-1 0 0,0 0-1,-17 0 1,18 0 0,-19 0-1,19 0 16,-1 0-15,0 0 15,1 0-15,-1 0 0,0 0 15,1 0-16,-1 0 1,0 0 0,1 0 15,-18 0-31,17 0 31,0 0 0,1 0 1,-1 0-17,0 0 79,1 0 0,-1 0 15,0 0-109,1 0 47,-1 0-16,1 0-15,-19 0 15,19 0 125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2:58.994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20108 14429 0,'0'-18'140,"18"18"-124,17 18 0,1-18-16,34 0 15,-52 0-15,70 0 16,-35 17 0,35-17-1,-53 0 1,-17 0-16,0 0 15,34 18-15,-34-18 16,0 0-16,17 0 16,53 18-16,-70-1 15,0-17 1,-1 18-16,1-18 0,-1 0 16,19 0-1,-1 0-15,36 17 0,-54 1 16,1-18-16,70 18 15,-70-18-15,52 0 16,-35 0-16,1 17 16,17-17-1,0 18 1,-18-18 0,0 0-16,18 0 15,-35 0 1,17 0-1,-35 18-15,18-18 16,-1 0-16,1 0 16,0 0-1,-1 0-15,18 0 32,36 0-17,-36 0 1,-17 0 15,-36 0 141,-17 0-172,17 17 16,1-17-16,-19 18 31,1-18 16,18 0-32,-1 0 1,0 0 0,1 35-16,-1-35 15,-17 0 1,17 0-16,-17 0 15,0 0 1,-18 0-16,17 0 16,19 0-1,-1 0 1,-35 0-16,35 0 16,1 0-16,-1 0 15,-17 0-15,17 0 16,1 0-16,-1 0 15,-17 0-15,17 0 16,-17 0-16,0 0 16,-1 0-1,1 0 17,17 0-32,-17 0 15,17 0 1,1 0-1,-36 0 1,35 0-16,1 0 16,-1 0-16,-17 0 15,-1 0-15,1 0 16,17 0-16,-17 0 16,18 0-1,-36 0-15,35 0 0,-17 0 16,17 0-1,0 0-15,1 0 16,-18 0-16,-1 0 16,19 0-16,-1 0 15,0 0-15,1 0 16,-1 0-16,0 0 16,1 0-1,-1 0 1,1 0-1,-1 0 1,-17 0 15,17 0-15,0 0 15,1 0-31,-1 0 31,0 0-15,1 0 0,-1 0 15,0 0 0,1 0 0,-1 0-15,36 0 125,17 18-141,-17-1 15,-18 1-15,17-18 16,19 35 0,-19 1-16,-17-19 15,36 1-15,-36 0 16,0-1-16,17 1 31,1 17-31,0-35 31,-1 0-31,1 0 63,-1 0-63,1 0 31,0 0-31,-1 0 31,1 0-31,0 0 16,-1 0 0,36 0-16,-35 0 15,-1 0-15,36 0 16,-35 0-16,0 0 15,-1 0-15,1 18 16,35-18-16,-36 17 16,36 1-16,-17-18 15,17 0 1,-36 0-16,89 18 16,-53-1-1,0-17 1,-18 0-16,53 0 0,-70 0 15,35 53-15,-18-53 16,-17 18 0,-1-18-16,19 0 15,-19 18-15,36-1 16,-17-17 0,-1 18-16,-17-18 31,-1 0 0,1 0-15,-1 0 15,1 0-15,-36 0 155,1 17-171,-1-17 16,-35 36-16,0-36 16,36 0-16,-72 0 15,72 0-15,-18 0 16,-1 0-16,1 0 16,0 0-1,-1 0-15,19 17 16,-1-17-16,1 0 0,-1 0 15,0 0-15,-17 0 16,0 0 0,17 0-1,-17 0 1,17 0-16,1 0 16,-1 0-1,0 0-15,1 0 16,-1 0-1,-17 0 1,17 0 0,-17 0 15,17 0-15,0 0 15,1 0 0,-1 0-31,1 0 16,-1 0 15,0 0-15,1 0-1,-1 0-15,0 0 16,-35-17-16,18 17 31,18 0-15,-1 0-1,-17-18 1,17 18 15,0-18-31,1 18 16,-19-17-1,19 17-15,-18 0 16,-1-18 0,19 18-1,-19 0 1,1-17 15,17 17 0,1-36-15,-1 36 0,0 0-1,1 0 1,-1 0 0,1 0 15,87 0 63,-52 0-94,17 0 15,36-17-15,-54 17 16,36-18-16,-18 18 15,1 0-15,-1-18 16,0 18-16,1 0 16,-19 0-1,18 0-15,-17 0 0,17 0 16,-17 0 0,0 0-16,-1 0 0,1 0 15,0 0 1,17-17-16,18 17 15,-36 0 1,19 0-16,17 0 16,-18 0-1,0 0 1,-17 0-16,-1 0 16,19-18-16,-19 18 15,1 0-15,17 0 16,1 0-1,-1 0-15,0 0 32,-17 0-17,17 0 1,-17 0 0,-1 0-16,1 0 15,17 0 1,-17 0-1,-1 0-15,1 0 16,0 0-16,-1 0 31,19 0-31,-19 0 32,19 0-17,-19-35-15,1 35 16,0-18-1,17 18 1,0-18 0,-17 18 15,-36 0 156,-17 0-187,17 0 16,-17-17-16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08:16.492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10195 9313 0,'0'-17'172,"18"17"-156,35 0-16,-36 0 16,54 0-16,-53 0 15,35 17-15,70 1 16,-105-18-16,70 18 15,-88 17-15,53-35 16,0 0-16,-36 0 16,54 0-16,-53 0 15,17 18 1,0-18-16,-17 0 16,-1 0-1,54 17 1,-53-17-16,-1 0 15,1 18-15,-1-18 16,19 0-16,-19 0 16,36 0-16,-35 0 0,17 0 15,18 17 1,-35-17-16,35 0 16,-36 0-16,1 0 15,17 0-15,-17 0 16,35 0-16,-36 0 15,1 0-15,17 0 16,1 0 0,-19 0-16,1 0 15,0 0 1,-1 0-16,18 0 16,-17 0-1,0 0 1,17 0-16,-17 0 31,-1 0-31,1 0 31,0 0 1,-1 0 30,1 0-46,35 0 15,-36 0 0,1 0 0,-18 18 141,-35-18-156,17 35 0,-17-17-16,0-18 31,-1 18-16,1-18 1,17 0 0,1 0-1,-19 0-15,19 0 16,-18 0 0,-1 17-1,19-17-15,-19 0 16,19 0-1,-1 0-15,0 18 0,-17-18 16,18 0-16,-1 0 16,0 0-16,-17 0 15,0 0 1,-1 0 0,-34 0 15,52 0-31,1 0 15,-1 0-15,0 0 16,-17 0-16,17 0 16,1 0-16,-19 0 15,-16 0 1,-1 0-16,35 0 16,0 0-16,1 0 15,-1 0-15,-17 0 16,0 0-1,-1 0 1,19 0-16,-19 0 31,19 0-31,-1 0 16,0 0-16,1 0 16,-1 0 15,1 0-31,-1 0 31,0 0-15,1 0-16,-1 0 15,0 0 1,1 0 0,-1 0-1,0 0-15,1 0 16,-1 0-1,0 0 17,1 0-17,-1 0 17,1 0-1,-1 0 0,0 0-15,1 0-1,-1 0 1,0 0 0,1 0-1,-1 0 1,-17 0-1,17 0 32,1 0-47,-1 0 47,-17 0-31,17 0 93,36 0 47,-1-18-124,1 18-17,-18-35 1,18 17 15,-1 1-31,1-1 0,-18 0 16,0 1 15,17-18-31,1 35 16,-18-18 15,0 0-31,18 18 16,-18-17-1,0-1-15,0 0 16,17 1 15,-17-1-15,0 0 15,0 1 16,0-1-47,0 0 47,0-17-32,18 35 235,0-17-218,-1 17-17,1-18-15,0 18 31,-1 0-15,1 0-16,17 0 16,-17 0 15,-1 0-31,1 0 16,0 0-16,-1 0 31,1 0-16,0 0-15,-1 0 16,1 0-16,0 0 16,-1 0-1,1 0-15,-1 0 16,1 0-16,17 0 16,1 0-16,-19 0 15,1 0-15,0 0 16,34 0-1,-16 0 1,-19 0 0,36 0-16,-35 0 15,17 0 1,-17 0 0,-1 0-1,1 0-15,17 0 16,-17 0-1,0 0 1,17 0 0,-17 0-1,35 0 1,-36 0-16,1 0 16,17 0-1,0 0 1,-17 0-16,0 0 15,-1 0 1,1 0 0,35 35-16,-18-35 31,0 0-15,-17 0-1,17 0 1,-17 18-16,0-18 15,-1 0-15,18 0 32,18 0-17,0 17 95,124-17-110,-142 0 0,-17 0 281,-36 0-265,18 18-16,-35-18 15,-18 18 1,35-18-16,1 0 15,-1 0-15,-17 0 16,17 0 0,-53 0-1,36 0 1,-35 0-16,52 0 16,-17 0-1,-36 0 1,36 0-16,17 0 15,-17 0 1,0 0 0,17 0-1,0 0-15,1 0 16,-1 0-16,0 0 16,1 0-16,-1 0 15,-17 0 1,17 0-16,1 0 15,-19 0 1,19 0-16,-36 0 16,-18 0-16,1 0 15,17 0 1,17 0 0,-34 0-16,35 0 15,17 0 1,0 0-1,1-18-15,-1 18 32,0 0-17,1 0 1,-1 0 0,1 0-1,-19 0 1,19-18-16,-1 18 15,0-17 1,1 17 0,-1 0-1,0 0-15,1-18 16,-19 18 0,19 0-1,-1 0 1,-17 0-1,17 0 1,1-17 0,-1 17-16,0 0 31,1 0-31,-1 0 31,0 0-15,1 0 15,-1 0-15,1-18-16,-19 18 31,19 0 0,-1 0 0,0 0 16,1 0 31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08:51.796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11606 10830 0,'0'-17'375,"18"17"-375,17 0 16,-17 0-16,0 0 15,-1 0-15,1 0 16,-1 0 0,1-18-16,0 18 15,-1 0 1,1 0 0,0 0-16,-1 0 15,19 0 1,-19 0-1,1 0-15,0 0 16,34 0 0,-34 0-16,17 0 0,-17 0 15,53 0 1,-54 0 0,36 0-16,-35 0 15,-1 0 1,19 0-16,-19 0 15,1 0-15,17-18 16,-17 18-16,-1 0 16,1 0-16,0 0 15,-1 0-15,19 0 16,-1 0-16,0 0 16,36 0-1,-54 0-15,1 0 16,17 0-16,-17 0 15,35 0 1,-35 0-16,17 0 0,-18 0 16,19 0-16,17 0 15,-36 0 1,19 0-16,16 0 16,19 0-1,-53 0-15,35 0 16,-36 0-16,54 0 15,-54-17 1,1 17-16,0 0 16,17 0-16,0 0 15,-17 0 1,17 0-16,-17 0 0,-1 0 16,1 0-16,17 0 15,18 0 1,0 0-16,-35 0 15,17 0 1,0 0-16,1 0 16,-1 0-16,18 0 15,17 0-15,-17 0 16,0 0-16,53 0 16,-35 0-1,-1 0-15,-17 0 16,-35 0-16,17 0 15,0 0-15,1 0 16,-19 0-16,1 0 16,0 0-16,17 0 15,0 0 1,36 0-16,-36 0 0,-17 0 16,52 0-16,-35 0 15,18 0-15,0 0 16,-18 0-16,18 0 15,-17 0 1,17 0-16,-36 0 16,54 0-16,-36 0 15,-17 0-15,17 0 16,-17 0-16,17 0 16,-17 0-1,34 0-15,-34 0 16,0 0-16,17 0 15,18 0 1,-35 0 0,-1 0-16,1 0 0,-1 0 15,36 0 1,-35 0 0,0 0-16,-1 0 31,1 0-16,0 0 1,-1 0 0,1 0-16,0 0 31,-1 0-31,1 0 31,-1 0-31,1 0 16,0 0-16,-1 0 15,1 0-15,17 0 16,-17 0 0,0 0-16,17 0 15,-18 0-15,19 0 16,-1 0 0,-17 35-16,-1-35 0,1 0 15,0 0-15,17 0 31,-18 0-31,19 35 32,17-17-32,-36-18 31,19 18-31,-19-18 16,1 0-1,0 0-15,-1 0 16,18 0-16,1 0 15,-19 0 1,1 17 0,0-17-16,-1 18 15,1-18-15,0 0 16,-1 0 31,1 17 62,-36 19 1,1-36-48,-1 0-46,0 0 15,18 17-15,-35-17 46,17 0-46,1 0-1,-1 0-15,-17 0 32,17 0-32,1 0 15,-1 0-15,0 18 16,1-18-16,-1 0 0,0 0 15,1 0 1,-19 0-16,19 0 16,-1 0-1,-17 0 1,17 0-16,1 0 16,-1 0-16,0 0 15,-17 0-15,0 0 16,-1 0-1,19 0-15,-36 0 32,35 0-32,-17 0 15,17 0-15,-17 0 16,17 0-16,1 0 16,-1 0-1,1 0 1,-1 0-1,0 0-15,1 0 16,-19 0 0,-17 0-1,36 0 1,-1 0-16,-17 0 16,0 0-1,17 0-15,0 0 16,-17 0-16,17 0 15,-17 0-15,17 0 16,1 0-16,-18 0 16,-1 0-16,1 0 15,17 0-15,-17 0 16,17 0 0,-17-18-16,18 18 15,-1 0-15,0 0 16,-17 0-16,17 0 15,1 0-15,-19 0 16,-34 0 0,52 0-1,-35 0 1,36 0-16,-36 0 16,17 0-16,19 0 15,-36 0-15,18 0 16,17 0-16,-35 0 15,0 0 1,36 0-16,-1 0 16,-35 0-16,35 0 0,1 0 15,-19 0-15,-17 0 16,36 0-16,-18 0 16,-1 0-16,-52 0 15,70 0 1,-17 0-16,0 0 15,17 0-15,-52 0 16,17 0-16,18 0 16,17 0-16,-17 0 15,-54 0-15,19 0 16,52 0-16,-35 0 16,36 0-16,-36 0 15,0 0-15,0 0 31,35 0-31,-52 0 0,52 0 16,0 0-16,-34 0 16,34 0-1,0 0-15,-17 0 0,0 0 16,-1 0 0,19 0-16,-19 0 15,19 0-15,-18 0 16,17 0-16,0 0 15,-17 0-15,0 0 16,17 0-16,-17 0 16,0 0-1,17 0-15,0 0 16,1 0-16,-1 0 16,-17 0-16,-1 0 15,1 0 1,18 0-1,-1 0-15,0 0 0,1 0 16,-19 0 0,1 0-16,17 0 15,1 0-15,-1 0 16,0 0-16,1 0 16,-1 0-1,1 0-15,-1 0 16,0 0-1,1 0-15,-1 0 32,-17 0-32,17 0 15,0 0 1,-17 0 0,18 0-16,-1 0 15,0 0 1,1 0-16,-1 0 15,-17 0 1,17 0 0,0 18-16,1-18 15,-18 0-15,17 0 16,-17 18 0,17-18-1,0 0-15,-17 0 16,17 0-1,1 0 1,-1 0-16,0 17 16,-17-17-1,0 18 1,17-18 0,1 0-1,-1 18-15,0-18 31,1 17 32,34-17 187,1 0-234,0 0 30,-1 0-30,1 0 0,0 0-1,17 0-15,35 0 16,-52 0 0,0 0-16,-1 0 15,19 0 1,-1 0-16,-17 0 0,-1 0 15,36 0-15,-18 0 16,-17 0-16,17 0 16,-17 0-16,17 0 15,0 0 1,18 0-16,-17 0 16,-19 0-16,19 0 15,16 0-15,-34 0 16,0 0-16,35 0 15,0 0-15,-36 0 16,1 0-16,17 0 16,-17 0-16,17 0 15,18 0-15,-35 0 16,17 0-16,-17 0 16,17 0-16,0 0 15,0 0 1,1 0-16,-1 0 15,0 0 1,-17 0-16,17 0 0,0 0 16,1 0-1,-1 0-15,-17 0 16,17 0-16,18 0 0,0 0 16,-18 0-1,0 0-15,18 0 16,18 18-16,-54-18 15,1 0-15,17 0 16,18 0-16,-35 0 16,35 0-16,-36 0 15,19 0-15,34 17 16,-52-17-16,35 0 16,0 0-1,-36 18-15,36-18 0,-35 0 16,35 0-16,0 0 15,-18 0 1,-17 0 0,17 0-16,18 0 15,-36 0 1,54 0-16,-18 0 16,-35 18-16,-1-18 15,36 0-15,-35 0 0,17 0 16,0 0-1,1 17-15,-1-17 16,-17 0-16,17 0 16,18 0-16,-36 18 15,19-18-15,-19 0 16,19 0-16,-1 0 16,18 0-1,35 0 1,-70 0-1,17 0-15,18 0 16,0 35-16,-18-35 16,18 0-16,-18 0 15,0 0 1,18 0 0,-35 0-1,0 0-15,17 0 16,0 0-1,-17 0-15,-1 0 16,1 0-16,0 0 16,-1 0-16,19 0 15,-19 18 1,1-18-16,35 0 16,-35 0-1,-1 0 1,1 0-16,-1 0 15,19 0 1,-19 0-16,1 18 16,0-18-16,-1 17 15,19-17 1,-19 0-16,1 0 16,-1 0-1,1 0-15,0 0 16,-1 0-1,19 0 1,-19 0-16,19 0 16,-1 18-1,-18-18 1,19 0 15,-19 0-15,1 0-1,-18 18-15,18-18 16,17 35-16,-17-35 31,-1 0-15,1 0 62,0 0-47,-36 0 266,0 0-281,1 0-16,-36 0 0,0 0 15,-35 17 1,35-17-16,17 18 0,-17-18 16,-17 0-1,17 0-15,0 0 16,35 0-16,-34 0 16,16 0-16,1 0 15,-36 0-15,18 0 16,36 0-16,-1 0 15,1 0-15,-19 0 16,19 0-16,-19 0 16,-17 0-16,36 0 15,-18 0-15,17 0 16,-35 18-16,18-18 16,-18 0-1,18 0 1,17 0-16,-17 17 15,-1-17 1,1 0-16,17 0 16,-17 0-1,17 0-15,-17 0 16,0 0-16,17 18 16,1-18-16,-1 0 15,-35 0-15,18 0 16,17 0-1,1 0-15,-1 0 16,-17 0-16,-1 0 16,1 0-1,17 35-15,1-35 16,-18 0 0,17 0-16,-53 0 15,54 18 1,-1-18-16,0 0 15,-17 0-15,17 0 16,1 0-16,-1 0 16,1 0-16,-19 0 15,19 0-15,-36 0 16,0 0-16,18 18 16,-18-18-1,17 0 1,19 0-16,-19 0 15,19 0-15,-18 0 16,-1 17-16,1-17 16,17 0-1,1 0-15,-36 0 16,35 0-16,-17 0 16,17 0-1,1 0-15,-1 0 16,-17 0-16,-1 0 15,19 18 1,-19-18-16,19 0 0,-1 0 16,-17 0-1,17 0-15,-17 0 16,17 0 0,1 0-1,-36 17-15,18-17 16,-1 0-1,19 0 1,-1 0-16,0 0 16,1 0-16,-19 0 15,1 0 1,-18 0 0,36 0-16,-19 0 15,1 0-15,0 0 16,17 0-16,-17 0 15,17 0 1,1 0-16,-1 0 16,0 0-16,1 0 15,-19 0-15,19 0 16,-1 0 0,-17 0-16,17 0 15,1 0 1,-1 0-1,-17 0-15,17 0 16,-17 0 0,17 0-16,0 0 0,1 0 15,-1 0-15,0 0 16,1 0-16,-1 0 16,-35 0-1,36 0-15,-1 0 16,0 0-1,1 0-15,-1 0 16,-17 0-16,17 0 16,-17 0-1,-18 0 1,18 0-16,17 0 16,0 0-16,1 0 15,-18 0 1,17 0-16,0 0 15,1 0 1,-1 0-16,-35 0 16,18 0-1,-1-17 1,19-1 0,-1 18-1,1 0 16,-1 0-31,0 0 16,1 0 0,-1 0-1,0 0-15,1 0 16,-1 0 15,18-35-31,-18 17 188,18 1-63,18-1-78,17 0-1,1 18 17,-19-17-47,-17-19 15,18 36 0,0 0-15,-1-17-1,18 17 1,-17 0 31,0 0-32,17-18 1,-17 18 15,-1 0-31,1 0 16,0 0 0,-1 0-1,1 0 1,17 0-1,-17 0 1,-1 0 0,1 0-1,17 0-15,1 0 32,-19 0-32,1 0 15,0 0 1,-1 0-16,1 0 15,-1 0-15,19 0 16,17 0-16,-18 0 31,-17 0-31,-1 0 16,1 0-16,-1 0 16,1 0-16,0 0 15,-1 0-15,19 0 16,-19 0-1,1 0-15,0 0 16,-1 0-16,1 0 16,17 0-16,0 0 15,-17 0 1,0 0-16,-1 0 16,1 0-16,17 0 15,1 0 1,-1 0-1,0 0 1,-17 0-16,17 0 16,-17 0-16,35 0 31,-18 0-31,18 0 31,-36 0-31,1 0 16,0 0-16,17 0 15,18 35 1,-35-35 0,-1 0-16,1 0 15,17 0 1,0 0-16,-17 0 0,0 0 16,-1 0-16,1 0 15,35 18 1,-36-18-1,1 0-15,0 0 16,17 0-16,-17 0 16,-1 0-16,1 0 15,0 0-15,34 0 16,-34 0 0,0 0-16,-1 0 15,1 18-15,17-18 16,-17 0-16,0 0 15,-1 0-15,19 0 16,34 0 0,-35 0-16,-17 17 0,0-17 15,-1 0-15,19 0 32,-19 0-32,18 18 15,18-18 1,-35 0-1,17 0 1,-17 0-16,0 0 16,-1 0-16,1 0 0,17 18 15,-17-18 1,17 0-16,-17 0 16,-1 0-16,36 0 15,-17 0 1,-1 0-1,0 0-15,-17 0 16,35 0-16,-36 0 16,19 0-1,-1 0 1,0 17 0,-17-17-16,17 0 15,18 0 1,-35 0-1,-1 0 1,1 0-16,-1 0 16,1 0-16,0 0 15,17 0 1,-17 0-16,35 0 16,-36 0-1,1 0-15,17 0 16,-17 0-1,17 0 1,0 0-16,-17 0 16,0 0-1,17 0-15,-17 0 0,-1 0 16,1 0 0,17 18-1,-17-18-15,-1 0 16,1 0-1,0 0-15,-1 0 16,1 0 0,17 0-16,-17 0 15,17 0 1,-17 0 0,-1 0-16,1 0 31,0 0-31,-1 0 15,1 18-15,0-18 16,17 0 0,-17 0-1,-1 0-15,1 0 16,-1 0 0,1 0-16,17 0 31,-17 0 0,0 0-31,-1 0 16,1 0 15,17 0-31,-17 17 31,-1-17-15,1 0-1,0 18 1,-1-18-16,1 0 47,0 0-47,-1 0 16,1 0-1,0 0 1,17 0 15,-18 0-15,19 0 15,-19 0 0,1 0 0,0 0 16,-1 0 16,1 0 62,0 0-110,-1 0 32,1 0 188,0 0-220,-1 0 17,1 0-17,-1 0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09:23.583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10195 12594 0,'18'0'172,"17"0"-172,-17-35 16,17 35-16,18 0 16,0-18-16,0 18 15,0 0-15,-36 0 16,19 0-16,-1 0 15,0 0-15,18 0 16,-18 0-16,18 0 16,-35 0-16,17 0 15,1 0-15,34 0 16,-35 0 0,1 0-16,-1 0 15,-17 0-15,17 0 16,-18 0-1,19 0-15,-19 0 16,1 0-16,17 0 16,1 0-16,-36 18 0,35-18 15,-17 0 1,17 0 0,0 18-1,18-18-15,-35 17 16,17-17-1,0 0 1,0 18-16,1-1 16,-19-17-16,1 0 15,0 0-15,52 0 16,-52 36-16,17-36 16,-17 17-1,-1 1-15,19-18 0,-19 0 16,19 0-16,-19 18 15,19-18-15,34 17 16,-35-17 0,1 18-1,-19-18 1,1 0-16,-18 18 0,18-18 31,-1 0-31,1 17 16,-18 1 124,-18-18-124,18 17 0,-17 1-16,-1-18 31,0 0-15,1 0 15,-1 0-31,0 0 15,1 0 1,-54 0 0,36 0-1,17 0-15,-17 0 16,17 0-16,1 0 0,-1 0 16,-17 0-16,-36 0 15,36-35-15,0 35 16,-18 0-1,35 0-15,-17-18 16,17 18-16,-35 0 16,18-17-16,17 17 15,-52-18-15,52 18 16,1 0-16,-19 0 16,-17 0-16,36 0 15,-19 0-15,19 0 16,-1 0-16,0 0 15,1 0-15,-1 0 16,-17 0-16,-18 0 31,35 0-15,1 0-16,-1 0 16,0 0-1,-17 0-15,0 0 16,17 0-1,-17 0-15,17 0 16,-17 0 0,17 0-16,1 0 15,-1 0 1,1 0-16,-1 0 16,-17 0-16,17 0 15,0 0 1,1 0-16,-19 0 15,19 0-15,-1 0 16,-17 0 0,17 0 15,1 0-15,-1 0 15,0 0 0,1 0-15,-1 0-1,-17 0 1,17 0 0,0 0-1,-34 0 16,34 35 1,0-35 15,-17 18-32,17-1 48,18 1 62,18 0-110,0-1 1,-18 1 0,17 0-1,1-18 1,0 0-16,-1 0 31,1 0-31,17 0 31,-17 0-31,-18 17 16,35-17 0,-17 0 30,-1 0-30,1 0 15,0 0-15,-1 18 0,1-18-16,17 0 31,18 18-31,-35-18 15,-1 0-15,19 0 16,-1 17 0,-17-17-16,-1 0 15,18 0-15,18 18 16,-35-18-16,35 0 16,17 0-1,-34 0 1,34 0-16,-52 0 15,35 35 1,-36-35 0,19 0-16,-1 0 15,-17 0 1,-1 0-16,19 0 16,-19 0-1,1 0 1,17 18-1,-17-18 1,-1 0 0,1 0-1,0 0 1,-1 0-16,19 0 16,-19 0-1,19 0-15,-1 0 31,0 0-15,0 0-16,-17 0 16,0 0-16,-1 0 15,1 0-15,0 0 16,-1 0-16,1 0 94,-1 0-16,1-18-78,0 18 47,-1 0-16,1 0-15,0 0 15,-1 0-31,1-18 31,17 18-31,-17 0 47,0 0 0,-1 0-32,1 0 110,-1 0-62,-17 18-1,0 17-15,0-17-31,0 0 15,0-1-15,-17 1 15,17 0 0,-18-1 1,-17 1-17,17 0 16,1-1-15,-1-17 0,-35 35 15,35-35-15,18 18-1,-35-18-15,17 18 16,1-18-1,-18 0-15,17 17 32,0-17-32,1 0 31,-1 0-15,0 0-1,1 0-15,-1 0 16,0 0 15,1 0 0,-1 0-31,-17 0 16,17 0 0,1 0-1,-19 0 1,1 0 15,0 0-15,0 0-16,-18 0 15,17 0 1,1 0 0,-18 0-1,18 0 1,17 0-16,1 0 15,-19 0-15,19 0 16,-1 0-16,0 0 16,1 0-16,-1 0 15,0 0 1,-17 0-16,18 0 16,-19 0-1,-34 0 1,52 0-16,-35 0 15,18 0 1,0 0 0,-1 0-1,-17-17-15,36 17 16,-1 0 0,0 0-1,1 0-15,-1 0 16,1 0-16,-1 0 15,0 0 1,1-18-16,-1 18 16,-17 0-16,-1 0 15,19-18-15,-1 18 32,-17 0-17,0 0 1,17 0-1,0 0 1,1 0 0,-19 0-1,19-17-15,-1 17 32,1 0-17,-1 0 16,0 0 1,1-18 171,17 1-78,17 17-94,19-18-31,-1-35 16,-18 53-16,1 0 15,0 0-15,17-18 16,-17 18 0,-1-17-16,19-1 15,-19 18 1,18-18-16,-17 18 15,17 0 1,1-17 0,-36-19-16,35 36 15,0-17-15,-17 17 16,-1 0 0,1 0-1,0-18-15,-1 18 31,19-17-15,-19 17 93,1 0-77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09:31.972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13617 12718 0,'18'0'141,"-1"0"-110,1 0-15,17 0-16,-17 0 15,35 0-15,-18 0 16,-17 0-16,35 17 16,-18-17-16,53 18 15,-17-18 1,-36 18-16,18-18 0,-35 0 15,70 17 1,-53-17-16,36 18 0,-1-1 16,-17-17 15,-18 18-31,18 0 16,18-1-1,-36-17-15,0 0 16,1 0-16,-1 0 15,53 36-15,-35-36 16,18 17-16,-54-17 16,36 36-16,35-36 15,-17 17-15,-36 18 16,36-35-16,-71 18 16,70-18-16,-52 0 15,17 18-15,-17-18 16,0 17-1,17-17 1,-35 18-16,17-18 31,1 0 1,35 0 30,-35 0 1,-1 0-48,1 0 16,0 0-31,17 0 16,-17 0 15,-1 0-15,-34 0 109,-1 0-109,-35 0-1,35 0-15,-70 18 16,35-18-1,36 0 1,-1 0-16,-35 0 16,35 35-16,-17-35 15,17 0-15,-17 0 16,18 0 0,-1 0-1,0 0 1,1 0-16,-1 0 15,0 0 1,1 0-16,-1 0 16,-17 0-1,17 0-15,-17 0 16,0 0 0,17 0-16,-17 0 15,17 0 1,0 0-1,-35 0-15,36 0 0,-18 0 16,-1 0 0,1 0-1,17 0-15,1 0 16,-1 0-16,-35 0 16,36 0-16,-1 0 15,-35 0-15,35 0 16,1 0-16,-19 0 15,-16 0-15,16 0 16,1 0 0,17 0-16,1 0 15,-1 0 1,0 0-16,1 0 16,-1 0-16,0 0 15,-17 18 1,18-18-16,-1 0 15,-17 0 1,17 0 0,0 0-16,1 0 0,-1 0 31,0 0-31,1 17 16,-1-17-1,1 0-15,-19 0 16,19 0-16,-1 0 15,0 0 1,1 0 15,-1 0-31,0 0 16,1 0 0,-18-17-16,17 17 31,0 0-31,1 0 15,-1 0 1,0 0-16,1 0 31,-1 0-31,0 0 16,1 0 0,-1 0-1,0 0-15,1 0 16,-1 0-16,1-18 15,-19 18 1,19 0 0,-1 0-1,0 0-15,1-18 47,17 1 0,0-1 0,0 0-31,35 1-16,0-1 15,-17 18 1,0 0-16,-1-18 15,1 1 1,-1 17-16,1 0 16,0-18-1,-1 18-15,1 0 16,-18-17-16,18-1 16,-1 18-1,1 0 1,0 0-1,-1 0 1,1-18 0,-18 1-1,18 17 1,-1-18 0,1 18-1,-1 0 1,1 0-16,0 0 15,-1 0-15,36 0 16,-35 0 0,0 0-16,-1 0 15,36 0 1,-35 0 0,35 0-1,-36-18-15,36 18 0,-18 0 16,1 0-1,-19-17-15,1 17 0,35 0 16,-35 0 0,-1 0-16,36 0 15,-35 0-15,17 0 16,18 0-16,-18 0 16,1-18-1,52 18 1,-53 0-1,-17 0-15,52 0 32,-52 0-32,17 0 15,0 0-15,1 0 16,-19 0-16,1 0 16,17 0-1,-17 0-15,0 0 16,-1 0-1,1 0 1,-1 0-16,19 0 16,-19 0-1,1 0-15,0 0 16,17 0 0,0 0-1,-17 0 1,17 0-1,-17 0 1,-1 0 0,1 0-16,0 0 15,-1 0 1,1 0 0,0 0-16,-1 0 15,18 0 1,1 0 15,-19 0-31,19 0 31,-19 0-15,1 0 15,0 0 94,-18 18-78,0-1-16,-18 36-31,18-35 63,-35 0-48,35-1 17,-18 1-1,-17 17 0,-1-35 0,36 18-15,-17-1 0,-1 1-1,1-18 17,-19 0-17,19 0 1,-1 0-1,0 0 1,1 0-16,-36 0 31,18 0-15,17 0 0,-17 0-1,17 0-15,-17 0 16,17 0-16,-17 0 0,17 0 15,-17 0 1,-18-18-16,18 18 16,17 0-16,-35 0 15,0 0-15,0-35 16,36 35 0,-1 0-16,-17 0 15,-18-18-15,18 18 16,17 0-16,0 0 15,1 0-15,-19 0 16,19 0 0,-19 0-16,1 0 15,0 0-15,-18 0 16,35 0-16,-35 0 16,18 0-16,17 0 15,1 0-15,-36 0 16,18 0-16,17-17 15,-17 17-15,17-18 16,-17 18 0,17 0-16,1 0 15,-19 0-15,19-17 16,-36 17-16,0 0 16,53-18-1,-18 18-15,1 0 16,-19 0-16,19 0 15,-1 0 1,-17 0-16,17 0 16,0 0-1,1 0 1,-1 0-16,18-35 16,-18 35-16,1-18 15,-1 18 32,1 0-31,-1 0 15,0 0 0,1 0 157,-1 0-173,0 0-15,1 0 16,-1 0 31,53 0 250,-17 0-282,0 0 1,17 0 0,-17 0-16,-1 0 15,1 0 1,17 18-1,-35-1 1,18 1 0,-18 0-1,17-18-15,19 17 16,-36 18-16,0-17 16,0 17 15,0-17-31,0 0 31,17 17-15,1-35 31,-18 18 218,0-1-234,0 1-15,0 0 47,0-1-48,0 1-15,-18-1 31,1 1 79,-1-18-1,0 18-93,1-1 31,34-17 171,19 0-202,-19 0-16,1 0 16,0 0-16,17 0 15,-17 0-15,17 0 16,-18 0-16,19 0 0,17 0 16,-36 0-1,19 0-15,-1 0 16,-18 0-16,19 0 15,-1 0-15,-17 0 16,35 0-16,-18 0 16,18 18-16,-18 17 15,0-17 1,1-18 0,34 0-1,-52 0 1,35 18-16,-53-1 15,35-17-15,-17 0 16,17 0 0,0 0-1,-17 0-15,17 18 16,-17-18 0,17 0-16,-17 0 15,-1 0-15,19 0 16,-19 0-1,1 0-15,17 0 16,-17 0-16,-1 0 16,19 0-16,-19 0 15,1 0-15,17 0 16,-17 0 0,17 17-16,0-17 15,18 0 1,-35 0-1,0 0-15,-1 0 16,1 0-16,17 0 16,-17 0-16,-1 0 15,19 0-15,-19 0 16,19 0 0,-19 0-1,1 0-15,17 0 31,-17 0-15,-1 0-16,1 0 16,0 0-1,-1 0 1,1 0 15,0 36 125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0:27.426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12188 14411 0,'0'-18'125,"18"18"-110,0 0-15,-1 0 16,1 0-16,35 0 16,0 0-16,-18 0 15,0 0-15,54 0 16,-54 0-16,88 0 16,-34 0-16,-54 0 15,71 0 1,-53 0-16,-1 0 0,-16 0 15,-1 0-15,36 0 16,-36 0 0,-17 0-16,-1 0 15,18 0-15,-17 0 16,0 0-16,-1 0 16,1 0-1,0 0 1,17 0-16,-17 0 15,-1 0-15,1 0 16,-1 0-16,1 0 16,0 0-16,17 0 15,-17 0 1,-1 0-16,1 0 16,0 0-1,-36 0 204,0 0-203,1 0-1,-1 18-15,0-18 16,1 35-1,-1-35 1,-17 18-16,17-18 31,-35 0-31,18 0 16,0 0 0,-1 0-1,1 0-15,-18 0 16,-17 0-16,52 0 15,-35 0 1,0 0-16,36 0 16,-54 0-1,18 0-15,35 0 16,-34 18 0,34-18-1,0 0-15,1 17 0,-1-17 16,-35 0-1,35 0-15,-17 18 0,0-18 16,17 0-16,-17 17 16,17-17-16,1 0 15,-19 0 1,1 0-16,17 36 16,1-36-16,-18 0 15,-1 17-15,1 1 16,17-18-16,-17 0 15,0 0 1,0 0-16,-1 18 16,54-18 202,0 0-202,-1 0-16,1 0 16,-1 0-1,1 0-15,17 0 16,-17 0 0,0 0-16,17 17 15,-17-17-15,52 18 16,-35-18-1,18 18 1,0-18-16,53 35 16,-53-35-1,0 17-15,-53 1 0,53 0 16,17-18 0,19 17-1,-72-17-15,18 0 16,-17 18-16,17-18 15,1 0-15,-19 0 16,36 0-16,-35 0 16,0 0-16,34 0 15,1 18-15,-35-18 16,0 0 0,-1 0-1,19 0-15,-1 35 0,-18-35 16,19 0-1,-19 0 1,1 0 0,0 0 62,-1 0-47,1 18 94,-36-1-94,1-17-15,-19 18 0,19-18-16,-71 17 15,88 1-15,-71-18 16,53 0-1,-17 35-15,0-17 16,17-18-16,-17 18 16,0-18-16,17 0 15,0 0-15,-17 17 16,17-17 0,-17 0-16,17 0 15,-17 18-15,18-18 31,-19 0-31,19 0 16,-19 0 0,19 0-1,-1 0-15,-17 0 16,17 0 0,1 0-16,-1 0 15,-35 0 1,35 18-16,-17-1 15,0-17 1,17 0 0,-17 18-16,17-18 15,-17 0 1,17 0-16,-17 0 16,35 18-16,-18-18 15,-17 17 1,17-17-1,-17 18 1,18-18 31,-1 0-31,0 0-1,-17 0 1,17 0-1,1 17-15,-1 1 16,0-18 0,-17 0-1,18 0 32,-1 0 0,0 18-16,1-18 16,17-53-16,17 53-31,1-53 16,-18 0-16,18 35 16,-18 1-16,0-1 15,0 0-15,0 1 16,0-1 0,0 0 77,0 1-61,0-18 139,0 17-155,17 18 0,1 0-1,-1-18 1,1 18 0,0 0-1,-1 0-15,19-17 16,17 17-1,-18 0-15,-18 0 16,19 0-16,-19 0 16,54 0-16,-36 0 15,1 0-15,16 0 16,-34 0-16,53 0 16,-36 0-16,35 0 15,-34 0 1,-19 0-16,36 0 0,-17 0 15,34 0 1,-17 0-16,0 0 16,-35 0-16,35 0 15,-36 0 1,18 0-16,1 0 16,-19 0-16,36 0 15,-35 0-15,35 0 16,-36 0-1,1 0 1,0 0-16,-1 0 31,1 0-31,0 0 16,-1 0 0,1 0-1,17 0 1,-17 0-16,-1 0 15,1 0 1,0 0 0,-36 0 124,0 0-93,1 0-31,-1 0-1,18-18 1,0 0 0,0-17-1,0 17 1,0 1 0,0-1 15,0 1-31,0-1 15,0 0 1,0 1-16,0-1 16,0 0-1,0 1 17,0-1-17,0 36 235,0-1-234,0 54-1,0-53-15,0 34 16,0 1 0,0-35-16,0 17 15,0-17-15,0 17 16,0 0 0,0 18-1,0 0 16,0-35-15,0 0 0,0-1-16,0 1 15,0 17 1,0-17 0,0-1 30,0 1 1,-17-18 141,-1 0-188,0 0 15,1 0 1,-1 18-16,0-18 16,1 0-16,-1 0 15,0 17 1,-34 1-16,34-18 16,0 0-1,1 18-15,-1-18 16,0 0-16,-17 0 15,0 0 1,17 0-16,1 0 0,-1 0 16,0 0-16,1 0 15,-19 0 1,19 0-16,-19 0 16,1 0-1,17 0-15,-17 17 16,0-17-16,0 18 0,17-18 15,0 0 1,-35 18-16,36-18 0,-18 0 16,-18 0-1,35 0-15,0 0 16,1 0-16,-19 17 16,-16-17-16,16 18 15,19-18-15,-19 0 16,19 0-1,-19 35 1,19-35-16,-36 0 31,18 0-31,17 0 16,0 0-16,1 0 16,-1 0 15,0 0-16,1 0 32,-1 18-47,0-18 16,1 0 15,-1 0-31,-17 0 47,53 0 125,34 0-156,-34-18-16,0 18 15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1:08.398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21043 9313 0,'18'0'110,"35"0"-95,-36 0-15,36 0 16,-17 0-16,-19 0 0,18 0 15,18 0-15,-17 0 16,17 0-16,0 0 16,17 0-1,-17 0 1,0 0-16,17 0 16,1 0-1,-36 0-15,1 0 16,16 0-16,1 0 15,-17 0 1,-19 0-16,19 0 0,-19 0 16,1 0-16,17 0 15,-17 0-15,-1 0 16,36 0-16,-35 0 16,35 0-16,-18 18 15,-17-18-15,17 0 16,0 0-16,36 18 15,-53-1 1,17-17-16,18 0 16,-53 18-16,35-18 15,0 0 1,-17 0-16,35 0 16,-35 0-1,-1 0 1,1 0-1,-1 0-15,1 0 79,0 0-64,-1 0-15,1 0 16,0 0-16,-1 0 15,19 0 1,-36 18 93,-18-1-77,0-17 15,1 18-32,-1-1 1,0-17 31,1 0-32,-1 36 1,-17-19 0,17-17-1,-17 0 1,17 0-1,1 0 1,-1 0 0,0 0-1,1 0 17,-19 0-32,19 0 15,-1 0 1,-17 0-16,0 0 0,17 0 15,0 0-15,1 0 16,-1 0 0,0 0-16,1 0 15,-19 0-15,19 0 16,-18 0 0,-18 0-16,35 0 0,-17 0 15,17 0 1,0 0-1,-17 0-15,18 0 16,-19 0-16,-17-17 16,36 17-1,-19 0-15,1 0 16,17 0 0,1 0-16,-18 0 15,-1 0 1,19 0-1,-19 0-15,19 0 0,-1 0 16,0 0 0,-17 0-16,0 0 15,-18 0 1,0 0 0,18 0-1,17 0-15,-17 0 16,17 0-16,1 0 15,-19 0-15,19 0 16,-19 0-16,19 0 16,-19 0-1,19 0 1,-1 0-16,1 0 16,-1 0-16,0 0 15,1 0-15,-1 0 31,0 0-15,1 0-16,-1 0 16,0 0-1,1 0 17,-1-18 108,18 0-124,18 18 15,17 0-15,-35-17-1,18 17 17,-1 0-17,1 0 188,-18-18-187,35 1 0,-17 17 15,0-18-16,-1 0 1,1 18 0,-1 0 15,19-17-31,-19 17 16,19 0-1,-19-18 1,1 18-16,0-18 15,-1 18 1,19-17 0,-1 17-1,0-36 17,-17 36-32,-1 0 15,1-17 1,0 17-16,17 0 31,0-18-31,-17 18 16,-1 0-1,1 0 1,17 0-16,1 0 0,-1 0 31,-17 0-31,34-18 16,-34 18-16,0 0 15,-1 0-15,36 0 16,-35 0-16,17 0 16,-17 0-16,17 0 15,-17 0-15,-1 0 16,1 0 0,17 0-1,1-17 1,-19 17-1,1-18 1,0 18-16,-1 0 31,1 0-31,-1 0 16,19-17 0,-19-1-1,1 18 1,35-18-1,-35 18 17,-1-17-32,1 17 15,-18-18-15,17 18 16,1 0-16,0 0 31,-1 0-15,1-18 31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1:14.418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26335 9066 0,'0'-17'94,"17"17"-79,19-18-15,-19 18 47,1 0-31,0 0 0,-1 0 15,1 0-31,17 0 15,-17 0 1,0 0 0,-1 0-16,18 0 15,18 0 1,-35 0-16,17 0 16,-17 0-1,0 0-15,17 0 16,-18 0-16,36 0 15,-17 0-15,-1 0 16,0 0-16,-17 0 16,-1 0-16,19 0 15,-1 18-15,36-18 16,-36 17-16,0-17 16,-17 0-16,-1 0 15,19 36-15,-1-36 16,0 0-1,-17 0-15,0 0 16,-1 0-16,1 0 16,-1 0-16,1 17 15,0-17 1,-1 0-16,19 18 16,-19-18-1,19 0 32,-19 0-16,1 0-15,-1 0-16,1 0 16,0 0-1,-1 0-15,-17 18 219,-17-1-188,-1-17-15,0 0-1,-17 18 1,18-18-16,-1 0 16,-17 17-1,-1-17 1,1 0 0,-18 0-1,36 0-15,-19 0 16,-17 0-16,18 0 15,17 0-15,-17 0 16,-18 0-16,18 0 16,0 0-16,-36 0 15,36 0-15,17 0 16,-35 0-16,36 0 16,-1 0-16,-35 0 15,35 0 1,-17 0-1,18 0 1,-1 0 0,0 0-16,-17 0 15,0 0 32,-1 0-31,19 0-1,-18 18 1,17-18 0,0 0-1,1 0-15,-1 18 16,0-18 0,1 17-16,-1-17 15,0 0 1,1 0-1,-1 0 1,0 0 0,36 0 296,17 0-296,1 0 15,-19 0-31,1 0 16,35 0-16,-18 0 15,0 0 1,-17 0 0,17 0-16,-17 0 15,0 0 1,17 0-1,-17 0-15,-1 0 16,18 0 0,1 0-1,-19 0-15,19 0 16,-1 0-16,-17 0 16,-1 0-1,18 0-15,-17 18 16,53 0-1,-54-18-15,1 0 16,17 17 0,-17-17-16,17 0 15,-17 0 1,17 18-16,-17-18 16,35 18-1,-18-18 1,-17 17-1,-1-17-15,1 0 32,-1 0-17,1 0-15,17 18 16,-17-18 15,17 0-15,-17 0-16,0 0 31,-1 0-31,1 0 31,-1 18-15,1-18 0,0 0 15,-1 0-16,-17 17-15,0 1 63,0-1-47,0 1 15,-17-18-16,-1 18 1,0-18 0,1 17-1,-18 1 1,-1 0 0,19-18-1,-1 0-15,0 0 16,1 35-16,-1-35 15,0 18-15,1-18 16,-1 0-16,1 0 16,-1 0-16,0 0 15,1 17 1,-1 1-16,0-18 16,1 0 15,-1 0-16,0 0-15,1 0 32,-1 0-17,1 0 1,-1 17 0,0-17-16,-35 0 15,36 0 16,-19 0-15,1 18 0,17-18-1,1 0-15,-1 0 16,1 0-16,-1 0 16,-35 35-1,35-35-15,1 0 16,-1 0-16,0 0 31,1 0-31,-1 0 31,1 0-31,-19 0 32,19 0-1,-36 0-16,35 0 17,0 0-17,-17 0 1,18 0 15,-1 0 16,0 0-31,1 0 15,-1 0 0,0 0-31,-17 0 47,35-17-47,-18 17 31,1-18-31,-1 18 16,0-18 0,1 1-1,-1-1 1,1 1-1,17-1 17,-18 0-17,18 1 48,0-1-48,0-17 32,0 17 47,0 0-78,0 1-1,18 17-15,-1-18 16,1 18 0,-1 0-16,-17-17 15,18 17-15,0 0 16,-1-36-1,1 36 1,0 0 0,-1 0-1,1 0 1,0 0 0,-1 0 15,1 0-16,0 0-15,-1 0 16,1 0 0,-1 0-16,19 0 15,-36 18 1,17 0 0,1-18-16,0 0 15,-18 17-15,17-17 16,19 18-16,-19-18 15,18 17 1,1-17 0,-19 0-1,1 0-15,0 0 16,-1 0 0,19 0-1,-19 0 16,1 0-15,-1 0 0,1 0-1,0 0-15,-1 0 16,19 0 0,-19 0-1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5.81395" units="1/cm"/>
          <inkml:channelProperty channel="Y" name="resolution" value="55.6701" units="1/cm"/>
          <inkml:channelProperty channel="T" name="resolution" value="1" units="1/dev"/>
        </inkml:channelProperties>
      </inkml:inkSource>
      <inkml:timestamp xml:id="ts0" timeString="2021-10-27T03:12:03.619"/>
    </inkml:context>
    <inkml:brush xml:id="br0">
      <inkml:brushProperty name="width" value="0.08819" units="cm"/>
      <inkml:brushProperty name="height" value="0.35278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20126 10830 0,'18'0'62,"-1"-17"-62,1 17 16,17-36-16,18 36 0,-53-17 16,35 17-16,-17 0 15,35 0-15,-18 0 16,18 0-1,-35 0-15,-1 0 0,19 0 16,-1 0 0,0 0-1,-17 0-15,35 0 16,-36 0-16,1 0 0,35 0 16,-35 0-16,52 0 15,18 0 1,-52 0-16,-1 0 15,-17 0-15,34 0 16,-34 0-16,0 0 16,70 0-1,-53 0-15,-17 0 16,17 0 0,-17 0-1,-1 17 1,1-17-16,0 0 15,17 0 1,-17 0-16,-1 18 0,1-18 16,17 0-1,-17 0-15,17 0 16,-17 0 0,17 0-1,-17 0-15,35 18 16,-36-18-16,1 0 15,-1 0 1,1 17 0,17 1 15,-17 0 0,0-1-31,-18 1 31,17-1 1,1-17-17,-18 18 126,-35-18-141,35 18 16,-36-1-16,19-17 15,-19 0 1,19 0-16,-18 36 15,-1-36 1,19 17 0,-1-17-1,0 0 1,1 0-16,-1 18 16,0-18-1,1 18 1,-1-18-1,1 0 17,-19 0-32,36 17 15,-17-17-15,-1 0 16,0 0 0,18 18-16,-17-18 15,-1 0 1,0 0-1,1 0 1,-1 0 0,0 0-16,1 0 15,-18 0 1,17 0 0,0 0-1,1 0 1,-1 0-1,0 0 1,1 0 0,-1 0-1,0 0 1,1 0-16,-1 0 16,1 0-1,-19 0-15,19 0 16,-36 0-1,35 0-15,0 0 16,1 0 0,-18 0-1,17 0-15,-35 0 16,18 0 0,17 0-1,-17 0 16,17 0-15,0 0-16,1 35 16,-18-35-16,17 18 15,-17-18 1,-1 0 0,1 17-16,17 1 31,-17-18-31,0 18 31,0-18-15,-1 0-1,19 0 1,-1 17-16,0-17 16,1 0 15,-1 0-31,1 0 31,-19 0-15,36 36-1,-17-36 1,-1 0 0,0 0-1,1 0 1,-1 0-1,0 0 1,1 0 0,-1 0-1,0 0 17,1 0-1,-1 0 0,1 0 0,17-18 47,35-17-78,-18 17 16,36-35 0,-53 35-16,53-17 0,-17 0 15,-1 0 1,-17 17-16,52-35 16,-70 35-16,106 1 15,-88-18-15,-1 17 16,1 18 171,17 0-171,0 0 0,-17 0-1,17-18-15,36 18 16,-54 0-16,19 0 15,17 0-15,17 0 16,-52 0 0,35-17-16,-18 17 15,-17-18-15,17 18 16,-17 0-16,-1 0 16,1 0-1,0 0-15,-1 0 16,1 0-1,-1 0 1,1 0-16,0 0 16,17 0-1,0 0-15,-17 0 16,35 0 0,-18 0-1,18 18-15,-35 17 16,17 0-1,-17-17-15,-1-18 16,1 17 0,0 1-16,-1 0 15,-17-1 1,18 1 0,-1-18-1,-17 18-15,53-1 16,-35 19-1,-18-1 17,0-18-32,0 1 15,0 0-15,18 35 16,-18-18 0,17-35-1,1 35 1,0-17-1,-18 0 17,17-18-17,1 0 1,-1 0 0,1 0-1,0 0 1,17 0-1,-17 0-15,-1 0 32,1 0-1,-36 0 31,1 0-62,-19 0 16,-17 52-16,1-34 16,-1 0-1,17-1 1,1-17 0,17 0-16,-17 0 0,0 0 31,35 18-31,-18-18 15,-17 18-15,0-18 32,17 17-32,-17-17 15,17 0 1,0 0 0,1 0-1,-1 0-15,1 0 16,-1 0-1,0 0-15,1 0 16,-1 0-16,0 0 16,1 0-1,-1 0 1,-17 0-16,17 0 16,1 0-16,-1 0 0,0 0 15,-35 0 1,36 0-16,-1 0 15,0 0 1,-17 0-16,18 0 31,-1 0-31,0 0 32,-17 0-32,0 18 31,-1-18-16,1 18 1,17-18 0,-17 17-16,18-17 31,-1 0-31,0 0 16,1 0-1,-1 0 1,0 18-16,-17-18 15,17 0 1,1 0-16,-1 0 0,1 17 31,-1-17-31,0 0 16,1 0 0,-36 18-1,53 0 1,-18-1-1,0-17 17,1 0-17,-1 18 32,-17-18-31,17 18-1,1-18 17,-1 0-17,0 0 1,1 0 78,-1 17-79,0-17 63,1 0 63,17-35 140,35 17-249,-17 18-32,17 0 15,53-17-15,-53-1 16,36 18-1,-53 0 1,17 0-16,-17 0 16,34 0-16,-34 0 15,0 0-15,-1 0 16,1 0-16,0 0 31,-1 0-31,1 0 16,0 0-1,17 0 1,-18 0 0,19 0-16,-1 0 15,0 0-15,-17 35 16,35-17 0,-35 0-16,-1-1 15,1-17 1,52 18-16,-70 0 15,36-1 1,17 1 0,-53-1-1,17-17 1,1 0-16,-1 0 31,1 0-15,0 0-16,-18 18 15,35-18 1,-17 0-16,17 0 31,-17 0 1,-1 0-32,1 0 15,-1 0 1,1 0-1,0 0 17,-1 0-32,1 0 15,17 0 17,-17 0-32,0 0 15,-1 0 1,1 0-1,17 0 1,-17 0 15,17 0-15,-17 0 0,17 0 15,0-18 16,-17 18-32,0 0 1,-1 0 0,1 0-1,-1-17 16,1 17 1,35-18-1,-18 1-31,-17 17 16,0 0-1,-54 0 48,-17 0-48,18 17-15,-35 36 16,-1-53 0,36 18-16,-1-18 15,-34 35-15,35-35 16,17 0-16,-17 18 15,-36-18 1,36 0-16,0 17 16,17-17-1,-17 36-15,-1-36 16,19 17 0,-1-17-1,-35 18 1,36-18-1,-1 0-15,0 0 16,-17 0 0,17 0-1,1 0-15,-1 0 16,0 0 0,-34 0-1,34 0 1,0 0-16,1 0 15,17 18-15,-18-18 16,0 0-16,1 0 16,-1 0-1,-17 0 1,17 0 0,0 0-1,1 0 1,-36 0-1,35 0 1,1 0 0,-1 0-1,0 0 1,1 0 0,-1 0-16,0 0 31,1 0-31,-1 0 15,1 0-15,-1 0 32,0 0-32,1-36 15,-1 36 1,0 0 0,1-17-1,-1 17-15,0 0 16,1-18-1,-1 18 1,18-18 0,-17 1 15,-19 17-15,36-18 15,0-17-31,-17 35 15,17-36 32,0 19-47,0-1 32,0 1-32,0-19 15,0 1 1,17 0-16,1 17 15,-18-17-15,0 0 0,18-1 16,-18 19 0,0-1-16,17-17 15,-17 17-15,0 0 16,0 1 0,0-1-16,0-17 15,0 0-15,0 17 16,0-17-1,18-1 1,-18 19-16,0-1 16,17 18-1,-17-18 1,0 1 0,0-1 30,18-17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BEADDB-8D39-4EA6-A76D-A03DABEBAA44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A86840-9046-49E0-A7D9-06DC9EEB13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295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C44195-EE9F-4C49-B7FE-A5D42C8C9DA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46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11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22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34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45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468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2918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890168"/>
      </p:ext>
    </p:extLst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121151"/>
      </p:ext>
    </p:extLst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640611"/>
      </p:ext>
    </p:extLst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897838"/>
      </p:ext>
    </p:extLst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504966506"/>
      </p:ext>
    </p:extLst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847088862"/>
      </p:ext>
    </p:extLst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9881778"/>
      </p:ext>
    </p:extLst>
  </p:cSld>
  <p:clrMapOvr>
    <a:masterClrMapping/>
  </p:clrMapOvr>
  <p:transition spd="slow">
    <p:randomBar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32637143"/>
      </p:ext>
    </p:extLst>
  </p:cSld>
  <p:clrMapOvr>
    <a:masterClrMapping/>
  </p:clrMapOvr>
  <p:transition spd="slow">
    <p:randomBar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6797297"/>
      </p:ext>
    </p:extLst>
  </p:cSld>
  <p:clrMapOvr>
    <a:masterClrMapping/>
  </p:clrMapOvr>
  <p:transition spd="slow">
    <p:randomBar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9871073"/>
      </p:ext>
    </p:extLst>
  </p:cSld>
  <p:clrMapOvr>
    <a:masterClrMapping/>
  </p:clrMapOvr>
  <p:transition spd="slow">
    <p:randomBar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534944"/>
      </p:ext>
    </p:extLst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322061"/>
      </p:ext>
    </p:extLst>
  </p:cSld>
  <p:clrMapOvr>
    <a:masterClrMapping/>
  </p:clrMapOvr>
  <p:transition spd="slow">
    <p:randomBar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34250"/>
      </p:ext>
    </p:extLst>
  </p:cSld>
  <p:clrMapOvr>
    <a:masterClrMapping/>
  </p:clrMapOvr>
  <p:transition spd="slow">
    <p:randomBar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666821"/>
      </p:ext>
    </p:extLst>
  </p:cSld>
  <p:clrMapOvr>
    <a:masterClrMapping/>
  </p:clrMapOvr>
  <p:transition spd="slow">
    <p:randomBar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77277"/>
      </p:ext>
    </p:extLst>
  </p:cSld>
  <p:clrMapOvr>
    <a:masterClrMapping/>
  </p:clrMapOvr>
  <p:transition spd="slow">
    <p:randomBar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56363"/>
      </p:ext>
    </p:extLst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7271031"/>
      </p:ext>
    </p:extLst>
  </p:cSld>
  <p:clrMapOvr>
    <a:masterClrMapping/>
  </p:clrMapOvr>
  <p:transition spd="slow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276852"/>
      </p:ext>
    </p:extLst>
  </p:cSld>
  <p:clrMapOvr>
    <a:masterClrMapping/>
  </p:clrMapOvr>
  <p:transition spd="slow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0474248"/>
      </p:ext>
    </p:extLst>
  </p:cSld>
  <p:clrMapOvr>
    <a:masterClrMapping/>
  </p:clrMapOvr>
  <p:transition spd="slow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928300"/>
      </p:ext>
    </p:extLst>
  </p:cSld>
  <p:clrMapOvr>
    <a:masterClrMapping/>
  </p:clrMapOvr>
  <p:transition spd="slow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8110725"/>
      </p:ext>
    </p:extLst>
  </p:cSld>
  <p:clrMapOvr>
    <a:masterClrMapping/>
  </p:clrMapOvr>
  <p:transition spd="slow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1604198"/>
      </p:ext>
    </p:extLst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36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411480" indent="0">
              <a:buNone/>
              <a:defRPr sz="1620">
                <a:solidFill>
                  <a:schemeClr val="tx1">
                    <a:tint val="75000"/>
                  </a:schemeClr>
                </a:solidFill>
              </a:defRPr>
            </a:lvl2pPr>
            <a:lvl3pPr marL="822960" indent="0">
              <a:buNone/>
              <a:defRPr sz="1440">
                <a:solidFill>
                  <a:schemeClr val="tx1">
                    <a:tint val="75000"/>
                  </a:schemeClr>
                </a:solidFill>
              </a:defRPr>
            </a:lvl3pPr>
            <a:lvl4pPr marL="12344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4pPr>
            <a:lvl5pPr marL="164592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5pPr>
            <a:lvl6pPr marL="205740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6pPr>
            <a:lvl7pPr marL="246888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7pPr>
            <a:lvl8pPr marL="288036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8pPr>
            <a:lvl9pPr marL="32918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62920"/>
      </p:ext>
    </p:extLst>
  </p:cSld>
  <p:clrMapOvr>
    <a:masterClrMapping/>
  </p:clrMapOvr>
  <p:transition spd="slow">
    <p:randomBar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0108500"/>
      </p:ext>
    </p:extLst>
  </p:cSld>
  <p:clrMapOvr>
    <a:masterClrMapping/>
  </p:clrMapOvr>
  <p:transition spd="slow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8235087"/>
      </p:ext>
    </p:extLst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676714"/>
      </p:ext>
    </p:extLst>
  </p:cSld>
  <p:clrMapOvr>
    <a:masterClrMapping/>
  </p:clrMapOvr>
  <p:transition spd="slow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2626060"/>
      </p:ext>
    </p:extLst>
  </p:cSld>
  <p:clrMapOvr>
    <a:masterClrMapping/>
  </p:clrMapOvr>
  <p:transition spd="slow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2164113"/>
      </p:ext>
    </p:extLst>
  </p:cSld>
  <p:clrMapOvr>
    <a:masterClrMapping/>
  </p:clrMapOvr>
  <p:transition spd="slow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081354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4195934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8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4"/>
            <a:ext cx="5389033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32490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964049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276455"/>
      </p:ext>
    </p:extLst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2"/>
            <a:ext cx="4011084" cy="1162050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2880"/>
            </a:lvl1pPr>
            <a:lvl2pPr>
              <a:defRPr sz="2520"/>
            </a:lvl2pPr>
            <a:lvl3pPr>
              <a:defRPr sz="216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523988"/>
      </p:ext>
    </p:extLst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880"/>
            </a:lvl1pPr>
            <a:lvl2pPr marL="411480" indent="0">
              <a:buNone/>
              <a:defRPr sz="2520"/>
            </a:lvl2pPr>
            <a:lvl3pPr marL="822960" indent="0">
              <a:buNone/>
              <a:defRPr sz="2160"/>
            </a:lvl3pPr>
            <a:lvl4pPr marL="1234440" indent="0">
              <a:buNone/>
              <a:defRPr sz="1800"/>
            </a:lvl4pPr>
            <a:lvl5pPr marL="1645920" indent="0">
              <a:buNone/>
              <a:defRPr sz="1800"/>
            </a:lvl5pPr>
            <a:lvl6pPr marL="2057400" indent="0">
              <a:buNone/>
              <a:defRPr sz="1800"/>
            </a:lvl6pPr>
            <a:lvl7pPr marL="2468880" indent="0">
              <a:buNone/>
              <a:defRPr sz="1800"/>
            </a:lvl7pPr>
            <a:lvl8pPr marL="2880360" indent="0">
              <a:buNone/>
              <a:defRPr sz="1800"/>
            </a:lvl8pPr>
            <a:lvl9pPr marL="3291840" indent="0">
              <a:buNone/>
              <a:defRPr sz="18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397004"/>
      </p:ext>
    </p:extLst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3C5C46-425D-4430-A476-AE35FFC526CA}" type="datetimeFigureOut">
              <a:rPr lang="en-US" smtClean="0"/>
              <a:t>10/25/2022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C63C-AC62-4C77-8C9E-E4FEA4AEE9CA}"/>
              </a:ext>
            </a:extLst>
          </p:cNvPr>
          <p:cNvSpPr txBox="1"/>
          <p:nvPr userDrawn="1"/>
        </p:nvSpPr>
        <p:spPr>
          <a:xfrm>
            <a:off x="9522068" y="13028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5601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randomBar dir="vert"/>
  </p:transition>
  <p:txStyles>
    <p:titleStyle>
      <a:lvl1pPr algn="ctr" defTabSz="822960" rtl="0" eaLnBrk="1" latinLnBrk="0" hangingPunct="1">
        <a:spcBef>
          <a:spcPct val="0"/>
        </a:spcBef>
        <a:buNone/>
        <a:defRPr sz="39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8610" indent="-30861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669290" indent="-25781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0287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5166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6314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62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861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75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5pPr>
      <a:lvl6pPr marL="205740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6pPr>
      <a:lvl7pPr marL="24688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7pPr>
      <a:lvl8pPr marL="28803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8pPr>
      <a:lvl9pPr marL="32918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2022/10/25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28531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randomBar dir="vert"/>
  </p:transition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21994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5" Type="http://schemas.openxmlformats.org/officeDocument/2006/relationships/image" Target="../media/image4.GIF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18" Type="http://schemas.openxmlformats.org/officeDocument/2006/relationships/image" Target="../media/image38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17" Type="http://schemas.openxmlformats.org/officeDocument/2006/relationships/image" Target="../media/image37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6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1.png"/><Relationship Id="rId5" Type="http://schemas.openxmlformats.org/officeDocument/2006/relationships/image" Target="../media/image31.png"/><Relationship Id="rId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microsoft.com/office/2007/relationships/hdphoto" Target="../media/hdphoto5.wdp"/><Relationship Id="rId18" Type="http://schemas.openxmlformats.org/officeDocument/2006/relationships/slide" Target="slide7.xml"/><Relationship Id="rId3" Type="http://schemas.openxmlformats.org/officeDocument/2006/relationships/image" Target="../media/image7.png"/><Relationship Id="rId7" Type="http://schemas.microsoft.com/office/2007/relationships/hdphoto" Target="../media/hdphoto2.wdp"/><Relationship Id="rId12" Type="http://schemas.openxmlformats.org/officeDocument/2006/relationships/image" Target="../media/image12.png"/><Relationship Id="rId17" Type="http://schemas.openxmlformats.org/officeDocument/2006/relationships/slide" Target="slide6.xml"/><Relationship Id="rId2" Type="http://schemas.openxmlformats.org/officeDocument/2006/relationships/image" Target="../media/image6.png"/><Relationship Id="rId16" Type="http://schemas.openxmlformats.org/officeDocument/2006/relationships/slide" Target="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openxmlformats.org/officeDocument/2006/relationships/slide" Target="slide4.xml"/><Relationship Id="rId10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microsoft.com/office/2007/relationships/hdphoto" Target="../media/hdphoto3.wdp"/><Relationship Id="rId14" Type="http://schemas.openxmlformats.org/officeDocument/2006/relationships/slide" Target="slide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13" Type="http://schemas.openxmlformats.org/officeDocument/2006/relationships/customXml" Target="../ink/ink5.xml"/><Relationship Id="rId18" Type="http://schemas.openxmlformats.org/officeDocument/2006/relationships/image" Target="../media/image51.emf"/><Relationship Id="rId26" Type="http://schemas.openxmlformats.org/officeDocument/2006/relationships/image" Target="../media/image55.emf"/><Relationship Id="rId3" Type="http://schemas.microsoft.com/office/2007/relationships/hdphoto" Target="../media/hdphoto9.wdp"/><Relationship Id="rId21" Type="http://schemas.openxmlformats.org/officeDocument/2006/relationships/customXml" Target="../ink/ink9.xml"/><Relationship Id="rId7" Type="http://schemas.openxmlformats.org/officeDocument/2006/relationships/customXml" Target="../ink/ink2.xml"/><Relationship Id="rId12" Type="http://schemas.openxmlformats.org/officeDocument/2006/relationships/image" Target="../media/image48.emf"/><Relationship Id="rId17" Type="http://schemas.openxmlformats.org/officeDocument/2006/relationships/customXml" Target="../ink/ink7.xml"/><Relationship Id="rId25" Type="http://schemas.openxmlformats.org/officeDocument/2006/relationships/customXml" Target="../ink/ink11.xml"/><Relationship Id="rId2" Type="http://schemas.openxmlformats.org/officeDocument/2006/relationships/image" Target="../media/image21.png"/><Relationship Id="rId16" Type="http://schemas.openxmlformats.org/officeDocument/2006/relationships/image" Target="../media/image50.emf"/><Relationship Id="rId20" Type="http://schemas.openxmlformats.org/officeDocument/2006/relationships/image" Target="../media/image52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emf"/><Relationship Id="rId11" Type="http://schemas.openxmlformats.org/officeDocument/2006/relationships/customXml" Target="../ink/ink4.xml"/><Relationship Id="rId24" Type="http://schemas.openxmlformats.org/officeDocument/2006/relationships/image" Target="../media/image54.emf"/><Relationship Id="rId5" Type="http://schemas.openxmlformats.org/officeDocument/2006/relationships/customXml" Target="../ink/ink1.xml"/><Relationship Id="rId15" Type="http://schemas.openxmlformats.org/officeDocument/2006/relationships/customXml" Target="../ink/ink6.xml"/><Relationship Id="rId23" Type="http://schemas.openxmlformats.org/officeDocument/2006/relationships/customXml" Target="../ink/ink10.xml"/><Relationship Id="rId28" Type="http://schemas.openxmlformats.org/officeDocument/2006/relationships/image" Target="../media/image56.emf"/><Relationship Id="rId10" Type="http://schemas.openxmlformats.org/officeDocument/2006/relationships/image" Target="../media/image47.emf"/><Relationship Id="rId19" Type="http://schemas.openxmlformats.org/officeDocument/2006/relationships/customXml" Target="../ink/ink8.xml"/><Relationship Id="rId4" Type="http://schemas.openxmlformats.org/officeDocument/2006/relationships/image" Target="../media/image22.png"/><Relationship Id="rId9" Type="http://schemas.openxmlformats.org/officeDocument/2006/relationships/customXml" Target="../ink/ink3.xml"/><Relationship Id="rId14" Type="http://schemas.openxmlformats.org/officeDocument/2006/relationships/image" Target="../media/image49.emf"/><Relationship Id="rId22" Type="http://schemas.openxmlformats.org/officeDocument/2006/relationships/image" Target="../media/image53.emf"/><Relationship Id="rId27" Type="http://schemas.openxmlformats.org/officeDocument/2006/relationships/customXml" Target="../ink/ink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6.wdp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51560"/>
            <a:ext cx="12191999" cy="5806440"/>
          </a:xfrm>
        </p:spPr>
      </p:pic>
      <p:sp>
        <p:nvSpPr>
          <p:cNvPr id="5" name="Title 1"/>
          <p:cNvSpPr txBox="1"/>
          <p:nvPr/>
        </p:nvSpPr>
        <p:spPr>
          <a:xfrm>
            <a:off x="0" y="-24974"/>
            <a:ext cx="12192000" cy="116586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vert="horz" lIns="82296" tIns="41148" rIns="82296" bIns="41148" rtlCol="0" anchor="ctr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6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 THI BƠI LỘI</a:t>
            </a:r>
          </a:p>
        </p:txBody>
      </p:sp>
      <p:pic>
        <p:nvPicPr>
          <p:cNvPr id="6" name="360 Độ Thể Thao - nhacchuong.m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584960" y="557956"/>
            <a:ext cx="731520" cy="73152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6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1242768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khổ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02281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rang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sách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r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ừng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c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ánh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buồm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xích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6270703"/>
      </p:ext>
    </p:extLst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23" y="1561481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263683"/>
            <a:ext cx="7016281" cy="3882153"/>
            <a:chOff x="920996" y="2819466"/>
            <a:chExt cx="5312654" cy="2320565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29501" y="2819466"/>
              <a:ext cx="4337038" cy="2320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Khi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trang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sách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mở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ra 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Khoảng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trời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xa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xích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lại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Bắt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đầu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cỏ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dại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Thứ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đến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cánh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chim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Sau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nữa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trẻ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con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Cuối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cùng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người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lớn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276590" y="855745"/>
            <a:ext cx="40703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方正黑体简体" panose="03000509000000000000" pitchFamily="65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326274" y="2071983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873747" y="5103947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-87923" y="5851801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92" y="62237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7753488" y="243072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085528" y="3062297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5836049" y="368526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1A07086-4391-479D-8E19-0AF77C5BD628}"/>
              </a:ext>
            </a:extLst>
          </p:cNvPr>
          <p:cNvCxnSpPr>
            <a:cxnSpLocks/>
          </p:cNvCxnSpPr>
          <p:nvPr/>
        </p:nvCxnSpPr>
        <p:spPr>
          <a:xfrm flipH="1">
            <a:off x="7156256" y="3731667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7201451" y="3731667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74D5475-C657-4B8A-B55C-89850138FFFC}"/>
              </a:ext>
            </a:extLst>
          </p:cNvPr>
          <p:cNvCxnSpPr>
            <a:cxnSpLocks/>
          </p:cNvCxnSpPr>
          <p:nvPr/>
        </p:nvCxnSpPr>
        <p:spPr>
          <a:xfrm flipH="1">
            <a:off x="5915999" y="437327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65737" y="436324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71E5971-4566-4ABD-B0AC-0B936B0E8269}"/>
              </a:ext>
            </a:extLst>
          </p:cNvPr>
          <p:cNvCxnSpPr>
            <a:cxnSpLocks/>
          </p:cNvCxnSpPr>
          <p:nvPr/>
        </p:nvCxnSpPr>
        <p:spPr>
          <a:xfrm flipH="1">
            <a:off x="5917686" y="495455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BE73C98-A9ED-40BD-9744-62E73FB3278C}"/>
              </a:ext>
            </a:extLst>
          </p:cNvPr>
          <p:cNvCxnSpPr>
            <a:cxnSpLocks/>
          </p:cNvCxnSpPr>
          <p:nvPr/>
        </p:nvCxnSpPr>
        <p:spPr>
          <a:xfrm flipH="1">
            <a:off x="7499819" y="501438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A02834F-F493-4956-90FA-273BBF395FD6}"/>
              </a:ext>
            </a:extLst>
          </p:cNvPr>
          <p:cNvCxnSpPr>
            <a:cxnSpLocks/>
          </p:cNvCxnSpPr>
          <p:nvPr/>
        </p:nvCxnSpPr>
        <p:spPr>
          <a:xfrm flipH="1">
            <a:off x="6210196" y="564257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209159" y="564257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294739" y="564257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612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519845" y="1579338"/>
            <a:ext cx="8843572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loài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mọc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sức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chăm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bón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34" name="Picture 4" descr="Đường lâu không đi mọc đầy cỏ dại Người lâu không gặp bỗng… | Flickr">
            <a:extLst>
              <a:ext uri="{FF2B5EF4-FFF2-40B4-BE49-F238E27FC236}">
                <a16:creationId xmlns:a16="http://schemas.microsoft.com/office/drawing/2014/main" id="{6C3DFBC9-76C1-434B-96BD-F68DC9019F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219"/>
          <a:stretch/>
        </p:blipFill>
        <p:spPr bwMode="auto">
          <a:xfrm>
            <a:off x="3617081" y="2888686"/>
            <a:ext cx="4957838" cy="3407448"/>
          </a:xfrm>
          <a:prstGeom prst="roundRect">
            <a:avLst>
              <a:gd name="adj" fmla="val 8269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Sau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đó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281561" y="1579338"/>
            <a:ext cx="908185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vi-VN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nhiều như dâng lên và liên tục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02E1D0B-9F6A-498F-937E-5EFF25B67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798" y="2508218"/>
            <a:ext cx="5868962" cy="3521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7149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2220557"/>
      </p:ext>
    </p:extLst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604193" y="177553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53415" y="1579231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811722" y="4617160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55618" y="1817201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810293" y="3999193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40271" y="457165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504552" y="-51264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7941" y="1722314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6152" y="4655365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0191" y="1881301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73947" y="4055289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84945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60231" y="177553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09453" y="1579231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67760" y="4617160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11656" y="1817201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66331" y="3999193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796309" y="457165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868963" y="62144"/>
            <a:ext cx="3169329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4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77778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3508519" y="1888748"/>
            <a:ext cx="5317674" cy="1442975"/>
            <a:chOff x="3690803" y="1069976"/>
            <a:chExt cx="398825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3690803" y="1069976"/>
              <a:ext cx="398825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7"/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Trả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lời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câu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hỏi</a:t>
              </a:r>
              <a:endParaRPr lang="zh-CN" altLang="en-US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14"/>
          <a:stretch>
            <a:fillRect/>
          </a:stretch>
        </p:blipFill>
        <p:spPr bwMode="auto">
          <a:xfrm>
            <a:off x="0" y="1"/>
            <a:ext cx="12192000" cy="61377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304" r="-7931"/>
          <a:stretch>
            <a:fillRect/>
          </a:stretch>
        </p:blipFill>
        <p:spPr bwMode="auto">
          <a:xfrm>
            <a:off x="0" y="3530712"/>
            <a:ext cx="13228320" cy="3009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1506" b="100000" l="3875" r="71250">
                        <a14:foregroundMark x1="11500" y1="87040" x2="16000" y2="85289"/>
                        <a14:foregroundMark x1="13500" y1="73730" x2="17875" y2="73380"/>
                        <a14:backgroundMark x1="4500" y1="62697" x2="31875" y2="53940"/>
                        <a14:backgroundMark x1="51125" y1="46585" x2="64875" y2="41506"/>
                        <a14:backgroundMark x1="14000" y1="95972" x2="68375" y2="77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040" t="44372" r="39696" b="7180"/>
          <a:stretch>
            <a:fillRect/>
          </a:stretch>
        </p:blipFill>
        <p:spPr bwMode="auto">
          <a:xfrm>
            <a:off x="-121920" y="3909696"/>
            <a:ext cx="1988821" cy="13682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043" l="778" r="100000">
                        <a14:foregroundMark x1="36333" y1="58152" x2="47778" y2="56522"/>
                        <a14:backgroundMark x1="27111" y1="63152" x2="31889" y2="62500"/>
                        <a14:backgroundMark x1="35556" y1="61522" x2="43333" y2="63152"/>
                        <a14:backgroundMark x1="47444" y1="62826" x2="51778" y2="64457"/>
                        <a14:backgroundMark x1="46111" y1="61848" x2="46111" y2="644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0" y="4671960"/>
            <a:ext cx="2919160" cy="298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5564" b="100000" l="500" r="59125">
                        <a14:foregroundMark x1="24500" y1="85263" x2="23625" y2="95338"/>
                        <a14:foregroundMark x1="10500" y1="71729" x2="8500" y2="775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9226" b="-10166"/>
          <a:stretch>
            <a:fillRect/>
          </a:stretch>
        </p:blipFill>
        <p:spPr bwMode="auto">
          <a:xfrm>
            <a:off x="2529840" y="342901"/>
            <a:ext cx="1650643" cy="2487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70677" l="57875" r="100000">
                        <a14:foregroundMark x1="78750" y1="49173" x2="79000" y2="60752"/>
                        <a14:foregroundMark x1="74750" y1="48271" x2="74000" y2="52782"/>
                        <a14:foregroundMark x1="73125" y1="48421" x2="73375" y2="51429"/>
                        <a14:foregroundMark x1="81750" y1="57444" x2="85625" y2="6030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7061" b="28509"/>
          <a:stretch>
            <a:fillRect/>
          </a:stretch>
        </p:blipFill>
        <p:spPr bwMode="auto">
          <a:xfrm>
            <a:off x="4381500" y="804173"/>
            <a:ext cx="1229717" cy="1701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54375">
                        <a14:foregroundMark x1="23750" y1="53919" x2="23250" y2="65796"/>
                        <a14:foregroundMark x1="18875" y1="54869" x2="19500" y2="65321"/>
                        <a14:foregroundMark x1="20000" y1="52257" x2="17500" y2="57482"/>
                        <a14:foregroundMark x1="19500" y1="79335" x2="23250" y2="85511"/>
                        <a14:foregroundMark x1="30375" y1="55344" x2="39875" y2="788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r="47556" b="-8653"/>
          <a:stretch>
            <a:fillRect/>
          </a:stretch>
        </p:blipFill>
        <p:spPr bwMode="auto">
          <a:xfrm>
            <a:off x="6114703" y="743708"/>
            <a:ext cx="1732666" cy="204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Flowchart: Connector 3">
            <a:hlinkClick r:id="rId14" action="ppaction://hlinksldjump"/>
          </p:cNvPr>
          <p:cNvSpPr/>
          <p:nvPr/>
        </p:nvSpPr>
        <p:spPr>
          <a:xfrm>
            <a:off x="2779918" y="2830151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9" name="Flowchart: Connector 18">
            <a:hlinkClick r:id="rId15" action="ppaction://hlinksldjump"/>
          </p:cNvPr>
          <p:cNvSpPr/>
          <p:nvPr/>
        </p:nvSpPr>
        <p:spPr>
          <a:xfrm>
            <a:off x="3646674" y="2837488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</a:p>
        </p:txBody>
      </p:sp>
      <p:sp>
        <p:nvSpPr>
          <p:cNvPr id="20" name="Flowchart: Connector 19">
            <a:hlinkClick r:id="rId16" action="ppaction://hlinksldjump"/>
          </p:cNvPr>
          <p:cNvSpPr/>
          <p:nvPr/>
        </p:nvSpPr>
        <p:spPr>
          <a:xfrm>
            <a:off x="4497595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</a:p>
        </p:txBody>
      </p:sp>
      <p:sp>
        <p:nvSpPr>
          <p:cNvPr id="21" name="Flowchart: Connector 20">
            <a:hlinkClick r:id="rId17" action="ppaction://hlinksldjump"/>
          </p:cNvPr>
          <p:cNvSpPr/>
          <p:nvPr/>
        </p:nvSpPr>
        <p:spPr>
          <a:xfrm>
            <a:off x="5302607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</a:p>
        </p:txBody>
      </p:sp>
      <p:sp>
        <p:nvSpPr>
          <p:cNvPr id="5" name="Rectangle 4"/>
          <p:cNvSpPr/>
          <p:nvPr/>
        </p:nvSpPr>
        <p:spPr>
          <a:xfrm rot="5400000">
            <a:off x="11159752" y="4566746"/>
            <a:ext cx="1072105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A</a:t>
            </a:r>
          </a:p>
        </p:txBody>
      </p:sp>
      <p:sp>
        <p:nvSpPr>
          <p:cNvPr id="24" name="Rectangle 23"/>
          <p:cNvSpPr/>
          <p:nvPr/>
        </p:nvSpPr>
        <p:spPr>
          <a:xfrm rot="5400000">
            <a:off x="11225762" y="5876371"/>
            <a:ext cx="953927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B</a:t>
            </a:r>
          </a:p>
        </p:txBody>
      </p:sp>
      <p:sp>
        <p:nvSpPr>
          <p:cNvPr id="2" name="Rectangle: Rounded Corners 1">
            <a:hlinkClick r:id="rId18" action="ppaction://hlinksldjump"/>
            <a:extLst>
              <a:ext uri="{FF2B5EF4-FFF2-40B4-BE49-F238E27FC236}">
                <a16:creationId xmlns:a16="http://schemas.microsoft.com/office/drawing/2014/main" id="{4926F4B9-C114-4A88-8870-9BCE20184B06}"/>
              </a:ext>
            </a:extLst>
          </p:cNvPr>
          <p:cNvSpPr/>
          <p:nvPr/>
        </p:nvSpPr>
        <p:spPr>
          <a:xfrm>
            <a:off x="9666514" y="139959"/>
            <a:ext cx="2036212" cy="58028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mới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39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-4.44444E-6 L 0.5 -4.44444E-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-4.44444E-6 L 0.75 -4.44444E-6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0.25 1.11111E-6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1.11111E-6 L 0.5 1.11111E-6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1.11111E-6 L 0.75 1.11111E-6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0FE5C99F-17F0-4A6B-8792-D63C49FAB362}"/>
              </a:ext>
            </a:extLst>
          </p:cNvPr>
          <p:cNvSpPr txBox="1"/>
          <p:nvPr/>
        </p:nvSpPr>
        <p:spPr>
          <a:xfrm>
            <a:off x="1922625" y="448407"/>
            <a:ext cx="8473125" cy="165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lnSpc>
                <a:spcPct val="150000"/>
              </a:lnSpc>
              <a:buAutoNum type="arabicPeriod"/>
            </a:pP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Sắp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xếp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sự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vật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theo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tự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nhắc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  <a:endParaRPr lang="vi-VN" sz="3600" b="1" dirty="0">
              <a:solidFill>
                <a:srgbClr val="FF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34771F2-7E29-49A8-A278-A2F77C8189AB}"/>
              </a:ext>
            </a:extLst>
          </p:cNvPr>
          <p:cNvSpPr txBox="1"/>
          <p:nvPr/>
        </p:nvSpPr>
        <p:spPr>
          <a:xfrm>
            <a:off x="4384623" y="2848790"/>
            <a:ext cx="5744798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3354B55-1411-4090-B8C4-F3512A67A8E0}"/>
              </a:ext>
            </a:extLst>
          </p:cNvPr>
          <p:cNvCxnSpPr>
            <a:cxnSpLocks/>
          </p:cNvCxnSpPr>
          <p:nvPr/>
        </p:nvCxnSpPr>
        <p:spPr>
          <a:xfrm>
            <a:off x="6205805" y="4742366"/>
            <a:ext cx="80645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ounded Rectangle 14">
            <a:extLst>
              <a:ext uri="{FF2B5EF4-FFF2-40B4-BE49-F238E27FC236}">
                <a16:creationId xmlns:a16="http://schemas.microsoft.com/office/drawing/2014/main" id="{078C707A-B39C-46B6-A8FB-BBE52BD491CC}"/>
              </a:ext>
            </a:extLst>
          </p:cNvPr>
          <p:cNvSpPr/>
          <p:nvPr/>
        </p:nvSpPr>
        <p:spPr>
          <a:xfrm>
            <a:off x="2272683" y="2437310"/>
            <a:ext cx="2291647" cy="411480"/>
          </a:xfrm>
          <a:prstGeom prst="roundRect">
            <a:avLst/>
          </a:prstGeom>
          <a:solidFill>
            <a:schemeClr val="accent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a.cánh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Rounded Rectangle 18">
            <a:extLst>
              <a:ext uri="{FF2B5EF4-FFF2-40B4-BE49-F238E27FC236}">
                <a16:creationId xmlns:a16="http://schemas.microsoft.com/office/drawing/2014/main" id="{D9C65705-F695-43BC-9189-375A52111A26}"/>
              </a:ext>
            </a:extLst>
          </p:cNvPr>
          <p:cNvSpPr/>
          <p:nvPr/>
        </p:nvSpPr>
        <p:spPr>
          <a:xfrm>
            <a:off x="4717768" y="2437310"/>
            <a:ext cx="1407532" cy="411480"/>
          </a:xfrm>
          <a:prstGeom prst="roundRect">
            <a:avLst/>
          </a:prstGeom>
          <a:solidFill>
            <a:schemeClr val="accent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Rounded Rectangle 19">
            <a:extLst>
              <a:ext uri="{FF2B5EF4-FFF2-40B4-BE49-F238E27FC236}">
                <a16:creationId xmlns:a16="http://schemas.microsoft.com/office/drawing/2014/main" id="{7048E3DF-1FFB-49C1-9245-A5DEA60E0B8E}"/>
              </a:ext>
            </a:extLst>
          </p:cNvPr>
          <p:cNvSpPr/>
          <p:nvPr/>
        </p:nvSpPr>
        <p:spPr>
          <a:xfrm>
            <a:off x="6270718" y="2437310"/>
            <a:ext cx="1915083" cy="411480"/>
          </a:xfrm>
          <a:prstGeom prst="roundRect">
            <a:avLst/>
          </a:prstGeom>
          <a:solidFill>
            <a:schemeClr val="accent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9" name="Rounded Rectangle 20">
            <a:extLst>
              <a:ext uri="{FF2B5EF4-FFF2-40B4-BE49-F238E27FC236}">
                <a16:creationId xmlns:a16="http://schemas.microsoft.com/office/drawing/2014/main" id="{425BF344-E2BA-46EF-9346-B7FA52CA8052}"/>
              </a:ext>
            </a:extLst>
          </p:cNvPr>
          <p:cNvSpPr/>
          <p:nvPr/>
        </p:nvSpPr>
        <p:spPr>
          <a:xfrm>
            <a:off x="8331219" y="2437310"/>
            <a:ext cx="2064531" cy="411480"/>
          </a:xfrm>
          <a:prstGeom prst="roundRect">
            <a:avLst/>
          </a:prstGeom>
          <a:solidFill>
            <a:schemeClr val="accent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50392E0-CCF6-4246-866E-8B1E0DF6EB51}"/>
              </a:ext>
            </a:extLst>
          </p:cNvPr>
          <p:cNvCxnSpPr/>
          <p:nvPr/>
        </p:nvCxnSpPr>
        <p:spPr>
          <a:xfrm>
            <a:off x="6667573" y="6697678"/>
            <a:ext cx="116840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C017C85-C3B6-4EB1-8229-9D715869ABA0}"/>
              </a:ext>
            </a:extLst>
          </p:cNvPr>
          <p:cNvCxnSpPr>
            <a:cxnSpLocks/>
          </p:cNvCxnSpPr>
          <p:nvPr/>
        </p:nvCxnSpPr>
        <p:spPr>
          <a:xfrm>
            <a:off x="6125300" y="5984409"/>
            <a:ext cx="100346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D97AD3A-40DF-4119-B25A-18618ACD745A}"/>
              </a:ext>
            </a:extLst>
          </p:cNvPr>
          <p:cNvCxnSpPr>
            <a:cxnSpLocks/>
          </p:cNvCxnSpPr>
          <p:nvPr/>
        </p:nvCxnSpPr>
        <p:spPr>
          <a:xfrm>
            <a:off x="6270718" y="5379594"/>
            <a:ext cx="128417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873177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33333E-6 L -0.2595 0.00069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82" y="23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10052 0.00301 " pathEditMode="relative" rAng="0" ptsTypes="AA">
                                      <p:cBhvr>
                                        <p:cTn id="5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13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33333E-6 L -0.17513 -7.40741E-7 " pathEditMode="relative" rAng="0" ptsTypes="AA">
                                      <p:cBhvr>
                                        <p:cTn id="5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67" y="25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20065 0.00023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2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uiExpand="1" build="p"/>
      <p:bldP spid="24" grpId="0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FC728D4B-4917-4613-B00F-1ABE57B39914}"/>
              </a:ext>
            </a:extLst>
          </p:cNvPr>
          <p:cNvSpPr txBox="1"/>
          <p:nvPr/>
        </p:nvSpPr>
        <p:spPr>
          <a:xfrm>
            <a:off x="2825877" y="741711"/>
            <a:ext cx="689484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2.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?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24F8179-CF14-4D4B-A2C7-790CC699E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3605" t="13851" r="35527" b="13331"/>
          <a:stretch/>
        </p:blipFill>
        <p:spPr>
          <a:xfrm>
            <a:off x="3406004" y="2197873"/>
            <a:ext cx="4372812" cy="351934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92608E71-0A5A-40B4-A885-2F18B25F492A}"/>
              </a:ext>
            </a:extLst>
          </p:cNvPr>
          <p:cNvSpPr txBox="1"/>
          <p:nvPr/>
        </p:nvSpPr>
        <p:spPr>
          <a:xfrm>
            <a:off x="2203725" y="2685715"/>
            <a:ext cx="150012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7FB321-3536-4986-958F-B196A1E71D61}"/>
              </a:ext>
            </a:extLst>
          </p:cNvPr>
          <p:cNvSpPr txBox="1"/>
          <p:nvPr/>
        </p:nvSpPr>
        <p:spPr>
          <a:xfrm>
            <a:off x="7629893" y="2279675"/>
            <a:ext cx="150012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F7D1E1-BA8F-4344-83AD-55574632BD86}"/>
              </a:ext>
            </a:extLst>
          </p:cNvPr>
          <p:cNvSpPr txBox="1"/>
          <p:nvPr/>
        </p:nvSpPr>
        <p:spPr>
          <a:xfrm>
            <a:off x="7392194" y="4043363"/>
            <a:ext cx="150012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0812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  <p:bldP spid="15" grpId="0" build="p"/>
      <p:bldP spid="16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044D3D2-54CA-4618-B961-9ACF6D08A08B}"/>
              </a:ext>
            </a:extLst>
          </p:cNvPr>
          <p:cNvSpPr txBox="1"/>
          <p:nvPr/>
        </p:nvSpPr>
        <p:spPr>
          <a:xfrm>
            <a:off x="2802938" y="898741"/>
            <a:ext cx="8160983" cy="1468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3.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Theo con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ý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nghĩa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?</a:t>
            </a:r>
          </a:p>
          <a:p>
            <a:pPr algn="just">
              <a:lnSpc>
                <a:spcPct val="150000"/>
              </a:lnSpc>
            </a:pPr>
            <a:endParaRPr lang="vi-VN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E20783-9DBA-411F-938E-A8E9FD7AE2E8}"/>
              </a:ext>
            </a:extLst>
          </p:cNvPr>
          <p:cNvSpPr txBox="1"/>
          <p:nvPr/>
        </p:nvSpPr>
        <p:spPr>
          <a:xfrm>
            <a:off x="3026429" y="1859340"/>
            <a:ext cx="7111870" cy="2946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mây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bay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nhiều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thú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sống</a:t>
            </a:r>
            <a:endParaRPr lang="en-US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25D5C09-CC27-4055-B12E-7EE72C9364A1}"/>
              </a:ext>
            </a:extLst>
          </p:cNvPr>
          <p:cNvSpPr/>
          <p:nvPr/>
        </p:nvSpPr>
        <p:spPr>
          <a:xfrm>
            <a:off x="3026429" y="3663607"/>
            <a:ext cx="364331" cy="364331"/>
          </a:xfrm>
          <a:prstGeom prst="ellipse">
            <a:avLst/>
          </a:prstGeom>
          <a:noFill/>
          <a:ln w="38100">
            <a:solidFill>
              <a:srgbClr val="FB4C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44603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3" grpId="0"/>
      <p:bldP spid="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65820F-A10B-4B1C-A9CA-CD8522678489}"/>
              </a:ext>
            </a:extLst>
          </p:cNvPr>
          <p:cNvSpPr txBox="1"/>
          <p:nvPr/>
        </p:nvSpPr>
        <p:spPr>
          <a:xfrm>
            <a:off x="1645329" y="1241383"/>
            <a:ext cx="437522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753B76-9BF3-46C8-8B5C-7C627F3629AB}"/>
              </a:ext>
            </a:extLst>
          </p:cNvPr>
          <p:cNvSpPr txBox="1"/>
          <p:nvPr/>
        </p:nvSpPr>
        <p:spPr>
          <a:xfrm>
            <a:off x="1757779" y="4655210"/>
            <a:ext cx="465930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47E5ED-F63A-49BD-89F5-FE9C136BDF3A}"/>
              </a:ext>
            </a:extLst>
          </p:cNvPr>
          <p:cNvSpPr txBox="1"/>
          <p:nvPr/>
        </p:nvSpPr>
        <p:spPr>
          <a:xfrm>
            <a:off x="6020549" y="1196273"/>
            <a:ext cx="45020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4CB1F96-7ADA-4F6E-8560-11E643AF57AE}"/>
              </a:ext>
            </a:extLst>
          </p:cNvPr>
          <p:cNvSpPr txBox="1"/>
          <p:nvPr/>
        </p:nvSpPr>
        <p:spPr>
          <a:xfrm>
            <a:off x="6044638" y="3646798"/>
            <a:ext cx="475948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                   (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30A73D-FB04-4436-8493-67F8686D3230}"/>
              </a:ext>
            </a:extLst>
          </p:cNvPr>
          <p:cNvSpPr txBox="1"/>
          <p:nvPr/>
        </p:nvSpPr>
        <p:spPr>
          <a:xfrm>
            <a:off x="3299884" y="427023"/>
            <a:ext cx="660611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4.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dòng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164DE884-5521-4452-88E8-F67367B92AF9}"/>
              </a:ext>
            </a:extLst>
          </p:cNvPr>
          <p:cNvSpPr/>
          <p:nvPr/>
        </p:nvSpPr>
        <p:spPr>
          <a:xfrm>
            <a:off x="4216363" y="2006169"/>
            <a:ext cx="533190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Rounded Rectangle 11">
            <a:extLst>
              <a:ext uri="{FF2B5EF4-FFF2-40B4-BE49-F238E27FC236}">
                <a16:creationId xmlns:a16="http://schemas.microsoft.com/office/drawing/2014/main" id="{16D1AD56-C902-4460-80E7-CBF677D04EFC}"/>
              </a:ext>
            </a:extLst>
          </p:cNvPr>
          <p:cNvSpPr/>
          <p:nvPr/>
        </p:nvSpPr>
        <p:spPr>
          <a:xfrm>
            <a:off x="3417903" y="2563531"/>
            <a:ext cx="899603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B03210B6-74AA-4575-8CB3-FAA92B6CBE75}"/>
              </a:ext>
            </a:extLst>
          </p:cNvPr>
          <p:cNvSpPr/>
          <p:nvPr/>
        </p:nvSpPr>
        <p:spPr>
          <a:xfrm>
            <a:off x="8739936" y="1940288"/>
            <a:ext cx="809126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Rounded Rectangle 13">
            <a:extLst>
              <a:ext uri="{FF2B5EF4-FFF2-40B4-BE49-F238E27FC236}">
                <a16:creationId xmlns:a16="http://schemas.microsoft.com/office/drawing/2014/main" id="{FF502FCF-054A-4ABD-BCD0-939525C5A0EF}"/>
              </a:ext>
            </a:extLst>
          </p:cNvPr>
          <p:cNvSpPr/>
          <p:nvPr/>
        </p:nvSpPr>
        <p:spPr>
          <a:xfrm>
            <a:off x="8334058" y="2516841"/>
            <a:ext cx="898719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21FB5039-B507-4EB4-A001-450A161BA53E}"/>
              </a:ext>
            </a:extLst>
          </p:cNvPr>
          <p:cNvSpPr/>
          <p:nvPr/>
        </p:nvSpPr>
        <p:spPr>
          <a:xfrm>
            <a:off x="8457465" y="4432902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Rounded Rectangle 20">
            <a:extLst>
              <a:ext uri="{FF2B5EF4-FFF2-40B4-BE49-F238E27FC236}">
                <a16:creationId xmlns:a16="http://schemas.microsoft.com/office/drawing/2014/main" id="{F8538885-4B07-4321-A7AC-D24ADDB0F25C}"/>
              </a:ext>
            </a:extLst>
          </p:cNvPr>
          <p:cNvSpPr/>
          <p:nvPr/>
        </p:nvSpPr>
        <p:spPr>
          <a:xfrm>
            <a:off x="8621034" y="5512523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0011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115409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517087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555016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1755057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3937049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395021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310156" y="0"/>
            <a:ext cx="3881844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3710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C8A93D-59D2-45C0-A51E-FEA8CA54FC97}"/>
              </a:ext>
            </a:extLst>
          </p:cNvPr>
          <p:cNvSpPr txBox="1"/>
          <p:nvPr/>
        </p:nvSpPr>
        <p:spPr>
          <a:xfrm>
            <a:off x="1615736" y="2963028"/>
            <a:ext cx="4524741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1723488" y="583613"/>
            <a:ext cx="883397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6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1.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Tìm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từ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ngữ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chỉ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sự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vật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hai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hoặc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  <a:endParaRPr lang="vi-VN" sz="36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69756B-F793-4C2B-AC4A-97D607B52844}"/>
              </a:ext>
            </a:extLst>
          </p:cNvPr>
          <p:cNvSpPr txBox="1"/>
          <p:nvPr/>
        </p:nvSpPr>
        <p:spPr>
          <a:xfrm>
            <a:off x="6490731" y="2960914"/>
            <a:ext cx="5243829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16AF723-86DF-49DE-9F17-1DE76FFD508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2472" y="2261641"/>
            <a:ext cx="499285" cy="49928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DEEB721-F1D3-4D2C-AE0B-10C472C89F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3412" y="2286782"/>
            <a:ext cx="537328" cy="537328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2698812" y="3568823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15DEC32-1A50-4391-9A1E-EAA58A232CEF}"/>
              </a:ext>
            </a:extLst>
          </p:cNvPr>
          <p:cNvCxnSpPr>
            <a:cxnSpLocks/>
          </p:cNvCxnSpPr>
          <p:nvPr/>
        </p:nvCxnSpPr>
        <p:spPr>
          <a:xfrm>
            <a:off x="4714043" y="3559946"/>
            <a:ext cx="71021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63CFA4-E398-42F9-9C86-C9915DDE779F}"/>
              </a:ext>
            </a:extLst>
          </p:cNvPr>
          <p:cNvCxnSpPr>
            <a:cxnSpLocks/>
          </p:cNvCxnSpPr>
          <p:nvPr/>
        </p:nvCxnSpPr>
        <p:spPr>
          <a:xfrm>
            <a:off x="4119238" y="4246782"/>
            <a:ext cx="1660125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A92393-FF8E-4B80-B615-55BA5CFB3C79}"/>
              </a:ext>
            </a:extLst>
          </p:cNvPr>
          <p:cNvCxnSpPr>
            <a:cxnSpLocks/>
          </p:cNvCxnSpPr>
          <p:nvPr/>
        </p:nvCxnSpPr>
        <p:spPr>
          <a:xfrm>
            <a:off x="4753992" y="487627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8B17B7F-8732-4BF8-857C-2089C0C2F7CC}"/>
              </a:ext>
            </a:extLst>
          </p:cNvPr>
          <p:cNvCxnSpPr>
            <a:cxnSpLocks/>
          </p:cNvCxnSpPr>
          <p:nvPr/>
        </p:nvCxnSpPr>
        <p:spPr>
          <a:xfrm>
            <a:off x="4127723" y="550576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20B8260-FD06-4E43-8F6F-5EF9B7731C10}"/>
              </a:ext>
            </a:extLst>
          </p:cNvPr>
          <p:cNvCxnSpPr>
            <a:cxnSpLocks/>
          </p:cNvCxnSpPr>
          <p:nvPr/>
        </p:nvCxnSpPr>
        <p:spPr>
          <a:xfrm>
            <a:off x="9347793" y="3552675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0402C6-08C9-47DF-B1F3-CBBCEB07CB20}"/>
              </a:ext>
            </a:extLst>
          </p:cNvPr>
          <p:cNvCxnSpPr>
            <a:cxnSpLocks/>
          </p:cNvCxnSpPr>
          <p:nvPr/>
        </p:nvCxnSpPr>
        <p:spPr>
          <a:xfrm>
            <a:off x="7218372" y="4255659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998E9A4-656C-461A-9025-FFE2D7A1A879}"/>
              </a:ext>
            </a:extLst>
          </p:cNvPr>
          <p:cNvCxnSpPr>
            <a:cxnSpLocks/>
          </p:cNvCxnSpPr>
          <p:nvPr/>
        </p:nvCxnSpPr>
        <p:spPr>
          <a:xfrm>
            <a:off x="8683187" y="4876272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4889520" y="3308400"/>
              <a:ext cx="959040" cy="1591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73680" y="3244680"/>
                <a:ext cx="991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/>
              <p14:cNvContentPartPr/>
              <p14:nvPr/>
            </p14:nvContentPartPr>
            <p14:xfrm>
              <a:off x="3645000" y="3289320"/>
              <a:ext cx="705240" cy="159120"/>
            </p14:xfrm>
          </p:contentPart>
        </mc:Choice>
        <mc:Fallback xmlns="">
          <p:pic>
            <p:nvPicPr>
              <p:cNvPr id="8" name="Ink 7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29160" y="3225960"/>
                <a:ext cx="73692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/>
              <p14:cNvContentPartPr/>
              <p14:nvPr/>
            </p14:nvContentPartPr>
            <p14:xfrm>
              <a:off x="4159080" y="3873600"/>
              <a:ext cx="1823040" cy="285840"/>
            </p14:xfrm>
          </p:contentPart>
        </mc:Choice>
        <mc:Fallback xmlns="">
          <p:pic>
            <p:nvPicPr>
              <p:cNvPr id="9" name="Ink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143240" y="3809880"/>
                <a:ext cx="1854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Ink 9"/>
              <p14:cNvContentPartPr/>
              <p14:nvPr/>
            </p14:nvContentPartPr>
            <p14:xfrm>
              <a:off x="3594240" y="4514760"/>
              <a:ext cx="787680" cy="279720"/>
            </p14:xfrm>
          </p:contentPart>
        </mc:Choice>
        <mc:Fallback xmlns="">
          <p:pic>
            <p:nvPicPr>
              <p:cNvPr id="10" name="Ink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78400" y="4451400"/>
                <a:ext cx="819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/>
              <p14:cNvContentPartPr/>
              <p14:nvPr/>
            </p14:nvContentPartPr>
            <p14:xfrm>
              <a:off x="4851360" y="4578480"/>
              <a:ext cx="825840" cy="279720"/>
            </p14:xfrm>
          </p:contentPart>
        </mc:Choice>
        <mc:Fallback xmlns="">
          <p:pic>
            <p:nvPicPr>
              <p:cNvPr id="11" name="Ink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835520" y="4514760"/>
                <a:ext cx="8575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/>
              <p14:cNvContentPartPr/>
              <p14:nvPr/>
            </p14:nvContentPartPr>
            <p14:xfrm>
              <a:off x="4349880" y="5181480"/>
              <a:ext cx="578160" cy="362520"/>
            </p14:xfrm>
          </p:contentPart>
        </mc:Choice>
        <mc:Fallback xmlns="">
          <p:pic>
            <p:nvPicPr>
              <p:cNvPr id="12" name="Ink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334040" y="5118120"/>
                <a:ext cx="6098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/>
              <p14:cNvContentPartPr/>
              <p14:nvPr/>
            </p14:nvContentPartPr>
            <p14:xfrm>
              <a:off x="7575480" y="3263760"/>
              <a:ext cx="680040" cy="159120"/>
            </p14:xfrm>
          </p:contentPart>
        </mc:Choice>
        <mc:Fallback xmlns="">
          <p:pic>
            <p:nvPicPr>
              <p:cNvPr id="13" name="Ink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9640" y="3200400"/>
                <a:ext cx="7117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/>
              <p14:cNvContentPartPr/>
              <p14:nvPr/>
            </p14:nvContentPartPr>
            <p14:xfrm>
              <a:off x="9461520" y="3251160"/>
              <a:ext cx="501840" cy="241560"/>
            </p14:xfrm>
          </p:contentPart>
        </mc:Choice>
        <mc:Fallback xmlns="">
          <p:pic>
            <p:nvPicPr>
              <p:cNvPr id="14" name="Ink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445680" y="3187800"/>
                <a:ext cx="5338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/>
              <p14:cNvContentPartPr/>
              <p14:nvPr/>
            </p14:nvContentPartPr>
            <p14:xfrm>
              <a:off x="7182000" y="3873600"/>
              <a:ext cx="686160" cy="425880"/>
            </p14:xfrm>
          </p:contentPart>
        </mc:Choice>
        <mc:Fallback xmlns="">
          <p:pic>
            <p:nvPicPr>
              <p:cNvPr id="15" name="Ink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165800" y="3809880"/>
                <a:ext cx="71820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/>
              <p14:cNvContentPartPr/>
              <p14:nvPr/>
            </p14:nvContentPartPr>
            <p14:xfrm>
              <a:off x="8813880" y="4610160"/>
              <a:ext cx="387720" cy="152640"/>
            </p14:xfrm>
          </p:contentPart>
        </mc:Choice>
        <mc:Fallback xmlns="">
          <p:pic>
            <p:nvPicPr>
              <p:cNvPr id="16" name="Ink 15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798040" y="4546440"/>
                <a:ext cx="4194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/>
              <p14:cNvContentPartPr/>
              <p14:nvPr/>
            </p14:nvContentPartPr>
            <p14:xfrm>
              <a:off x="7550280" y="4527720"/>
              <a:ext cx="692280" cy="165240"/>
            </p14:xfrm>
          </p:contentPart>
        </mc:Choice>
        <mc:Fallback xmlns="">
          <p:pic>
            <p:nvPicPr>
              <p:cNvPr id="17" name="Ink 16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34440" y="4464000"/>
                <a:ext cx="7239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/>
              <p14:cNvContentPartPr/>
              <p14:nvPr/>
            </p14:nvContentPartPr>
            <p14:xfrm>
              <a:off x="7182000" y="5187960"/>
              <a:ext cx="679680" cy="292320"/>
            </p14:xfrm>
          </p:contentPart>
        </mc:Choice>
        <mc:Fallback xmlns="">
          <p:pic>
            <p:nvPicPr>
              <p:cNvPr id="18" name="Ink 17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65800" y="5124600"/>
                <a:ext cx="711720" cy="41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52953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28601"/>
            <a:ext cx="9144000" cy="2306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981200" y="376904"/>
            <a:ext cx="84124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Bài trước em đã học bài gì?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20980" y="3629152"/>
            <a:ext cx="5875020" cy="2482346"/>
          </a:xfrm>
          <a:prstGeom prst="cloudCallout">
            <a:avLst>
              <a:gd name="adj1" fmla="val 87219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Cuốn sách của em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8926487" y="562077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419666"/>
            <a:ext cx="9509760" cy="22605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0" y="663989"/>
            <a:ext cx="8961119" cy="15684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Tên sách là hàng chữ lớn ở khoảng giữa....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41303" y="3524575"/>
            <a:ext cx="5612130" cy="2644993"/>
          </a:xfrm>
          <a:prstGeom prst="cloudCallout">
            <a:avLst>
              <a:gd name="adj1" fmla="val 66042"/>
              <a:gd name="adj2" fmla="val -6639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Bìa sách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44608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560" y="411481"/>
            <a:ext cx="9784080" cy="21237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798320" y="753160"/>
            <a:ext cx="93268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 viết sách được gọi là: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0" y="3703321"/>
            <a:ext cx="5141102" cy="2671812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Tác giả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0892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7160"/>
            <a:ext cx="10241280" cy="2488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341120" y="274638"/>
            <a:ext cx="950976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Ngay sau trang bìa là gì......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-121920" y="3819931"/>
            <a:ext cx="4160520" cy="2482346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Mục lục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30914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Bài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16: Khi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trang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sách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mở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ra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432699" y="517584"/>
            <a:ext cx="335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600" b="1" dirty="0" err="1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Yêu</a:t>
            </a:r>
            <a:r>
              <a:rPr lang="en-US" altLang="zh-CN" sz="3600" b="1" dirty="0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cầu</a:t>
            </a:r>
            <a:r>
              <a:rPr lang="en-US" altLang="zh-CN" sz="3600" b="1" dirty="0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cần</a:t>
            </a:r>
            <a:r>
              <a:rPr lang="en-US" altLang="zh-CN" sz="3600" b="1" dirty="0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 smtClean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đạt</a:t>
            </a:r>
            <a:endParaRPr lang="zh-CN" altLang="en-US" sz="3600" b="1" dirty="0">
              <a:solidFill>
                <a:srgbClr val="FCB6C5">
                  <a:lumMod val="90000"/>
                </a:srgbClr>
              </a:solidFill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952837"/>
            <a:ext cx="680582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3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Đọc đúng rõ ràng một văn bản thơ</a:t>
            </a:r>
            <a:endParaRPr lang="zh-CN" altLang="en-US" sz="33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248942" y="471915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2977537" y="5097277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75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Hiểu nội dung bài: Sách mang cho ta bao điều kì diệu, sách mở ra trước mắt chúng ta cả một thế giới sinh độn</a:t>
            </a:r>
            <a:r>
              <a:rPr lang="en-US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g</a:t>
            </a:r>
            <a:endParaRPr lang="zh-CN" altLang="en-US" sz="28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Trả lời được các câu hỏi của bài.</a:t>
            </a:r>
            <a:endParaRPr lang="zh-CN" altLang="en-US" sz="32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86960" y="34800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36182" y="1436478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57607" y="4634248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38385" y="1674448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93060" y="3856440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23038" y="314412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9569559" y="-80609"/>
            <a:ext cx="2495462" cy="777692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863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152</TotalTime>
  <Words>1091</Words>
  <Application>Microsoft Office PowerPoint</Application>
  <PresentationFormat>Widescreen</PresentationFormat>
  <Paragraphs>216</Paragraphs>
  <Slides>27</Slides>
  <Notes>3</Notes>
  <HiddenSlides>0</HiddenSlides>
  <MMClips>1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27</vt:i4>
      </vt:variant>
    </vt:vector>
  </HeadingPairs>
  <TitlesOfParts>
    <vt:vector size="45" baseType="lpstr">
      <vt:lpstr>宋体</vt:lpstr>
      <vt:lpstr>Arial</vt:lpstr>
      <vt:lpstr>Arial Black</vt:lpstr>
      <vt:lpstr>Arial-Rounded</vt:lpstr>
      <vt:lpstr>Calibri</vt:lpstr>
      <vt:lpstr>等线</vt:lpstr>
      <vt:lpstr>Lato Hairline</vt:lpstr>
      <vt:lpstr>Lato Light</vt:lpstr>
      <vt:lpstr>Lato Regular</vt:lpstr>
      <vt:lpstr>黑体</vt:lpstr>
      <vt:lpstr>Times New Roman</vt:lpstr>
      <vt:lpstr>华康海报体W12(P)</vt:lpstr>
      <vt:lpstr>方正卡通简体</vt:lpstr>
      <vt:lpstr>方正少儿简体</vt:lpstr>
      <vt:lpstr>方正黑体简体</vt:lpstr>
      <vt:lpstr>1_Office Theme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DELL</cp:lastModifiedBy>
  <cp:revision>16</cp:revision>
  <dcterms:created xsi:type="dcterms:W3CDTF">2021-07-29T04:46:52Z</dcterms:created>
  <dcterms:modified xsi:type="dcterms:W3CDTF">2022-10-25T15:46:20Z</dcterms:modified>
</cp:coreProperties>
</file>