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0" r:id="rId3"/>
    <p:sldMasterId id="2147483680" r:id="rId4"/>
    <p:sldMasterId id="2147483685" r:id="rId5"/>
    <p:sldMasterId id="2147483695" r:id="rId6"/>
  </p:sldMasterIdLst>
  <p:notesMasterIdLst>
    <p:notesMasterId r:id="rId25"/>
  </p:notesMasterIdLst>
  <p:handoutMasterIdLst>
    <p:handoutMasterId r:id="rId26"/>
  </p:handoutMasterIdLst>
  <p:sldIdLst>
    <p:sldId id="291" r:id="rId7"/>
    <p:sldId id="275" r:id="rId8"/>
    <p:sldId id="258" r:id="rId9"/>
    <p:sldId id="333" r:id="rId10"/>
    <p:sldId id="293" r:id="rId11"/>
    <p:sldId id="324" r:id="rId12"/>
    <p:sldId id="336" r:id="rId13"/>
    <p:sldId id="338" r:id="rId14"/>
    <p:sldId id="339" r:id="rId15"/>
    <p:sldId id="340" r:id="rId16"/>
    <p:sldId id="325" r:id="rId17"/>
    <p:sldId id="337" r:id="rId18"/>
    <p:sldId id="344" r:id="rId19"/>
    <p:sldId id="341" r:id="rId20"/>
    <p:sldId id="345" r:id="rId21"/>
    <p:sldId id="323" r:id="rId22"/>
    <p:sldId id="292" r:id="rId23"/>
    <p:sldId id="318" r:id="rId24"/>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5F5A"/>
    <a:srgbClr val="3C9089"/>
    <a:srgbClr val="F1F8FD"/>
    <a:srgbClr val="F25880"/>
    <a:srgbClr val="D7EAF9"/>
    <a:srgbClr val="6ED8FF"/>
    <a:srgbClr val="CCE7F7"/>
    <a:srgbClr val="F4760F"/>
    <a:srgbClr val="F9A239"/>
    <a:srgbClr val="F576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03" autoAdjust="0"/>
    <p:restoredTop sz="94630"/>
  </p:normalViewPr>
  <p:slideViewPr>
    <p:cSldViewPr snapToGrid="0">
      <p:cViewPr varScale="1">
        <p:scale>
          <a:sx n="78" d="100"/>
          <a:sy n="78" d="100"/>
        </p:scale>
        <p:origin x="379" y="5"/>
      </p:cViewPr>
      <p:guideLst/>
    </p:cSldViewPr>
  </p:slideViewPr>
  <p:notesTextViewPr>
    <p:cViewPr>
      <p:scale>
        <a:sx n="1" d="1"/>
        <a:sy n="1" d="1"/>
      </p:scale>
      <p:origin x="0" y="0"/>
    </p:cViewPr>
  </p:notesTextViewPr>
  <p:notesViewPr>
    <p:cSldViewPr snapToGrid="0">
      <p:cViewPr varScale="1">
        <p:scale>
          <a:sx n="65" d="100"/>
          <a:sy n="65" d="100"/>
        </p:scale>
        <p:origin x="315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1B31E8-C448-3720-E242-691DAF7573C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4D7EFB8-8089-CBC3-9E6D-0B38070412C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CE6358-A6C2-4FA0-93C3-581090B657ED}" type="datetimeFigureOut">
              <a:rPr lang="en-US" smtClean="0"/>
              <a:t>10/2/2022</a:t>
            </a:fld>
            <a:endParaRPr lang="en-US"/>
          </a:p>
        </p:txBody>
      </p:sp>
      <p:sp>
        <p:nvSpPr>
          <p:cNvPr id="4" name="Footer Placeholder 3">
            <a:extLst>
              <a:ext uri="{FF2B5EF4-FFF2-40B4-BE49-F238E27FC236}">
                <a16:creationId xmlns:a16="http://schemas.microsoft.com/office/drawing/2014/main" id="{F3B6D6A4-19EE-E486-71A4-9E8BF53691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D68391C-5EF0-CB6A-7475-B1B9076930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0C8A49-91D5-4696-86FC-0CAB90647686}" type="slidenum">
              <a:rPr lang="en-US" smtClean="0"/>
              <a:t>‹#›</a:t>
            </a:fld>
            <a:endParaRPr lang="en-US"/>
          </a:p>
        </p:txBody>
      </p:sp>
    </p:spTree>
    <p:extLst>
      <p:ext uri="{BB962C8B-B14F-4D97-AF65-F5344CB8AC3E}">
        <p14:creationId xmlns:p14="http://schemas.microsoft.com/office/powerpoint/2010/main" val="26714829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3A98F5-717E-45F8-93D1-7269B45DAD6B}" type="datetimeFigureOut">
              <a:rPr lang="en-US" smtClean="0"/>
              <a:t>10/2/2022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F95A67-2869-4D78-A886-AF0B81BA4D11}" type="slidenum">
              <a:rPr lang="en-US" smtClean="0"/>
              <a:t>‹#›</a:t>
            </a:fld>
            <a:endParaRPr lang="en-US"/>
          </a:p>
        </p:txBody>
      </p:sp>
    </p:spTree>
    <p:extLst>
      <p:ext uri="{BB962C8B-B14F-4D97-AF65-F5344CB8AC3E}">
        <p14:creationId xmlns:p14="http://schemas.microsoft.com/office/powerpoint/2010/main" val="2038282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F95A67-2869-4D78-A886-AF0B81BA4D11}" type="slidenum">
              <a:rPr lang="en-US" smtClean="0"/>
              <a:t>2</a:t>
            </a:fld>
            <a:endParaRPr lang="en-US"/>
          </a:p>
        </p:txBody>
      </p:sp>
    </p:spTree>
    <p:extLst>
      <p:ext uri="{BB962C8B-B14F-4D97-AF65-F5344CB8AC3E}">
        <p14:creationId xmlns:p14="http://schemas.microsoft.com/office/powerpoint/2010/main" val="634099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8DE8A-2CE1-5353-CD33-B07003F698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93A05E-59C8-9BCD-28A9-8CC5031F78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27FFF8-0267-BEBB-7FA0-1371A837DCF2}"/>
              </a:ext>
            </a:extLst>
          </p:cNvPr>
          <p:cNvSpPr>
            <a:spLocks noGrp="1"/>
          </p:cNvSpPr>
          <p:nvPr>
            <p:ph type="dt" sz="half" idx="10"/>
          </p:nvPr>
        </p:nvSpPr>
        <p:spPr/>
        <p:txBody>
          <a:bodyPr/>
          <a:lstStyle/>
          <a:p>
            <a:fld id="{79FC37A7-4E88-4A16-A696-360FC107F855}" type="datetimeFigureOut">
              <a:rPr lang="en-US" smtClean="0"/>
              <a:t>10/2/2022</a:t>
            </a:fld>
            <a:endParaRPr lang="en-US"/>
          </a:p>
        </p:txBody>
      </p:sp>
      <p:sp>
        <p:nvSpPr>
          <p:cNvPr id="5" name="Footer Placeholder 4">
            <a:extLst>
              <a:ext uri="{FF2B5EF4-FFF2-40B4-BE49-F238E27FC236}">
                <a16:creationId xmlns:a16="http://schemas.microsoft.com/office/drawing/2014/main" id="{C88D1629-322B-FB2B-8233-286B97686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1C5CC-A6D9-4B83-6287-44407B5B9284}"/>
              </a:ext>
            </a:extLst>
          </p:cNvPr>
          <p:cNvSpPr>
            <a:spLocks noGrp="1"/>
          </p:cNvSpPr>
          <p:nvPr>
            <p:ph type="sldNum" sz="quarter" idx="12"/>
          </p:nvPr>
        </p:nvSpPr>
        <p:spPr/>
        <p:txBody>
          <a:bodyPr/>
          <a:lstStyle/>
          <a:p>
            <a:fld id="{1DBBC781-5528-4077-AFBD-5E208DA9B47C}" type="slidenum">
              <a:rPr lang="en-US" smtClean="0"/>
              <a:t>‹#›</a:t>
            </a:fld>
            <a:endParaRPr lang="en-US"/>
          </a:p>
        </p:txBody>
      </p:sp>
    </p:spTree>
    <p:extLst>
      <p:ext uri="{BB962C8B-B14F-4D97-AF65-F5344CB8AC3E}">
        <p14:creationId xmlns:p14="http://schemas.microsoft.com/office/powerpoint/2010/main" val="18656486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56E7B-8B95-6A1A-F9F3-E9CD143AC2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86AE1D-AA3B-7445-AD98-5FF1D51A69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CD98D7-6BD8-E83F-FAA4-4BD16175F16F}"/>
              </a:ext>
            </a:extLst>
          </p:cNvPr>
          <p:cNvSpPr>
            <a:spLocks noGrp="1"/>
          </p:cNvSpPr>
          <p:nvPr>
            <p:ph type="dt" sz="half" idx="10"/>
          </p:nvPr>
        </p:nvSpPr>
        <p:spPr/>
        <p:txBody>
          <a:bodyPr/>
          <a:lstStyle/>
          <a:p>
            <a:fld id="{79FC37A7-4E88-4A16-A696-360FC107F855}" type="datetimeFigureOut">
              <a:rPr lang="en-US" smtClean="0"/>
              <a:t>10/2/2022</a:t>
            </a:fld>
            <a:endParaRPr lang="en-US"/>
          </a:p>
        </p:txBody>
      </p:sp>
      <p:sp>
        <p:nvSpPr>
          <p:cNvPr id="5" name="Footer Placeholder 4">
            <a:extLst>
              <a:ext uri="{FF2B5EF4-FFF2-40B4-BE49-F238E27FC236}">
                <a16:creationId xmlns:a16="http://schemas.microsoft.com/office/drawing/2014/main" id="{B81A02BE-63D8-560B-9B80-9BC57BFF71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A76E7-B566-ADDB-67C6-BED4BBEBEF10}"/>
              </a:ext>
            </a:extLst>
          </p:cNvPr>
          <p:cNvSpPr>
            <a:spLocks noGrp="1"/>
          </p:cNvSpPr>
          <p:nvPr>
            <p:ph type="sldNum" sz="quarter" idx="12"/>
          </p:nvPr>
        </p:nvSpPr>
        <p:spPr/>
        <p:txBody>
          <a:bodyPr/>
          <a:lstStyle/>
          <a:p>
            <a:fld id="{1DBBC781-5528-4077-AFBD-5E208DA9B47C}" type="slidenum">
              <a:rPr lang="en-US" smtClean="0"/>
              <a:t>‹#›</a:t>
            </a:fld>
            <a:endParaRPr lang="en-US"/>
          </a:p>
        </p:txBody>
      </p:sp>
    </p:spTree>
    <p:extLst>
      <p:ext uri="{BB962C8B-B14F-4D97-AF65-F5344CB8AC3E}">
        <p14:creationId xmlns:p14="http://schemas.microsoft.com/office/powerpoint/2010/main" val="22438364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6D64C0-865C-2EAC-5A2E-C7BC4A87B1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1597C3-2440-2429-023B-206FC77184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ADF70-22C7-CAB2-21A6-1052CF8F5BF9}"/>
              </a:ext>
            </a:extLst>
          </p:cNvPr>
          <p:cNvSpPr>
            <a:spLocks noGrp="1"/>
          </p:cNvSpPr>
          <p:nvPr>
            <p:ph type="dt" sz="half" idx="10"/>
          </p:nvPr>
        </p:nvSpPr>
        <p:spPr/>
        <p:txBody>
          <a:bodyPr/>
          <a:lstStyle/>
          <a:p>
            <a:fld id="{79FC37A7-4E88-4A16-A696-360FC107F855}" type="datetimeFigureOut">
              <a:rPr lang="en-US" smtClean="0"/>
              <a:t>10/2/2022</a:t>
            </a:fld>
            <a:endParaRPr lang="en-US"/>
          </a:p>
        </p:txBody>
      </p:sp>
      <p:sp>
        <p:nvSpPr>
          <p:cNvPr id="5" name="Footer Placeholder 4">
            <a:extLst>
              <a:ext uri="{FF2B5EF4-FFF2-40B4-BE49-F238E27FC236}">
                <a16:creationId xmlns:a16="http://schemas.microsoft.com/office/drawing/2014/main" id="{F7AC35A5-0608-879A-61B9-0E15918BC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9A8571-EBF2-5841-ED36-3918060DF5B5}"/>
              </a:ext>
            </a:extLst>
          </p:cNvPr>
          <p:cNvSpPr>
            <a:spLocks noGrp="1"/>
          </p:cNvSpPr>
          <p:nvPr>
            <p:ph type="sldNum" sz="quarter" idx="12"/>
          </p:nvPr>
        </p:nvSpPr>
        <p:spPr/>
        <p:txBody>
          <a:bodyPr/>
          <a:lstStyle/>
          <a:p>
            <a:fld id="{1DBBC781-5528-4077-AFBD-5E208DA9B47C}" type="slidenum">
              <a:rPr lang="en-US" smtClean="0"/>
              <a:t>‹#›</a:t>
            </a:fld>
            <a:endParaRPr lang="en-US"/>
          </a:p>
        </p:txBody>
      </p:sp>
    </p:spTree>
    <p:extLst>
      <p:ext uri="{BB962C8B-B14F-4D97-AF65-F5344CB8AC3E}">
        <p14:creationId xmlns:p14="http://schemas.microsoft.com/office/powerpoint/2010/main" val="96228291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2022/10/2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607450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2022/10/2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181897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2022/10/2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0585637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2022/10/2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763314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2022/10/2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2162513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2022/10/2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4724481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2022/10/2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207171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2022/10/2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603899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79F9F-5D50-0A66-73EE-545722E888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982209-0173-826E-7276-3ED285CFA6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0ECBE3-F9E2-324C-F5C2-18BB5F29E1C6}"/>
              </a:ext>
            </a:extLst>
          </p:cNvPr>
          <p:cNvSpPr>
            <a:spLocks noGrp="1"/>
          </p:cNvSpPr>
          <p:nvPr>
            <p:ph type="dt" sz="half" idx="10"/>
          </p:nvPr>
        </p:nvSpPr>
        <p:spPr/>
        <p:txBody>
          <a:bodyPr/>
          <a:lstStyle/>
          <a:p>
            <a:fld id="{79FC37A7-4E88-4A16-A696-360FC107F855}" type="datetimeFigureOut">
              <a:rPr lang="en-US" smtClean="0"/>
              <a:t>10/2/2022</a:t>
            </a:fld>
            <a:endParaRPr lang="en-US"/>
          </a:p>
        </p:txBody>
      </p:sp>
      <p:sp>
        <p:nvSpPr>
          <p:cNvPr id="5" name="Footer Placeholder 4">
            <a:extLst>
              <a:ext uri="{FF2B5EF4-FFF2-40B4-BE49-F238E27FC236}">
                <a16:creationId xmlns:a16="http://schemas.microsoft.com/office/drawing/2014/main" id="{F70C3755-32C3-78BE-BE71-AEB1B9C228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AC182-234F-2214-A118-C1B16408FD60}"/>
              </a:ext>
            </a:extLst>
          </p:cNvPr>
          <p:cNvSpPr>
            <a:spLocks noGrp="1"/>
          </p:cNvSpPr>
          <p:nvPr>
            <p:ph type="sldNum" sz="quarter" idx="12"/>
          </p:nvPr>
        </p:nvSpPr>
        <p:spPr/>
        <p:txBody>
          <a:bodyPr/>
          <a:lstStyle/>
          <a:p>
            <a:fld id="{1DBBC781-5528-4077-AFBD-5E208DA9B47C}" type="slidenum">
              <a:rPr lang="en-US" smtClean="0"/>
              <a:t>‹#›</a:t>
            </a:fld>
            <a:endParaRPr lang="en-US"/>
          </a:p>
        </p:txBody>
      </p:sp>
    </p:spTree>
    <p:extLst>
      <p:ext uri="{BB962C8B-B14F-4D97-AF65-F5344CB8AC3E}">
        <p14:creationId xmlns:p14="http://schemas.microsoft.com/office/powerpoint/2010/main" val="356795970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2022/10/2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2856841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2022/10/2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580734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2022/10/2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8538875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2022/10/2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072407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123784283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0506899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5968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62245691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314888030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24491709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7E773-95D5-ABFD-0D12-2D920DDD6A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099A52-9C9F-05D5-3C86-BC19B7DEEE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B524EA-9B3A-1573-9C68-630BCEA083CC}"/>
              </a:ext>
            </a:extLst>
          </p:cNvPr>
          <p:cNvSpPr>
            <a:spLocks noGrp="1"/>
          </p:cNvSpPr>
          <p:nvPr>
            <p:ph type="dt" sz="half" idx="10"/>
          </p:nvPr>
        </p:nvSpPr>
        <p:spPr/>
        <p:txBody>
          <a:bodyPr/>
          <a:lstStyle/>
          <a:p>
            <a:fld id="{79FC37A7-4E88-4A16-A696-360FC107F855}" type="datetimeFigureOut">
              <a:rPr lang="en-US" smtClean="0"/>
              <a:t>10/2/2022</a:t>
            </a:fld>
            <a:endParaRPr lang="en-US"/>
          </a:p>
        </p:txBody>
      </p:sp>
      <p:sp>
        <p:nvSpPr>
          <p:cNvPr id="5" name="Footer Placeholder 4">
            <a:extLst>
              <a:ext uri="{FF2B5EF4-FFF2-40B4-BE49-F238E27FC236}">
                <a16:creationId xmlns:a16="http://schemas.microsoft.com/office/drawing/2014/main" id="{77D46DE9-E939-EB88-029A-1C8BC8070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5F61FD-A546-4FC0-DEC1-47484A968D5B}"/>
              </a:ext>
            </a:extLst>
          </p:cNvPr>
          <p:cNvSpPr>
            <a:spLocks noGrp="1"/>
          </p:cNvSpPr>
          <p:nvPr>
            <p:ph type="sldNum" sz="quarter" idx="12"/>
          </p:nvPr>
        </p:nvSpPr>
        <p:spPr/>
        <p:txBody>
          <a:bodyPr/>
          <a:lstStyle/>
          <a:p>
            <a:fld id="{1DBBC781-5528-4077-AFBD-5E208DA9B47C}" type="slidenum">
              <a:rPr lang="en-US" smtClean="0"/>
              <a:t>‹#›</a:t>
            </a:fld>
            <a:endParaRPr lang="en-US"/>
          </a:p>
        </p:txBody>
      </p:sp>
    </p:spTree>
    <p:extLst>
      <p:ext uri="{BB962C8B-B14F-4D97-AF65-F5344CB8AC3E}">
        <p14:creationId xmlns:p14="http://schemas.microsoft.com/office/powerpoint/2010/main" val="169656645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28545912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7213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1">
            <a:extLst>
              <a:ext uri="{FF2B5EF4-FFF2-40B4-BE49-F238E27FC236}">
                <a16:creationId xmlns:a16="http://schemas.microsoft.com/office/drawing/2014/main" id="{0114BE7A-E994-1165-77B8-BCC0370D08D1}"/>
              </a:ext>
            </a:extLst>
          </p:cNvPr>
          <p:cNvGrpSpPr/>
          <p:nvPr userDrawn="1"/>
        </p:nvGrpSpPr>
        <p:grpSpPr>
          <a:xfrm>
            <a:off x="10160" y="0"/>
            <a:ext cx="12182475" cy="6911975"/>
            <a:chOff x="0" y="0"/>
            <a:chExt cx="19185" cy="10885"/>
          </a:xfrm>
        </p:grpSpPr>
        <p:pic>
          <p:nvPicPr>
            <p:cNvPr id="3" name="图片 5" descr="34">
              <a:extLst>
                <a:ext uri="{FF2B5EF4-FFF2-40B4-BE49-F238E27FC236}">
                  <a16:creationId xmlns:a16="http://schemas.microsoft.com/office/drawing/2014/main" id="{B25A045F-DBF4-0FD2-0184-FBCE8EB17678}"/>
                </a:ext>
              </a:extLst>
            </p:cNvPr>
            <p:cNvPicPr>
              <a:picLocks noChangeAspect="1"/>
            </p:cNvPicPr>
            <p:nvPr/>
          </p:nvPicPr>
          <p:blipFill>
            <a:blip r:embed="rId2"/>
            <a:stretch>
              <a:fillRect/>
            </a:stretch>
          </p:blipFill>
          <p:spPr>
            <a:xfrm>
              <a:off x="0" y="5114"/>
              <a:ext cx="19185" cy="5771"/>
            </a:xfrm>
            <a:prstGeom prst="rect">
              <a:avLst/>
            </a:prstGeom>
          </p:spPr>
        </p:pic>
        <p:sp>
          <p:nvSpPr>
            <p:cNvPr id="4" name="矩形 1">
              <a:extLst>
                <a:ext uri="{FF2B5EF4-FFF2-40B4-BE49-F238E27FC236}">
                  <a16:creationId xmlns:a16="http://schemas.microsoft.com/office/drawing/2014/main" id="{61B482F6-AC07-4738-63D2-D48521351B15}"/>
                </a:ext>
              </a:extLst>
            </p:cNvPr>
            <p:cNvSpPr/>
            <p:nvPr/>
          </p:nvSpPr>
          <p:spPr>
            <a:xfrm>
              <a:off x="469" y="456"/>
              <a:ext cx="18206" cy="9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5" name="图片 2" descr="35">
              <a:extLst>
                <a:ext uri="{FF2B5EF4-FFF2-40B4-BE49-F238E27FC236}">
                  <a16:creationId xmlns:a16="http://schemas.microsoft.com/office/drawing/2014/main" id="{5B4420A7-4324-0CAC-3BFD-907DAF9C485D}"/>
                </a:ext>
              </a:extLst>
            </p:cNvPr>
            <p:cNvPicPr>
              <a:picLocks noChangeAspect="1"/>
            </p:cNvPicPr>
            <p:nvPr/>
          </p:nvPicPr>
          <p:blipFill>
            <a:blip r:embed="rId3"/>
            <a:stretch>
              <a:fillRect/>
            </a:stretch>
          </p:blipFill>
          <p:spPr>
            <a:xfrm>
              <a:off x="0" y="0"/>
              <a:ext cx="19185" cy="9129"/>
            </a:xfrm>
            <a:prstGeom prst="rect">
              <a:avLst/>
            </a:prstGeom>
          </p:spPr>
        </p:pic>
      </p:grpSp>
    </p:spTree>
    <p:extLst>
      <p:ext uri="{BB962C8B-B14F-4D97-AF65-F5344CB8AC3E}">
        <p14:creationId xmlns:p14="http://schemas.microsoft.com/office/powerpoint/2010/main" val="418686449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8217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字魂105号-简雅黑" panose="00000500000000000000" charset="-122"/>
                <a:ea typeface="字魂105号-简雅黑" panose="00000500000000000000" charset="-122"/>
              </a:defRPr>
            </a:lvl1pPr>
          </a:lstStyle>
          <a:p>
            <a:fld id="{D997B5FA-0921-464F-AAE1-844C04324D75}" type="datetimeFigureOut">
              <a:rPr lang="zh-CN" altLang="en-US" smtClean="0"/>
              <a:t>2022/10/2</a:t>
            </a:fld>
            <a:endParaRPr lang="zh-CN" altLang="en-US"/>
          </a:p>
        </p:txBody>
      </p:sp>
      <p:sp>
        <p:nvSpPr>
          <p:cNvPr id="3" name="页脚占位符 2"/>
          <p:cNvSpPr>
            <a:spLocks noGrp="1"/>
          </p:cNvSpPr>
          <p:nvPr>
            <p:ph type="ftr" sz="quarter" idx="11"/>
          </p:nvPr>
        </p:nvSpPr>
        <p:spPr/>
        <p:txBody>
          <a:bodyPr/>
          <a:lstStyle>
            <a:lvl1pPr>
              <a:defRPr>
                <a:latin typeface="字魂105号-简雅黑" panose="00000500000000000000" charset="-122"/>
                <a:ea typeface="字魂105号-简雅黑" panose="00000500000000000000" charset="-122"/>
              </a:defRPr>
            </a:lvl1pPr>
          </a:lstStyle>
          <a:p>
            <a:endParaRPr lang="zh-CN" altLang="en-US"/>
          </a:p>
        </p:txBody>
      </p:sp>
      <p:sp>
        <p:nvSpPr>
          <p:cNvPr id="4" name="灯片编号占位符 3"/>
          <p:cNvSpPr>
            <a:spLocks noGrp="1"/>
          </p:cNvSpPr>
          <p:nvPr>
            <p:ph type="sldNum" sz="quarter" idx="12"/>
          </p:nvPr>
        </p:nvSpPr>
        <p:spPr/>
        <p:txBody>
          <a:bodyPr/>
          <a:lstStyle>
            <a:lvl1pPr>
              <a:defRPr>
                <a:latin typeface="字魂105号-简雅黑" panose="00000500000000000000" charset="-122"/>
                <a:ea typeface="字魂105号-简雅黑" panose="00000500000000000000" charset="-122"/>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78208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67627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02679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9837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81623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99243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26212-7A58-AFBA-EE9B-94E4B5526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2D34F3-2C6F-00F5-EABE-C43A6E97AC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1584B5-2E65-F00D-0A41-514525A937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E0FCA-94B9-4ED8-0E2C-9E30A8E5B547}"/>
              </a:ext>
            </a:extLst>
          </p:cNvPr>
          <p:cNvSpPr>
            <a:spLocks noGrp="1"/>
          </p:cNvSpPr>
          <p:nvPr>
            <p:ph type="dt" sz="half" idx="10"/>
          </p:nvPr>
        </p:nvSpPr>
        <p:spPr/>
        <p:txBody>
          <a:bodyPr/>
          <a:lstStyle/>
          <a:p>
            <a:fld id="{79FC37A7-4E88-4A16-A696-360FC107F855}" type="datetimeFigureOut">
              <a:rPr lang="en-US" smtClean="0"/>
              <a:t>10/2/2022</a:t>
            </a:fld>
            <a:endParaRPr lang="en-US"/>
          </a:p>
        </p:txBody>
      </p:sp>
      <p:sp>
        <p:nvSpPr>
          <p:cNvPr id="6" name="Footer Placeholder 5">
            <a:extLst>
              <a:ext uri="{FF2B5EF4-FFF2-40B4-BE49-F238E27FC236}">
                <a16:creationId xmlns:a16="http://schemas.microsoft.com/office/drawing/2014/main" id="{132925DF-7353-0913-FD59-7C3C8149CD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8B4DA9-F1E7-3E81-D981-5B7DDEB2E221}"/>
              </a:ext>
            </a:extLst>
          </p:cNvPr>
          <p:cNvSpPr>
            <a:spLocks noGrp="1"/>
          </p:cNvSpPr>
          <p:nvPr>
            <p:ph type="sldNum" sz="quarter" idx="12"/>
          </p:nvPr>
        </p:nvSpPr>
        <p:spPr/>
        <p:txBody>
          <a:bodyPr/>
          <a:lstStyle/>
          <a:p>
            <a:fld id="{1DBBC781-5528-4077-AFBD-5E208DA9B47C}" type="slidenum">
              <a:rPr lang="en-US" smtClean="0"/>
              <a:t>‹#›</a:t>
            </a:fld>
            <a:endParaRPr lang="en-US"/>
          </a:p>
        </p:txBody>
      </p:sp>
    </p:spTree>
    <p:extLst>
      <p:ext uri="{BB962C8B-B14F-4D97-AF65-F5344CB8AC3E}">
        <p14:creationId xmlns:p14="http://schemas.microsoft.com/office/powerpoint/2010/main" val="27751478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72140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99280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27726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96594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59755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5375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68296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93223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4040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0599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D2A54-42DA-DE40-7F00-CA3EB379A8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176E5C-E86A-C874-F694-162427D0C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39507D-2D0F-B027-2F53-A3A9F48650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553851-B2EA-9C3F-24B9-6B68F7B7BD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FCDFED-5BD9-BD69-B797-6DB0AAF547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BABACC-6E5F-F437-6EB1-BC8171AC134E}"/>
              </a:ext>
            </a:extLst>
          </p:cNvPr>
          <p:cNvSpPr>
            <a:spLocks noGrp="1"/>
          </p:cNvSpPr>
          <p:nvPr>
            <p:ph type="dt" sz="half" idx="10"/>
          </p:nvPr>
        </p:nvSpPr>
        <p:spPr/>
        <p:txBody>
          <a:bodyPr/>
          <a:lstStyle/>
          <a:p>
            <a:fld id="{79FC37A7-4E88-4A16-A696-360FC107F855}" type="datetimeFigureOut">
              <a:rPr lang="en-US" smtClean="0"/>
              <a:t>10/2/2022</a:t>
            </a:fld>
            <a:endParaRPr lang="en-US"/>
          </a:p>
        </p:txBody>
      </p:sp>
      <p:sp>
        <p:nvSpPr>
          <p:cNvPr id="8" name="Footer Placeholder 7">
            <a:extLst>
              <a:ext uri="{FF2B5EF4-FFF2-40B4-BE49-F238E27FC236}">
                <a16:creationId xmlns:a16="http://schemas.microsoft.com/office/drawing/2014/main" id="{2726612E-4F37-0471-2C23-2258B8A037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FEDCB2-674E-0BE9-9340-DFB893A6F1BE}"/>
              </a:ext>
            </a:extLst>
          </p:cNvPr>
          <p:cNvSpPr>
            <a:spLocks noGrp="1"/>
          </p:cNvSpPr>
          <p:nvPr>
            <p:ph type="sldNum" sz="quarter" idx="12"/>
          </p:nvPr>
        </p:nvSpPr>
        <p:spPr/>
        <p:txBody>
          <a:bodyPr/>
          <a:lstStyle/>
          <a:p>
            <a:fld id="{1DBBC781-5528-4077-AFBD-5E208DA9B47C}" type="slidenum">
              <a:rPr lang="en-US" smtClean="0"/>
              <a:t>‹#›</a:t>
            </a:fld>
            <a:endParaRPr lang="en-US"/>
          </a:p>
        </p:txBody>
      </p:sp>
    </p:spTree>
    <p:extLst>
      <p:ext uri="{BB962C8B-B14F-4D97-AF65-F5344CB8AC3E}">
        <p14:creationId xmlns:p14="http://schemas.microsoft.com/office/powerpoint/2010/main" val="119187366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05366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21304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3246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1231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362643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1">
            <a:extLst>
              <a:ext uri="{FF2B5EF4-FFF2-40B4-BE49-F238E27FC236}">
                <a16:creationId xmlns:a16="http://schemas.microsoft.com/office/drawing/2014/main" id="{0114BE7A-E994-1165-77B8-BCC0370D08D1}"/>
              </a:ext>
            </a:extLst>
          </p:cNvPr>
          <p:cNvGrpSpPr/>
          <p:nvPr userDrawn="1"/>
        </p:nvGrpSpPr>
        <p:grpSpPr>
          <a:xfrm>
            <a:off x="10160" y="0"/>
            <a:ext cx="12182475" cy="6911975"/>
            <a:chOff x="0" y="0"/>
            <a:chExt cx="19185" cy="10885"/>
          </a:xfrm>
        </p:grpSpPr>
        <p:pic>
          <p:nvPicPr>
            <p:cNvPr id="3" name="图片 5" descr="34">
              <a:extLst>
                <a:ext uri="{FF2B5EF4-FFF2-40B4-BE49-F238E27FC236}">
                  <a16:creationId xmlns:a16="http://schemas.microsoft.com/office/drawing/2014/main" id="{B25A045F-DBF4-0FD2-0184-FBCE8EB17678}"/>
                </a:ext>
              </a:extLst>
            </p:cNvPr>
            <p:cNvPicPr>
              <a:picLocks noChangeAspect="1"/>
            </p:cNvPicPr>
            <p:nvPr/>
          </p:nvPicPr>
          <p:blipFill>
            <a:blip r:embed="rId2"/>
            <a:stretch>
              <a:fillRect/>
            </a:stretch>
          </p:blipFill>
          <p:spPr>
            <a:xfrm>
              <a:off x="0" y="5114"/>
              <a:ext cx="19185" cy="5771"/>
            </a:xfrm>
            <a:prstGeom prst="rect">
              <a:avLst/>
            </a:prstGeom>
          </p:spPr>
        </p:pic>
        <p:sp>
          <p:nvSpPr>
            <p:cNvPr id="4" name="矩形 1">
              <a:extLst>
                <a:ext uri="{FF2B5EF4-FFF2-40B4-BE49-F238E27FC236}">
                  <a16:creationId xmlns:a16="http://schemas.microsoft.com/office/drawing/2014/main" id="{61B482F6-AC07-4738-63D2-D48521351B15}"/>
                </a:ext>
              </a:extLst>
            </p:cNvPr>
            <p:cNvSpPr/>
            <p:nvPr/>
          </p:nvSpPr>
          <p:spPr>
            <a:xfrm>
              <a:off x="469" y="456"/>
              <a:ext cx="18206" cy="9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5" name="图片 2" descr="35">
              <a:extLst>
                <a:ext uri="{FF2B5EF4-FFF2-40B4-BE49-F238E27FC236}">
                  <a16:creationId xmlns:a16="http://schemas.microsoft.com/office/drawing/2014/main" id="{5B4420A7-4324-0CAC-3BFD-907DAF9C485D}"/>
                </a:ext>
              </a:extLst>
            </p:cNvPr>
            <p:cNvPicPr>
              <a:picLocks noChangeAspect="1"/>
            </p:cNvPicPr>
            <p:nvPr/>
          </p:nvPicPr>
          <p:blipFill>
            <a:blip r:embed="rId3"/>
            <a:stretch>
              <a:fillRect/>
            </a:stretch>
          </p:blipFill>
          <p:spPr>
            <a:xfrm>
              <a:off x="0" y="0"/>
              <a:ext cx="19185" cy="9129"/>
            </a:xfrm>
            <a:prstGeom prst="rect">
              <a:avLst/>
            </a:prstGeom>
          </p:spPr>
        </p:pic>
      </p:grpSp>
    </p:spTree>
    <p:extLst>
      <p:ext uri="{BB962C8B-B14F-4D97-AF65-F5344CB8AC3E}">
        <p14:creationId xmlns:p14="http://schemas.microsoft.com/office/powerpoint/2010/main" val="232026376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4694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字魂105号-简雅黑" panose="00000500000000000000" charset="-122"/>
                <a:ea typeface="字魂105号-简雅黑" panose="00000500000000000000" charset="-122"/>
              </a:defRPr>
            </a:lvl1pPr>
          </a:lstStyle>
          <a:p>
            <a:fld id="{D997B5FA-0921-464F-AAE1-844C04324D75}" type="datetimeFigureOut">
              <a:rPr lang="zh-CN" altLang="en-US" smtClean="0"/>
              <a:t>2022/10/2</a:t>
            </a:fld>
            <a:endParaRPr lang="zh-CN" altLang="en-US"/>
          </a:p>
        </p:txBody>
      </p:sp>
      <p:sp>
        <p:nvSpPr>
          <p:cNvPr id="3" name="页脚占位符 2"/>
          <p:cNvSpPr>
            <a:spLocks noGrp="1"/>
          </p:cNvSpPr>
          <p:nvPr>
            <p:ph type="ftr" sz="quarter" idx="11"/>
          </p:nvPr>
        </p:nvSpPr>
        <p:spPr/>
        <p:txBody>
          <a:bodyPr/>
          <a:lstStyle>
            <a:lvl1pPr>
              <a:defRPr>
                <a:latin typeface="字魂105号-简雅黑" panose="00000500000000000000" charset="-122"/>
                <a:ea typeface="字魂105号-简雅黑" panose="00000500000000000000" charset="-122"/>
              </a:defRPr>
            </a:lvl1pPr>
          </a:lstStyle>
          <a:p>
            <a:endParaRPr lang="zh-CN" altLang="en-US"/>
          </a:p>
        </p:txBody>
      </p:sp>
      <p:sp>
        <p:nvSpPr>
          <p:cNvPr id="4" name="灯片编号占位符 3"/>
          <p:cNvSpPr>
            <a:spLocks noGrp="1"/>
          </p:cNvSpPr>
          <p:nvPr>
            <p:ph type="sldNum" sz="quarter" idx="12"/>
          </p:nvPr>
        </p:nvSpPr>
        <p:spPr/>
        <p:txBody>
          <a:bodyPr/>
          <a:lstStyle>
            <a:lvl1pPr>
              <a:defRPr>
                <a:latin typeface="字魂105号-简雅黑" panose="00000500000000000000" charset="-122"/>
                <a:ea typeface="字魂105号-简雅黑" panose="00000500000000000000" charset="-122"/>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03388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250457485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498969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74E84-6473-7C72-CE40-6596028BF3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A1882D-A782-E83C-ADCA-BC0FD8EEBB48}"/>
              </a:ext>
            </a:extLst>
          </p:cNvPr>
          <p:cNvSpPr>
            <a:spLocks noGrp="1"/>
          </p:cNvSpPr>
          <p:nvPr>
            <p:ph type="dt" sz="half" idx="10"/>
          </p:nvPr>
        </p:nvSpPr>
        <p:spPr/>
        <p:txBody>
          <a:bodyPr/>
          <a:lstStyle/>
          <a:p>
            <a:fld id="{79FC37A7-4E88-4A16-A696-360FC107F855}" type="datetimeFigureOut">
              <a:rPr lang="en-US" smtClean="0"/>
              <a:t>10/2/2022</a:t>
            </a:fld>
            <a:endParaRPr lang="en-US"/>
          </a:p>
        </p:txBody>
      </p:sp>
      <p:sp>
        <p:nvSpPr>
          <p:cNvPr id="4" name="Footer Placeholder 3">
            <a:extLst>
              <a:ext uri="{FF2B5EF4-FFF2-40B4-BE49-F238E27FC236}">
                <a16:creationId xmlns:a16="http://schemas.microsoft.com/office/drawing/2014/main" id="{9DABA198-F3F9-A257-90CE-BFEFC4DBAA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F3B972-9A66-D96A-048C-A7FB602D3770}"/>
              </a:ext>
            </a:extLst>
          </p:cNvPr>
          <p:cNvSpPr>
            <a:spLocks noGrp="1"/>
          </p:cNvSpPr>
          <p:nvPr>
            <p:ph type="sldNum" sz="quarter" idx="12"/>
          </p:nvPr>
        </p:nvSpPr>
        <p:spPr/>
        <p:txBody>
          <a:bodyPr/>
          <a:lstStyle/>
          <a:p>
            <a:fld id="{1DBBC781-5528-4077-AFBD-5E208DA9B47C}" type="slidenum">
              <a:rPr lang="en-US" smtClean="0"/>
              <a:t>‹#›</a:t>
            </a:fld>
            <a:endParaRPr lang="en-US"/>
          </a:p>
        </p:txBody>
      </p:sp>
    </p:spTree>
    <p:extLst>
      <p:ext uri="{BB962C8B-B14F-4D97-AF65-F5344CB8AC3E}">
        <p14:creationId xmlns:p14="http://schemas.microsoft.com/office/powerpoint/2010/main" val="314493760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E2E83B-5E2F-B619-8AB7-A2F9B7CF9FD7}"/>
              </a:ext>
            </a:extLst>
          </p:cNvPr>
          <p:cNvSpPr>
            <a:spLocks noGrp="1"/>
          </p:cNvSpPr>
          <p:nvPr>
            <p:ph type="dt" sz="half" idx="10"/>
          </p:nvPr>
        </p:nvSpPr>
        <p:spPr/>
        <p:txBody>
          <a:bodyPr/>
          <a:lstStyle/>
          <a:p>
            <a:fld id="{79FC37A7-4E88-4A16-A696-360FC107F855}" type="datetimeFigureOut">
              <a:rPr lang="en-US" smtClean="0"/>
              <a:t>10/2/2022</a:t>
            </a:fld>
            <a:endParaRPr lang="en-US"/>
          </a:p>
        </p:txBody>
      </p:sp>
      <p:sp>
        <p:nvSpPr>
          <p:cNvPr id="3" name="Footer Placeholder 2">
            <a:extLst>
              <a:ext uri="{FF2B5EF4-FFF2-40B4-BE49-F238E27FC236}">
                <a16:creationId xmlns:a16="http://schemas.microsoft.com/office/drawing/2014/main" id="{4109755E-2451-60D7-145C-67F2CC062A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940174-864E-DDAF-ED9F-6D4FE661EF09}"/>
              </a:ext>
            </a:extLst>
          </p:cNvPr>
          <p:cNvSpPr>
            <a:spLocks noGrp="1"/>
          </p:cNvSpPr>
          <p:nvPr>
            <p:ph type="sldNum" sz="quarter" idx="12"/>
          </p:nvPr>
        </p:nvSpPr>
        <p:spPr/>
        <p:txBody>
          <a:bodyPr/>
          <a:lstStyle/>
          <a:p>
            <a:fld id="{1DBBC781-5528-4077-AFBD-5E208DA9B47C}" type="slidenum">
              <a:rPr lang="en-US" smtClean="0"/>
              <a:t>‹#›</a:t>
            </a:fld>
            <a:endParaRPr lang="en-US"/>
          </a:p>
        </p:txBody>
      </p:sp>
    </p:spTree>
    <p:extLst>
      <p:ext uri="{BB962C8B-B14F-4D97-AF65-F5344CB8AC3E}">
        <p14:creationId xmlns:p14="http://schemas.microsoft.com/office/powerpoint/2010/main" val="136237083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2796E-B249-A06B-B454-61CBB55B26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C5DD99-8BC6-6617-BE41-5A3C545D5E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1FF282-A7BC-6118-C24F-302B8166AA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DBEBCB-D846-8588-5663-BA93CAECCD96}"/>
              </a:ext>
            </a:extLst>
          </p:cNvPr>
          <p:cNvSpPr>
            <a:spLocks noGrp="1"/>
          </p:cNvSpPr>
          <p:nvPr>
            <p:ph type="dt" sz="half" idx="10"/>
          </p:nvPr>
        </p:nvSpPr>
        <p:spPr/>
        <p:txBody>
          <a:bodyPr/>
          <a:lstStyle/>
          <a:p>
            <a:fld id="{79FC37A7-4E88-4A16-A696-360FC107F855}" type="datetimeFigureOut">
              <a:rPr lang="en-US" smtClean="0"/>
              <a:t>10/2/2022</a:t>
            </a:fld>
            <a:endParaRPr lang="en-US"/>
          </a:p>
        </p:txBody>
      </p:sp>
      <p:sp>
        <p:nvSpPr>
          <p:cNvPr id="6" name="Footer Placeholder 5">
            <a:extLst>
              <a:ext uri="{FF2B5EF4-FFF2-40B4-BE49-F238E27FC236}">
                <a16:creationId xmlns:a16="http://schemas.microsoft.com/office/drawing/2014/main" id="{AA6F4053-D38D-6308-3A3C-C19B130D7B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257ED5-F2BE-B357-0A98-0DC6608EC721}"/>
              </a:ext>
            </a:extLst>
          </p:cNvPr>
          <p:cNvSpPr>
            <a:spLocks noGrp="1"/>
          </p:cNvSpPr>
          <p:nvPr>
            <p:ph type="sldNum" sz="quarter" idx="12"/>
          </p:nvPr>
        </p:nvSpPr>
        <p:spPr/>
        <p:txBody>
          <a:bodyPr/>
          <a:lstStyle/>
          <a:p>
            <a:fld id="{1DBBC781-5528-4077-AFBD-5E208DA9B47C}" type="slidenum">
              <a:rPr lang="en-US" smtClean="0"/>
              <a:t>‹#›</a:t>
            </a:fld>
            <a:endParaRPr lang="en-US"/>
          </a:p>
        </p:txBody>
      </p:sp>
    </p:spTree>
    <p:extLst>
      <p:ext uri="{BB962C8B-B14F-4D97-AF65-F5344CB8AC3E}">
        <p14:creationId xmlns:p14="http://schemas.microsoft.com/office/powerpoint/2010/main" val="32509990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59466-433A-78C8-9518-C2FFCB42FE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59DC8C-C644-6E35-B248-77F34D49BE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C32E2E-80B9-5157-EF54-5F30F40CF5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D5580D-4982-666E-84F1-678A1931D90B}"/>
              </a:ext>
            </a:extLst>
          </p:cNvPr>
          <p:cNvSpPr>
            <a:spLocks noGrp="1"/>
          </p:cNvSpPr>
          <p:nvPr>
            <p:ph type="dt" sz="half" idx="10"/>
          </p:nvPr>
        </p:nvSpPr>
        <p:spPr/>
        <p:txBody>
          <a:bodyPr/>
          <a:lstStyle/>
          <a:p>
            <a:fld id="{79FC37A7-4E88-4A16-A696-360FC107F855}" type="datetimeFigureOut">
              <a:rPr lang="en-US" smtClean="0"/>
              <a:t>10/2/2022</a:t>
            </a:fld>
            <a:endParaRPr lang="en-US"/>
          </a:p>
        </p:txBody>
      </p:sp>
      <p:sp>
        <p:nvSpPr>
          <p:cNvPr id="6" name="Footer Placeholder 5">
            <a:extLst>
              <a:ext uri="{FF2B5EF4-FFF2-40B4-BE49-F238E27FC236}">
                <a16:creationId xmlns:a16="http://schemas.microsoft.com/office/drawing/2014/main" id="{AFEED7DD-ABD5-25CA-F31A-935DA27647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72D52B-B042-9584-7EBF-BF76878414EE}"/>
              </a:ext>
            </a:extLst>
          </p:cNvPr>
          <p:cNvSpPr>
            <a:spLocks noGrp="1"/>
          </p:cNvSpPr>
          <p:nvPr>
            <p:ph type="sldNum" sz="quarter" idx="12"/>
          </p:nvPr>
        </p:nvSpPr>
        <p:spPr/>
        <p:txBody>
          <a:bodyPr/>
          <a:lstStyle/>
          <a:p>
            <a:fld id="{1DBBC781-5528-4077-AFBD-5E208DA9B47C}" type="slidenum">
              <a:rPr lang="en-US" smtClean="0"/>
              <a:t>‹#›</a:t>
            </a:fld>
            <a:endParaRPr lang="en-US"/>
          </a:p>
        </p:txBody>
      </p:sp>
    </p:spTree>
    <p:extLst>
      <p:ext uri="{BB962C8B-B14F-4D97-AF65-F5344CB8AC3E}">
        <p14:creationId xmlns:p14="http://schemas.microsoft.com/office/powerpoint/2010/main" val="34143122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theme" Target="../theme/theme3.xml"/><Relationship Id="rId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5.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7" Type="http://schemas.openxmlformats.org/officeDocument/2006/relationships/image" Target="../media/image7.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hyperlink" Target="https://www.facebook.com/groups/629898828017053" TargetMode="External"/><Relationship Id="rId5" Type="http://schemas.openxmlformats.org/officeDocument/2006/relationships/image" Target="../media/image6.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CF19D9-1326-CD64-0884-458C542577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57A7A9-C334-2276-BD61-8C2C865B80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943FB-7743-3C1D-BC9A-C5A4746588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FC37A7-4E88-4A16-A696-360FC107F855}" type="datetimeFigureOut">
              <a:rPr lang="en-US" smtClean="0"/>
              <a:t>10/2/2022</a:t>
            </a:fld>
            <a:endParaRPr lang="en-US"/>
          </a:p>
        </p:txBody>
      </p:sp>
      <p:sp>
        <p:nvSpPr>
          <p:cNvPr id="5" name="Footer Placeholder 4">
            <a:extLst>
              <a:ext uri="{FF2B5EF4-FFF2-40B4-BE49-F238E27FC236}">
                <a16:creationId xmlns:a16="http://schemas.microsoft.com/office/drawing/2014/main" id="{CF528820-79BF-FE42-9F90-09DB95D9A9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95CEC3-E878-5ABF-2138-33544AA98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BC781-5528-4077-AFBD-5E208DA9B47C}" type="slidenum">
              <a:rPr lang="en-US" smtClean="0"/>
              <a:t>‹#›</a:t>
            </a:fld>
            <a:endParaRPr lang="en-US"/>
          </a:p>
        </p:txBody>
      </p:sp>
      <p:sp>
        <p:nvSpPr>
          <p:cNvPr id="7" name="TextBox 3">
            <a:extLst>
              <a:ext uri="{FF2B5EF4-FFF2-40B4-BE49-F238E27FC236}">
                <a16:creationId xmlns:a16="http://schemas.microsoft.com/office/drawing/2014/main" id="{853571CC-4D84-62EB-92FB-A9EE032CE5B2}"/>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D60052BC-3891-4FFE-BF71-73FE958BD92B}"/>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6D6DC1EF-8FFD-94AE-66EF-45B520D8F9F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2AA85988-3A51-674A-F0C3-F92947DE597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DB425FA7-F39F-1209-7F24-478C6F73955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6047DD19-6DA9-852C-0008-8FD91045C9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B919E730-5A61-31DB-EDB9-C87FDB375580}"/>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51D7A667-976E-6B53-935A-3CFDF0840C56}"/>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C97F2F69-D5FC-6E2C-466E-7B7809DEDA67}"/>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ED2BDA70-F819-52D8-FD3C-C034042C9FD0}"/>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50423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ea typeface="思源黑体 CN Bold" panose="020B0800000000000000" pitchFamily="34" charset="-122"/>
                <a:cs typeface="字魂59号-创粗黑" panose="00000500000000000000" charset="-122"/>
              </a:defRPr>
            </a:lvl1pPr>
          </a:lstStyle>
          <a:p>
            <a:fld id="{530820CF-B880-4189-942D-D702A7CBA730}" type="datetimeFigureOut">
              <a:rPr lang="zh-CN" altLang="en-US" smtClean="0"/>
              <a:t>2022/10/2</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ea typeface="思源黑体 CN Bold" panose="020B0800000000000000" pitchFamily="34" charset="-122"/>
                <a:cs typeface="字魂59号-创粗黑" panose="00000500000000000000" charset="-122"/>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ea typeface="思源黑体 CN Bold" panose="020B0800000000000000" pitchFamily="34" charset="-122"/>
                <a:cs typeface="字魂59号-创粗黑" panose="00000500000000000000" charset="-122"/>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12101118"/>
      </p:ext>
    </p:extLst>
  </p:cSld>
  <p:clrMap bg1="lt1" tx1="dk1" bg2="lt2" tx2="dk2" accent1="accent1" accent2="accent2" accent3="accent3" accent4="accent4" accent5="accent5" accent6="accent6" hlink="hlink" folHlink="folHlink"/>
  <p:sldLayoutIdLst>
    <p:sldLayoutId id="2147483661" r:id="rId1"/>
    <p:sldLayoutId id="2147483698"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03613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54456"/>
      </p:ext>
    </p:extLst>
  </p:cSld>
  <p:clrMap bg1="lt1" tx1="dk1" bg2="lt2" tx2="dk2" accent1="accent1" accent2="accent2" accent3="accent3" accent4="accent4" accent5="accent5" accent6="accent6" hlink="hlink" folHlink="folHlink"/>
  <p:sldLayoutIdLst>
    <p:sldLayoutId id="2147483681" r:id="rId1"/>
    <p:sldLayoutId id="2147483712" r:id="rId2"/>
    <p:sldLayoutId id="2147483702" r:id="rId3"/>
    <p:sldLayoutId id="2147483700" r:id="rId4"/>
    <p:sldLayoutId id="2147483699" r:id="rId5"/>
    <p:sldLayoutId id="2147483682" r:id="rId6"/>
    <p:sldLayoutId id="2147483713" r:id="rId7"/>
    <p:sldLayoutId id="2147483711" r:id="rId8"/>
    <p:sldLayoutId id="2147483710" r:id="rId9"/>
    <p:sldLayoutId id="2147483709" r:id="rId10"/>
    <p:sldLayoutId id="2147483708" r:id="rId11"/>
    <p:sldLayoutId id="2147483707" r:id="rId12"/>
    <p:sldLayoutId id="2147483706" r:id="rId13"/>
    <p:sldLayoutId id="2147483705" r:id="rId14"/>
    <p:sldLayoutId id="2147483704" r:id="rId15"/>
    <p:sldLayoutId id="2147483703" r:id="rId16"/>
    <p:sldLayoutId id="2147483701" r:id="rId17"/>
    <p:sldLayoutId id="2147483683" r:id="rId1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588638"/>
      </p:ext>
    </p:extLst>
  </p:cSld>
  <p:clrMap bg1="lt1" tx1="dk1" bg2="lt2" tx2="dk2" accent1="accent1" accent2="accent2" accent3="accent3" accent4="accent4" accent5="accent5" accent6="accent6" hlink="hlink" folHlink="folHlink"/>
  <p:sldLayoutIdLst>
    <p:sldLayoutId id="2147483686" r:id="rId1"/>
    <p:sldLayoutId id="2147483714"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1376362504"/>
      </p:ext>
    </p:extLst>
  </p:cSld>
  <p:clrMap bg1="lt1" tx1="dk1" bg2="dk2" tx2="lt2" accent1="accent1" accent2="accent2" accent3="accent3" accent4="accent4" accent5="accent5" accent6="accent6" hlink="hlink" folHlink="folHlink"/>
  <p:sldLayoutIdLst>
    <p:sldLayoutId id="2147483696" r:id="rId1"/>
    <p:sldLayoutId id="2147483697" r:id="rId2"/>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30.png"/><Relationship Id="rId4" Type="http://schemas.openxmlformats.org/officeDocument/2006/relationships/image" Target="../media/image4.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4.png"/><Relationship Id="rId7" Type="http://schemas.openxmlformats.org/officeDocument/2006/relationships/image" Target="../media/image26.emf"/><Relationship Id="rId2" Type="http://schemas.openxmlformats.org/officeDocument/2006/relationships/image" Target="../media/image9.png"/><Relationship Id="rId1" Type="http://schemas.openxmlformats.org/officeDocument/2006/relationships/slideLayout" Target="../slideLayouts/slideLayout40.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40.xml"/><Relationship Id="rId6" Type="http://schemas.openxmlformats.org/officeDocument/2006/relationships/image" Target="../media/image34.png"/><Relationship Id="rId5" Type="http://schemas.openxmlformats.org/officeDocument/2006/relationships/image" Target="../media/image13.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40.xml"/><Relationship Id="rId6" Type="http://schemas.openxmlformats.org/officeDocument/2006/relationships/image" Target="../media/image34.png"/><Relationship Id="rId5" Type="http://schemas.openxmlformats.org/officeDocument/2006/relationships/image" Target="../media/image13.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40.xml"/><Relationship Id="rId6" Type="http://schemas.openxmlformats.org/officeDocument/2006/relationships/image" Target="../media/image34.png"/><Relationship Id="rId5" Type="http://schemas.openxmlformats.org/officeDocument/2006/relationships/image" Target="../media/image13.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53.xml"/><Relationship Id="rId6" Type="http://schemas.openxmlformats.org/officeDocument/2006/relationships/image" Target="../media/image13.png"/><Relationship Id="rId5" Type="http://schemas.openxmlformats.org/officeDocument/2006/relationships/image" Target="../media/image35.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7.png"/><Relationship Id="rId1" Type="http://schemas.openxmlformats.org/officeDocument/2006/relationships/slideLayout" Target="../slideLayouts/slideLayout59.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40.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40.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35.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4.png"/><Relationship Id="rId7" Type="http://schemas.openxmlformats.org/officeDocument/2006/relationships/image" Target="../media/image23.jpg"/><Relationship Id="rId2" Type="http://schemas.openxmlformats.org/officeDocument/2006/relationships/image" Target="../media/image9.png"/><Relationship Id="rId1" Type="http://schemas.openxmlformats.org/officeDocument/2006/relationships/slideLayout" Target="../slideLayouts/slideLayout4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jpg"/><Relationship Id="rId2" Type="http://schemas.openxmlformats.org/officeDocument/2006/relationships/image" Target="../media/image9.png"/><Relationship Id="rId1" Type="http://schemas.openxmlformats.org/officeDocument/2006/relationships/slideLayout" Target="../slideLayouts/slideLayout40.xml"/><Relationship Id="rId6" Type="http://schemas.openxmlformats.org/officeDocument/2006/relationships/image" Target="../media/image23.jpg"/><Relationship Id="rId5"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26.emf"/></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30.png"/><Relationship Id="rId4" Type="http://schemas.openxmlformats.org/officeDocument/2006/relationships/image" Target="../media/image4.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2" name="Picture 1">
            <a:extLst>
              <a:ext uri="{FF2B5EF4-FFF2-40B4-BE49-F238E27FC236}">
                <a16:creationId xmlns:a16="http://schemas.microsoft.com/office/drawing/2014/main" id="{3ED50161-2B55-0BB6-9CCC-4EE2BC86020E}"/>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12" name="Picture 11">
            <a:extLst>
              <a:ext uri="{FF2B5EF4-FFF2-40B4-BE49-F238E27FC236}">
                <a16:creationId xmlns:a16="http://schemas.microsoft.com/office/drawing/2014/main" id="{8F3A6380-FF62-81B6-084D-2D9673AE8AAC}"/>
              </a:ext>
            </a:extLst>
          </p:cNvPr>
          <p:cNvPicPr>
            <a:picLocks noChangeAspect="1"/>
          </p:cNvPicPr>
          <p:nvPr/>
        </p:nvPicPr>
        <p:blipFill>
          <a:blip r:embed="rId9"/>
          <a:stretch>
            <a:fillRect/>
          </a:stretch>
        </p:blipFill>
        <p:spPr>
          <a:xfrm>
            <a:off x="2219960" y="-93681"/>
            <a:ext cx="7071973" cy="1926503"/>
          </a:xfrm>
          <a:prstGeom prst="rect">
            <a:avLst/>
          </a:prstGeom>
        </p:spPr>
      </p:pic>
      <p:pic>
        <p:nvPicPr>
          <p:cNvPr id="14" name="Picture 13">
            <a:extLst>
              <a:ext uri="{FF2B5EF4-FFF2-40B4-BE49-F238E27FC236}">
                <a16:creationId xmlns:a16="http://schemas.microsoft.com/office/drawing/2014/main" id="{92F3D1C0-29BD-3397-79C7-C374950FA7C4}"/>
              </a:ext>
            </a:extLst>
          </p:cNvPr>
          <p:cNvPicPr>
            <a:picLocks noChangeAspect="1"/>
          </p:cNvPicPr>
          <p:nvPr/>
        </p:nvPicPr>
        <p:blipFill>
          <a:blip r:embed="rId10"/>
          <a:stretch>
            <a:fillRect/>
          </a:stretch>
        </p:blipFill>
        <p:spPr>
          <a:xfrm>
            <a:off x="4945089" y="3827590"/>
            <a:ext cx="2292295" cy="1457070"/>
          </a:xfrm>
          <a:prstGeom prst="rect">
            <a:avLst/>
          </a:prstGeom>
        </p:spPr>
      </p:pic>
      <p:pic>
        <p:nvPicPr>
          <p:cNvPr id="18" name="Picture 17">
            <a:extLst>
              <a:ext uri="{FF2B5EF4-FFF2-40B4-BE49-F238E27FC236}">
                <a16:creationId xmlns:a16="http://schemas.microsoft.com/office/drawing/2014/main" id="{A708E80E-1113-DF58-2FB4-9F7A7FF4B8D2}"/>
              </a:ext>
            </a:extLst>
          </p:cNvPr>
          <p:cNvPicPr>
            <a:picLocks noChangeAspect="1"/>
          </p:cNvPicPr>
          <p:nvPr/>
        </p:nvPicPr>
        <p:blipFill>
          <a:blip r:embed="rId11"/>
          <a:stretch>
            <a:fillRect/>
          </a:stretch>
        </p:blipFill>
        <p:spPr>
          <a:xfrm>
            <a:off x="1923091" y="745340"/>
            <a:ext cx="8355341" cy="38729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3*#ppt_w"/>
                                          </p:val>
                                        </p:tav>
                                        <p:tav tm="100000">
                                          <p:val>
                                            <p:strVal val="#ppt_w"/>
                                          </p:val>
                                        </p:tav>
                                      </p:tavLst>
                                    </p:anim>
                                    <p:anim calcmode="lin" valueType="num">
                                      <p:cBhvr>
                                        <p:cTn id="8" dur="500" fill="hold"/>
                                        <p:tgtEl>
                                          <p:spTgt spid="12"/>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par>
                          <p:cTn id="15" fill="hold">
                            <p:stCondLst>
                              <p:cond delay="1000"/>
                            </p:stCondLst>
                            <p:childTnLst>
                              <p:par>
                                <p:cTn id="16" presetID="9"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0"/>
            <a:ext cx="12182475" cy="6943090"/>
            <a:chOff x="0" y="-49"/>
            <a:chExt cx="19185" cy="1093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683"/>
              <a:ext cx="17349" cy="9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49"/>
              <a:ext cx="19185" cy="8885"/>
            </a:xfrm>
            <a:prstGeom prst="rect">
              <a:avLst/>
            </a:prstGeom>
          </p:spPr>
        </p:pic>
      </p:grpSp>
      <p:grpSp>
        <p:nvGrpSpPr>
          <p:cNvPr id="20" name="Group 19">
            <a:extLst>
              <a:ext uri="{FF2B5EF4-FFF2-40B4-BE49-F238E27FC236}">
                <a16:creationId xmlns:a16="http://schemas.microsoft.com/office/drawing/2014/main" id="{B2595C01-1E0D-1276-F0BE-C1700005A1CE}"/>
              </a:ext>
            </a:extLst>
          </p:cNvPr>
          <p:cNvGrpSpPr/>
          <p:nvPr/>
        </p:nvGrpSpPr>
        <p:grpSpPr>
          <a:xfrm>
            <a:off x="1323025" y="5288770"/>
            <a:ext cx="4768212" cy="1262717"/>
            <a:chOff x="124669" y="2832553"/>
            <a:chExt cx="3944652" cy="1671553"/>
          </a:xfrm>
        </p:grpSpPr>
        <p:sp>
          <p:nvSpPr>
            <p:cNvPr id="19" name="Rectangle: Rounded Corners 18">
              <a:extLst>
                <a:ext uri="{FF2B5EF4-FFF2-40B4-BE49-F238E27FC236}">
                  <a16:creationId xmlns:a16="http://schemas.microsoft.com/office/drawing/2014/main" id="{8CA21C71-9622-C53E-9B09-9F7AC94E865C}"/>
                </a:ext>
              </a:extLst>
            </p:cNvPr>
            <p:cNvSpPr/>
            <p:nvPr/>
          </p:nvSpPr>
          <p:spPr>
            <a:xfrm>
              <a:off x="124669" y="2867992"/>
              <a:ext cx="3944652" cy="1636114"/>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8" name="TextBox 17">
              <a:extLst>
                <a:ext uri="{FF2B5EF4-FFF2-40B4-BE49-F238E27FC236}">
                  <a16:creationId xmlns:a16="http://schemas.microsoft.com/office/drawing/2014/main" id="{EF13C82B-0FFC-73EA-7DBA-83DCFE8E6E30}"/>
                </a:ext>
              </a:extLst>
            </p:cNvPr>
            <p:cNvSpPr txBox="1"/>
            <p:nvPr/>
          </p:nvSpPr>
          <p:spPr>
            <a:xfrm>
              <a:off x="149418" y="2832553"/>
              <a:ext cx="3824067" cy="1636114"/>
            </a:xfrm>
            <a:prstGeom prst="rect">
              <a:avLst/>
            </a:prstGeom>
            <a:noFill/>
          </p:spPr>
          <p:txBody>
            <a:bodyPr wrap="square">
              <a:spAutoFit/>
            </a:bodyPr>
            <a:lstStyle/>
            <a:p>
              <a:pPr marL="0" marR="0" lvl="0" indent="0" algn="ctr" defTabSz="914400" rtl="0" eaLnBrk="1" fontAlgn="auto" latinLnBrk="0" hangingPunct="1">
                <a:spcBef>
                  <a:spcPts val="0"/>
                </a:spcBef>
                <a:spcAft>
                  <a:spcPts val="80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huống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hiểm</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chơi</a:t>
              </a:r>
              <a:endParaRPr kumimoji="0" lang="en-VN"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5AD16643-E218-FFCB-CCEE-9382C95FE4AE}"/>
              </a:ext>
            </a:extLst>
          </p:cNvPr>
          <p:cNvPicPr>
            <a:picLocks noChangeAspect="1"/>
          </p:cNvPicPr>
          <p:nvPr/>
        </p:nvPicPr>
        <p:blipFill>
          <a:blip r:embed="rId6"/>
          <a:stretch>
            <a:fillRect/>
          </a:stretch>
        </p:blipFill>
        <p:spPr>
          <a:xfrm>
            <a:off x="-473932" y="6095222"/>
            <a:ext cx="2188654" cy="890093"/>
          </a:xfrm>
          <a:prstGeom prst="rect">
            <a:avLst/>
          </a:prstGeom>
        </p:spPr>
      </p:pic>
      <p:grpSp>
        <p:nvGrpSpPr>
          <p:cNvPr id="7" name="Group 6">
            <a:extLst>
              <a:ext uri="{FF2B5EF4-FFF2-40B4-BE49-F238E27FC236}">
                <a16:creationId xmlns:a16="http://schemas.microsoft.com/office/drawing/2014/main" id="{14F52D2C-6E42-4C31-7C32-BBCAD8E4746F}"/>
              </a:ext>
            </a:extLst>
          </p:cNvPr>
          <p:cNvGrpSpPr/>
          <p:nvPr/>
        </p:nvGrpSpPr>
        <p:grpSpPr>
          <a:xfrm>
            <a:off x="6644037" y="5288770"/>
            <a:ext cx="4768212" cy="1248029"/>
            <a:chOff x="124669" y="2851997"/>
            <a:chExt cx="3944652" cy="1652109"/>
          </a:xfrm>
        </p:grpSpPr>
        <p:sp>
          <p:nvSpPr>
            <p:cNvPr id="8" name="Rectangle: Rounded Corners 7">
              <a:extLst>
                <a:ext uri="{FF2B5EF4-FFF2-40B4-BE49-F238E27FC236}">
                  <a16:creationId xmlns:a16="http://schemas.microsoft.com/office/drawing/2014/main" id="{54653310-9D7D-9716-5731-58C63E841A38}"/>
                </a:ext>
              </a:extLst>
            </p:cNvPr>
            <p:cNvSpPr/>
            <p:nvPr/>
          </p:nvSpPr>
          <p:spPr>
            <a:xfrm>
              <a:off x="124669" y="2867992"/>
              <a:ext cx="3944652" cy="1636114"/>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9" name="TextBox 8">
              <a:extLst>
                <a:ext uri="{FF2B5EF4-FFF2-40B4-BE49-F238E27FC236}">
                  <a16:creationId xmlns:a16="http://schemas.microsoft.com/office/drawing/2014/main" id="{51A4ACF4-E74E-CEB2-FC93-3C1404C31BF4}"/>
                </a:ext>
              </a:extLst>
            </p:cNvPr>
            <p:cNvSpPr txBox="1"/>
            <p:nvPr/>
          </p:nvSpPr>
          <p:spPr>
            <a:xfrm>
              <a:off x="313867" y="2851997"/>
              <a:ext cx="3447032" cy="1588965"/>
            </a:xfrm>
            <a:prstGeom prst="rect">
              <a:avLst/>
            </a:prstGeom>
            <a:noFill/>
          </p:spPr>
          <p:txBody>
            <a:bodyPr wrap="square">
              <a:spAutoFit/>
            </a:bodyPr>
            <a:lstStyle/>
            <a:p>
              <a:pPr marL="0" marR="0" lvl="0" indent="0" algn="ctr" defTabSz="914400" rtl="0" eaLnBrk="1" fontAlgn="auto" latinLnBrk="0" hangingPunct="1">
                <a:spcBef>
                  <a:spcPts val="0"/>
                </a:spcBef>
                <a:spcAft>
                  <a:spcPts val="80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Trò</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chơi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toàn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chơi</a:t>
              </a:r>
              <a:endParaRPr kumimoji="0" lang="en-VN"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9">
            <a:extLst>
              <a:ext uri="{FF2B5EF4-FFF2-40B4-BE49-F238E27FC236}">
                <a16:creationId xmlns:a16="http://schemas.microsoft.com/office/drawing/2014/main" id="{F6160A12-C065-BE42-374F-FAA05104F254}"/>
              </a:ext>
            </a:extLst>
          </p:cNvPr>
          <p:cNvPicPr>
            <a:picLocks noChangeAspect="1"/>
          </p:cNvPicPr>
          <p:nvPr/>
        </p:nvPicPr>
        <p:blipFill rotWithShape="1">
          <a:blip r:embed="rId7"/>
          <a:srcRect l="15935" t="19785" r="48461" b="16273"/>
          <a:stretch/>
        </p:blipFill>
        <p:spPr>
          <a:xfrm>
            <a:off x="998881" y="110448"/>
            <a:ext cx="4969718" cy="5020531"/>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E1EA22BD-CA95-2879-6226-72FF69DDC1B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422" b="94558" l="2547" r="89474">
                        <a14:foregroundMark x1="15280" y1="12925" x2="33616" y2="54762"/>
                        <a14:foregroundMark x1="36672" y1="24490" x2="23260" y2="66667"/>
                        <a14:foregroundMark x1="23090" y1="8163" x2="2716" y2="42857"/>
                        <a14:foregroundMark x1="2716" y1="42857" x2="17148" y2="89116"/>
                        <a14:foregroundMark x1="17148" y1="89116" x2="43124" y2="73810"/>
                        <a14:foregroundMark x1="43124" y1="73810" x2="39728" y2="16327"/>
                        <a14:foregroundMark x1="39728" y1="16327" x2="18669" y2="5469"/>
                        <a14:foregroundMark x1="19060" y1="10522" x2="2037" y2="49320"/>
                        <a14:foregroundMark x1="20543" y1="7143" x2="19765" y2="8917"/>
                        <a14:foregroundMark x1="2037" y1="49320" x2="20374" y2="92857"/>
                        <a14:foregroundMark x1="20374" y1="92857" x2="44482" y2="66327"/>
                        <a14:foregroundMark x1="44482" y1="66327" x2="34635" y2="10204"/>
                        <a14:foregroundMark x1="34635" y1="10204" x2="19036" y2="6624"/>
                        <a14:foregroundMark x1="15450" y1="21429" x2="36503" y2="74150"/>
                        <a14:foregroundMark x1="35314" y1="24150" x2="17657" y2="64966"/>
                        <a14:foregroundMark x1="17657" y1="64966" x2="16129" y2="74150"/>
                        <a14:foregroundMark x1="15959" y1="34354" x2="33447" y2="77551"/>
                        <a14:foregroundMark x1="24618" y1="53061" x2="36333" y2="71429"/>
                        <a14:foregroundMark x1="34126" y1="9184" x2="20034" y2="7143"/>
                        <a14:foregroundMark x1="23090" y1="6122" x2="22071" y2="6122"/>
                        <a14:foregroundMark x1="22920" y1="5442" x2="28353" y2="5442"/>
                        <a14:foregroundMark x1="16162" y1="9868" x2="7131" y2="23810"/>
                        <a14:foregroundMark x1="5942" y1="25510" x2="2547" y2="50680"/>
                        <a14:foregroundMark x1="2547" y1="58503" x2="8489" y2="80272"/>
                        <a14:foregroundMark x1="8998" y1="81973" x2="21732" y2="93537"/>
                        <a14:foregroundMark x1="23599" y1="94558" x2="23599" y2="94558"/>
                        <a14:backgroundMark x1="18336" y1="4422" x2="14431" y2="4422"/>
                        <a14:backgroundMark x1="18846" y1="5102" x2="18846" y2="5102"/>
                      </a14:backgroundRemoval>
                    </a14:imgEffect>
                  </a14:imgLayer>
                </a14:imgProps>
              </a:ext>
              <a:ext uri="{28A0092B-C50C-407E-A947-70E740481C1C}">
                <a14:useLocalDpi xmlns:a14="http://schemas.microsoft.com/office/drawing/2010/main" val="0"/>
              </a:ext>
            </a:extLst>
          </a:blip>
          <a:srcRect r="50000"/>
          <a:stretch/>
        </p:blipFill>
        <p:spPr>
          <a:xfrm>
            <a:off x="807476" y="4451289"/>
            <a:ext cx="948220" cy="946610"/>
          </a:xfrm>
          <a:prstGeom prst="rect">
            <a:avLst/>
          </a:prstGeom>
        </p:spPr>
      </p:pic>
      <p:pic>
        <p:nvPicPr>
          <p:cNvPr id="11" name="Picture 10">
            <a:extLst>
              <a:ext uri="{FF2B5EF4-FFF2-40B4-BE49-F238E27FC236}">
                <a16:creationId xmlns:a16="http://schemas.microsoft.com/office/drawing/2014/main" id="{68C9F86E-98DA-2759-3382-7891942C9E83}"/>
              </a:ext>
            </a:extLst>
          </p:cNvPr>
          <p:cNvPicPr>
            <a:picLocks noChangeAspect="1"/>
          </p:cNvPicPr>
          <p:nvPr/>
        </p:nvPicPr>
        <p:blipFill rotWithShape="1">
          <a:blip r:embed="rId7"/>
          <a:srcRect l="54008" t="22431" r="10388" b="15567"/>
          <a:stretch/>
        </p:blipFill>
        <p:spPr>
          <a:xfrm>
            <a:off x="6442531" y="326638"/>
            <a:ext cx="4969718" cy="4868178"/>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0D106897-9D7F-A69D-1D21-15E8D6D025A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4422" b="94898" l="52632" r="97793">
                        <a14:foregroundMark x1="68081" y1="7823" x2="68081" y2="7823"/>
                        <a14:foregroundMark x1="67572" y1="7823" x2="53141" y2="60884"/>
                        <a14:foregroundMark x1="53461" y1="66667" x2="53517" y2="67674"/>
                        <a14:foregroundMark x1="53141" y1="60884" x2="53461" y2="66667"/>
                        <a14:foregroundMark x1="68081" y1="8503" x2="60781" y2="19048"/>
                        <a14:foregroundMark x1="70798" y1="6122" x2="87606" y2="14626"/>
                        <a14:foregroundMark x1="81154" y1="8503" x2="92699" y2="35714"/>
                        <a14:foregroundMark x1="93209" y1="23469" x2="96095" y2="55442"/>
                        <a14:foregroundMark x1="96265" y1="41837" x2="83120" y2="88546"/>
                        <a14:foregroundMark x1="81599" y1="92474" x2="65874" y2="90816"/>
                        <a14:foregroundMark x1="87946" y1="27551" x2="62649" y2="71088"/>
                        <a14:foregroundMark x1="57385" y1="47959" x2="66893" y2="80612"/>
                        <a14:foregroundMark x1="59593" y1="45238" x2="69779" y2="78571"/>
                        <a14:foregroundMark x1="60781" y1="47959" x2="68930" y2="64966"/>
                        <a14:foregroundMark x1="70798" y1="40816" x2="78098" y2="55442"/>
                        <a14:foregroundMark x1="67233" y1="47279" x2="79796" y2="37755"/>
                        <a14:foregroundMark x1="70628" y1="53741" x2="81664" y2="30272"/>
                        <a14:foregroundMark x1="85739" y1="22109" x2="60272" y2="44218"/>
                        <a14:foregroundMark x1="78098" y1="29252" x2="62649" y2="38435"/>
                        <a14:foregroundMark x1="67572" y1="9524" x2="61800" y2="13605"/>
                        <a14:foregroundMark x1="66214" y1="9524" x2="57895" y2="19728"/>
                        <a14:foregroundMark x1="62479" y1="13605" x2="55518" y2="29932"/>
                        <a14:foregroundMark x1="58744" y1="21088" x2="54160" y2="33673"/>
                        <a14:foregroundMark x1="56197" y1="26871" x2="52801" y2="45238"/>
                        <a14:foregroundMark x1="53480" y1="35034" x2="53990" y2="56803"/>
                        <a14:foregroundMark x1="52971" y1="46939" x2="53141" y2="63265"/>
                        <a14:foregroundMark x1="56113" y1="71769" x2="56367" y2="73469"/>
                        <a14:foregroundMark x1="55947" y1="70663" x2="56113" y2="71769"/>
                        <a14:foregroundMark x1="55348" y1="66667" x2="55397" y2="66996"/>
                        <a14:foregroundMark x1="52801" y1="49660" x2="55348" y2="66667"/>
                        <a14:foregroundMark x1="55461" y1="71769" x2="56197" y2="74830"/>
                        <a14:foregroundMark x1="55255" y1="70912" x2="55461" y2="71769"/>
                        <a14:foregroundMark x1="54235" y1="66667" x2="54401" y2="67355"/>
                        <a14:foregroundMark x1="53990" y1="65646" x2="54235" y2="66667"/>
                        <a14:foregroundMark x1="64859" y1="92517" x2="65025" y2="92857"/>
                        <a14:foregroundMark x1="64526" y1="91837" x2="64859" y2="92517"/>
                        <a14:foregroundMark x1="64429" y1="91639" x2="64526" y2="91837"/>
                        <a14:foregroundMark x1="56537" y1="75510" x2="63818" y2="90391"/>
                        <a14:foregroundMark x1="65417" y1="89283" x2="81028" y2="94735"/>
                        <a14:foregroundMark x1="62988" y1="88435" x2="64428" y2="88938"/>
                        <a14:foregroundMark x1="89729" y1="85374" x2="90153" y2="85034"/>
                        <a14:foregroundMark x1="82951" y1="90805" x2="89729" y2="85374"/>
                        <a14:foregroundMark x1="78268" y1="94558" x2="81785" y2="91740"/>
                        <a14:foregroundMark x1="89397" y1="85374" x2="95416" y2="63265"/>
                        <a14:foregroundMark x1="89304" y1="85714" x2="89397" y2="85374"/>
                        <a14:foregroundMark x1="96095" y1="68027" x2="97284" y2="46259"/>
                        <a14:foregroundMark x1="97793" y1="46939" x2="94397" y2="24490"/>
                        <a14:foregroundMark x1="94228" y1="25510" x2="86418" y2="12245"/>
                        <a14:foregroundMark x1="86587" y1="11224" x2="74873" y2="4422"/>
                        <a14:foregroundMark x1="67233" y1="91837" x2="78438" y2="93537"/>
                        <a14:foregroundMark x1="65725" y1="91837" x2="64443" y2="91606"/>
                        <a14:foregroundMark x1="78947" y1="94218" x2="65725" y2="91837"/>
                        <a14:foregroundMark x1="95416" y1="68027" x2="89474" y2="81633"/>
                        <a14:backgroundMark x1="53650" y1="69048" x2="53650" y2="69048"/>
                        <a14:backgroundMark x1="53141" y1="66667" x2="53141" y2="66667"/>
                        <a14:backgroundMark x1="53141" y1="68027" x2="53141" y2="68027"/>
                        <a14:backgroundMark x1="53480" y1="69728" x2="53480" y2="69728"/>
                        <a14:backgroundMark x1="53650" y1="71769" x2="53650" y2="71769"/>
                        <a14:backgroundMark x1="53650" y1="68707" x2="53650" y2="68707"/>
                        <a14:backgroundMark x1="53480" y1="67687" x2="53820" y2="71429"/>
                        <a14:backgroundMark x1="64177" y1="91837" x2="64177" y2="91837"/>
                        <a14:backgroundMark x1="63497" y1="91156" x2="64346" y2="91837"/>
                        <a14:backgroundMark x1="65025" y1="92857" x2="65025" y2="92857"/>
                        <a14:backgroundMark x1="64686" y1="92517" x2="64686" y2="92517"/>
                        <a14:backgroundMark x1="81324" y1="95238" x2="81324" y2="95238"/>
                        <a14:backgroundMark x1="80815" y1="95578" x2="82003" y2="94558"/>
                        <a14:backgroundMark x1="90153" y1="85374" x2="90153" y2="85374"/>
                      </a14:backgroundRemoval>
                    </a14:imgEffect>
                  </a14:imgLayer>
                </a14:imgProps>
              </a:ext>
              <a:ext uri="{28A0092B-C50C-407E-A947-70E740481C1C}">
                <a14:useLocalDpi xmlns:a14="http://schemas.microsoft.com/office/drawing/2010/main" val="0"/>
              </a:ext>
            </a:extLst>
          </a:blip>
          <a:srcRect l="50000" t="-1868"/>
          <a:stretch/>
        </p:blipFill>
        <p:spPr>
          <a:xfrm>
            <a:off x="6514064" y="4197939"/>
            <a:ext cx="897636" cy="912858"/>
          </a:xfrm>
          <a:prstGeom prst="rect">
            <a:avLst/>
          </a:prstGeom>
        </p:spPr>
      </p:pic>
    </p:spTree>
    <p:extLst>
      <p:ext uri="{BB962C8B-B14F-4D97-AF65-F5344CB8AC3E}">
        <p14:creationId xmlns:p14="http://schemas.microsoft.com/office/powerpoint/2010/main" val="174098783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strVal val="4*#ppt_w"/>
                                          </p:val>
                                        </p:tav>
                                        <p:tav tm="100000">
                                          <p:val>
                                            <p:strVal val="#ppt_w"/>
                                          </p:val>
                                        </p:tav>
                                      </p:tavLst>
                                    </p:anim>
                                    <p:anim calcmode="lin" valueType="num">
                                      <p:cBhvr>
                                        <p:cTn id="16" dur="500" fill="hold"/>
                                        <p:tgtEl>
                                          <p:spTgt spid="16"/>
                                        </p:tgtEl>
                                        <p:attrNameLst>
                                          <p:attrName>ppt_h</p:attrName>
                                        </p:attrNameLst>
                                      </p:cBhvr>
                                      <p:tavLst>
                                        <p:tav tm="0">
                                          <p:val>
                                            <p:strVal val="4*#ppt_h"/>
                                          </p:val>
                                        </p:tav>
                                        <p:tav tm="100000">
                                          <p:val>
                                            <p:strVal val="#ppt_h"/>
                                          </p:val>
                                        </p:tav>
                                      </p:tavLst>
                                    </p:anim>
                                  </p:childTnLst>
                                </p:cTn>
                              </p:par>
                              <p:par>
                                <p:cTn id="17" presetID="53" presetClass="entr" presetSubtype="16"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par>
                                <p:cTn id="22" presetID="26" presetClass="emph" presetSubtype="0" repeatCount="5000" fill="hold" nodeType="withEffect">
                                  <p:stCondLst>
                                    <p:cond delay="0"/>
                                  </p:stCondLst>
                                  <p:childTnLst>
                                    <p:animEffect transition="out" filter="fade">
                                      <p:cBhvr>
                                        <p:cTn id="23" dur="500" tmFilter="0, 0; .2, .5; .8, .5; 1, 0"/>
                                        <p:tgtEl>
                                          <p:spTgt spid="16"/>
                                        </p:tgtEl>
                                      </p:cBhvr>
                                    </p:animEffect>
                                    <p:animScale>
                                      <p:cBhvr>
                                        <p:cTn id="24" dur="250" autoRev="1" fill="hold"/>
                                        <p:tgtEl>
                                          <p:spTgt spid="16"/>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2" name="bomb.wav"/>
                                        </p:tgtEl>
                                      </p:cMediaNode>
                                    </p:audio>
                                  </p:sub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childTnLst>
                                </p:cTn>
                              </p:par>
                              <p:par>
                                <p:cTn id="37" presetID="23" presetClass="entr" presetSubtype="32"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strVal val="4*#ppt_w"/>
                                          </p:val>
                                        </p:tav>
                                        <p:tav tm="100000">
                                          <p:val>
                                            <p:strVal val="#ppt_w"/>
                                          </p:val>
                                        </p:tav>
                                      </p:tavLst>
                                    </p:anim>
                                    <p:anim calcmode="lin" valueType="num">
                                      <p:cBhvr>
                                        <p:cTn id="40" dur="500" fill="hold"/>
                                        <p:tgtEl>
                                          <p:spTgt spid="17"/>
                                        </p:tgtEl>
                                        <p:attrNameLst>
                                          <p:attrName>ppt_h</p:attrName>
                                        </p:attrNameLst>
                                      </p:cBhvr>
                                      <p:tavLst>
                                        <p:tav tm="0">
                                          <p:val>
                                            <p:strVal val="4*#ppt_h"/>
                                          </p:val>
                                        </p:tav>
                                        <p:tav tm="100000">
                                          <p:val>
                                            <p:strVal val="#ppt_h"/>
                                          </p:val>
                                        </p:tav>
                                      </p:tavLst>
                                    </p:anim>
                                  </p:childTnLst>
                                </p:cTn>
                              </p:par>
                              <p:par>
                                <p:cTn id="41" presetID="26" presetClass="emph" presetSubtype="0" repeatCount="4000" fill="hold" nodeType="withEffect">
                                  <p:stCondLst>
                                    <p:cond delay="0"/>
                                  </p:stCondLst>
                                  <p:childTnLst>
                                    <p:animEffect transition="out" filter="fade">
                                      <p:cBhvr>
                                        <p:cTn id="42" dur="500" tmFilter="0, 0; .2, .5; .8, .5; 1, 0"/>
                                        <p:tgtEl>
                                          <p:spTgt spid="17"/>
                                        </p:tgtEl>
                                      </p:cBhvr>
                                    </p:animEffect>
                                    <p:animScale>
                                      <p:cBhvr>
                                        <p:cTn id="43" dur="250" autoRev="1" fill="hold"/>
                                        <p:tgtEl>
                                          <p:spTgt spid="17"/>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childTnLst>
                          </p:cTn>
                        </p:par>
                        <p:par>
                          <p:cTn id="44" fill="hold">
                            <p:stCondLst>
                              <p:cond delay="2000"/>
                            </p:stCondLst>
                            <p:childTnLst>
                              <p:par>
                                <p:cTn id="45" presetID="42" presetClass="entr" presetSubtype="0"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635"/>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1" name="图片 11">
            <a:extLst>
              <a:ext uri="{FF2B5EF4-FFF2-40B4-BE49-F238E27FC236}">
                <a16:creationId xmlns:a16="http://schemas.microsoft.com/office/drawing/2014/main" id="{C96B23C3-38DA-F23A-7464-AEC5FD5AB8C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9986" b="95562" l="9547" r="25026">
                        <a14:foregroundMark x1="24275" y1="86972" x2="23559" y2="89764"/>
                        <a14:foregroundMark x1="24787" y1="84681" x2="23457" y2="90981"/>
                        <a14:foregroundMark x1="23525" y1="86614" x2="21889" y2="93414"/>
                        <a14:foregroundMark x1="22400" y1="84180" x2="12376" y2="59986"/>
                      </a14:backgroundRemoval>
                    </a14:imgEffect>
                  </a14:imgLayer>
                </a14:imgProps>
              </a:ext>
              <a:ext uri="{28A0092B-C50C-407E-A947-70E740481C1C}">
                <a14:useLocalDpi xmlns:a14="http://schemas.microsoft.com/office/drawing/2010/main" val="0"/>
              </a:ext>
            </a:extLst>
          </a:blip>
          <a:srcRect l="7639" t="56055" r="73021"/>
          <a:stretch/>
        </p:blipFill>
        <p:spPr>
          <a:xfrm flipH="1">
            <a:off x="10152815" y="4715920"/>
            <a:ext cx="2029660" cy="2196055"/>
          </a:xfrm>
          <a:prstGeom prst="rect">
            <a:avLst/>
          </a:prstGeom>
        </p:spPr>
      </p:pic>
      <p:grpSp>
        <p:nvGrpSpPr>
          <p:cNvPr id="4" name="Group 3">
            <a:extLst>
              <a:ext uri="{FF2B5EF4-FFF2-40B4-BE49-F238E27FC236}">
                <a16:creationId xmlns:a16="http://schemas.microsoft.com/office/drawing/2014/main" id="{AD664A98-0FF6-745C-8934-DF4A4C197F02}"/>
              </a:ext>
            </a:extLst>
          </p:cNvPr>
          <p:cNvGrpSpPr/>
          <p:nvPr/>
        </p:nvGrpSpPr>
        <p:grpSpPr>
          <a:xfrm>
            <a:off x="844015" y="829968"/>
            <a:ext cx="6069251" cy="934765"/>
            <a:chOff x="669757" y="1375190"/>
            <a:chExt cx="6510976" cy="2063211"/>
          </a:xfrm>
        </p:grpSpPr>
        <p:sp>
          <p:nvSpPr>
            <p:cNvPr id="5" name="Speech Bubble: Rectangle with Corners Rounded 4">
              <a:extLst>
                <a:ext uri="{FF2B5EF4-FFF2-40B4-BE49-F238E27FC236}">
                  <a16:creationId xmlns:a16="http://schemas.microsoft.com/office/drawing/2014/main" id="{21D1C5E5-DA55-1256-9F4B-CF445B311B94}"/>
                </a:ext>
              </a:extLst>
            </p:cNvPr>
            <p:cNvSpPr/>
            <p:nvPr/>
          </p:nvSpPr>
          <p:spPr>
            <a:xfrm>
              <a:off x="669757" y="1375190"/>
              <a:ext cx="6510976" cy="2063211"/>
            </a:xfrm>
            <a:prstGeom prst="wedgeRoundRectCallout">
              <a:avLst>
                <a:gd name="adj1" fmla="val -42779"/>
                <a:gd name="adj2" fmla="val 85601"/>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id="{63E8673D-E777-62B8-17A9-D02A6F790C8C}"/>
                </a:ext>
              </a:extLst>
            </p:cNvPr>
            <p:cNvSpPr txBox="1"/>
            <p:nvPr/>
          </p:nvSpPr>
          <p:spPr>
            <a:xfrm>
              <a:off x="825299" y="1507602"/>
              <a:ext cx="6199892" cy="16100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C000"/>
                  </a:solidFill>
                  <a:effectLst/>
                  <a:uLnTx/>
                  <a:uFillTx/>
                  <a:latin typeface="Cambria" panose="02040503050406030204" pitchFamily="18" charset="0"/>
                  <a:ea typeface="Calibri" panose="020F0502020204030204" pitchFamily="34" charset="0"/>
                  <a:cs typeface="+mn-cs"/>
                </a:rPr>
                <a:t>THẢO LUẬN NHÓM ĐÔI</a:t>
              </a:r>
              <a:endParaRPr kumimoji="0" lang="en-US" sz="4000" b="1" i="0" u="none" strike="noStrike" kern="1200" cap="none" spc="0" normalizeH="0" baseline="0" noProof="0" dirty="0">
                <a:ln>
                  <a:noFill/>
                </a:ln>
                <a:solidFill>
                  <a:srgbClr val="FFC00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594E5962-307A-A47A-3FFF-462BE6693389}"/>
              </a:ext>
            </a:extLst>
          </p:cNvPr>
          <p:cNvPicPr>
            <a:picLocks noChangeAspect="1"/>
          </p:cNvPicPr>
          <p:nvPr/>
        </p:nvPicPr>
        <p:blipFill>
          <a:blip r:embed="rId7"/>
          <a:stretch>
            <a:fillRect/>
          </a:stretch>
        </p:blipFill>
        <p:spPr>
          <a:xfrm>
            <a:off x="-687735" y="6157343"/>
            <a:ext cx="2188654" cy="890093"/>
          </a:xfrm>
          <a:prstGeom prst="rect">
            <a:avLst/>
          </a:prstGeom>
        </p:spPr>
      </p:pic>
      <p:grpSp>
        <p:nvGrpSpPr>
          <p:cNvPr id="15" name="Group 14">
            <a:extLst>
              <a:ext uri="{FF2B5EF4-FFF2-40B4-BE49-F238E27FC236}">
                <a16:creationId xmlns:a16="http://schemas.microsoft.com/office/drawing/2014/main" id="{BEC84543-2711-6746-95B4-7187E965C7D7}"/>
              </a:ext>
            </a:extLst>
          </p:cNvPr>
          <p:cNvGrpSpPr/>
          <p:nvPr/>
        </p:nvGrpSpPr>
        <p:grpSpPr>
          <a:xfrm>
            <a:off x="2824525" y="4519695"/>
            <a:ext cx="7913031" cy="984855"/>
            <a:chOff x="-2527669" y="2599783"/>
            <a:chExt cx="7197989" cy="3529860"/>
          </a:xfrm>
        </p:grpSpPr>
        <p:sp>
          <p:nvSpPr>
            <p:cNvPr id="16" name="Rectangle: Rounded Corners 4">
              <a:extLst>
                <a:ext uri="{FF2B5EF4-FFF2-40B4-BE49-F238E27FC236}">
                  <a16:creationId xmlns:a16="http://schemas.microsoft.com/office/drawing/2014/main" id="{58F4DE12-D081-DF47-803A-163F8A9E18A7}"/>
                </a:ext>
              </a:extLst>
            </p:cNvPr>
            <p:cNvSpPr/>
            <p:nvPr/>
          </p:nvSpPr>
          <p:spPr>
            <a:xfrm>
              <a:off x="-2527669" y="2599783"/>
              <a:ext cx="7197989" cy="3529860"/>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extBox 16">
              <a:extLst>
                <a:ext uri="{FF2B5EF4-FFF2-40B4-BE49-F238E27FC236}">
                  <a16:creationId xmlns:a16="http://schemas.microsoft.com/office/drawing/2014/main" id="{9BF0489E-70AE-8345-BFBA-53A978CA4A44}"/>
                </a:ext>
              </a:extLst>
            </p:cNvPr>
            <p:cNvSpPr txBox="1"/>
            <p:nvPr/>
          </p:nvSpPr>
          <p:spPr>
            <a:xfrm>
              <a:off x="-2469347" y="2822097"/>
              <a:ext cx="6638815" cy="3094010"/>
            </a:xfrm>
            <a:prstGeom prst="rect">
              <a:avLst/>
            </a:prstGeom>
            <a:noFill/>
          </p:spPr>
          <p:txBody>
            <a:bodyPr wrap="square">
              <a:spAutoFit/>
            </a:bodyPr>
            <a:lstStyle/>
            <a:p>
              <a:pPr algn="ctr">
                <a:lnSpc>
                  <a:spcPct val="107000"/>
                </a:lnSpc>
                <a:spcAft>
                  <a:spcPts val="80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Em cần làm gì để phòng tránh nguy hiểm khi tham gia các hoạt động ở trường?</a:t>
              </a:r>
              <a:endParaRPr lang="en-VN"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BACA7BEE-754F-774D-ADED-2A70F750BF1F}"/>
              </a:ext>
            </a:extLst>
          </p:cNvPr>
          <p:cNvGrpSpPr/>
          <p:nvPr/>
        </p:nvGrpSpPr>
        <p:grpSpPr>
          <a:xfrm>
            <a:off x="2824525" y="3285985"/>
            <a:ext cx="7991689" cy="887371"/>
            <a:chOff x="-2334051" y="-1072254"/>
            <a:chExt cx="7252290" cy="3106723"/>
          </a:xfrm>
        </p:grpSpPr>
        <p:sp>
          <p:nvSpPr>
            <p:cNvPr id="19" name="Rectangle: Rounded Corners 4">
              <a:extLst>
                <a:ext uri="{FF2B5EF4-FFF2-40B4-BE49-F238E27FC236}">
                  <a16:creationId xmlns:a16="http://schemas.microsoft.com/office/drawing/2014/main" id="{1A565CED-0D73-CE41-8BBD-0302C8FB02A4}"/>
                </a:ext>
              </a:extLst>
            </p:cNvPr>
            <p:cNvSpPr/>
            <p:nvPr/>
          </p:nvSpPr>
          <p:spPr>
            <a:xfrm>
              <a:off x="-2334051" y="-1072254"/>
              <a:ext cx="7252290" cy="304862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extBox 19">
              <a:extLst>
                <a:ext uri="{FF2B5EF4-FFF2-40B4-BE49-F238E27FC236}">
                  <a16:creationId xmlns:a16="http://schemas.microsoft.com/office/drawing/2014/main" id="{FE192D78-75AF-8044-BE48-FE53280DFF23}"/>
                </a:ext>
              </a:extLst>
            </p:cNvPr>
            <p:cNvSpPr txBox="1"/>
            <p:nvPr/>
          </p:nvSpPr>
          <p:spPr>
            <a:xfrm>
              <a:off x="-1893095" y="-987805"/>
              <a:ext cx="6196155" cy="3022274"/>
            </a:xfrm>
            <a:prstGeom prst="rect">
              <a:avLst/>
            </a:prstGeom>
            <a:noFill/>
          </p:spPr>
          <p:txBody>
            <a:bodyPr wrap="square">
              <a:spAutoFit/>
            </a:bodyPr>
            <a:lstStyle/>
            <a:p>
              <a:pPr algn="ctr">
                <a:lnSpc>
                  <a:spcPct val="107000"/>
                </a:lnSpc>
                <a:spcAft>
                  <a:spcPts val="80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Những tình huống nào có thể gây nguy hiểm cho người thân và những người khác? Tại sao?</a:t>
              </a:r>
              <a:endParaRPr lang="en-VN"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ACB461CF-2E94-5D47-A580-87FDB8ACF1E3}"/>
              </a:ext>
            </a:extLst>
          </p:cNvPr>
          <p:cNvGrpSpPr/>
          <p:nvPr/>
        </p:nvGrpSpPr>
        <p:grpSpPr>
          <a:xfrm>
            <a:off x="2753110" y="2133259"/>
            <a:ext cx="8386532" cy="813913"/>
            <a:chOff x="-2627419" y="1025768"/>
            <a:chExt cx="6384929" cy="589399"/>
          </a:xfrm>
        </p:grpSpPr>
        <p:sp>
          <p:nvSpPr>
            <p:cNvPr id="22" name="Rectangle: Rounded Corners 4">
              <a:extLst>
                <a:ext uri="{FF2B5EF4-FFF2-40B4-BE49-F238E27FC236}">
                  <a16:creationId xmlns:a16="http://schemas.microsoft.com/office/drawing/2014/main" id="{F9AEFADE-9840-064F-A6A6-B47D833B311E}"/>
                </a:ext>
              </a:extLst>
            </p:cNvPr>
            <p:cNvSpPr/>
            <p:nvPr/>
          </p:nvSpPr>
          <p:spPr>
            <a:xfrm>
              <a:off x="-2627419" y="1025768"/>
              <a:ext cx="6239173" cy="589399"/>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TextBox 22">
              <a:extLst>
                <a:ext uri="{FF2B5EF4-FFF2-40B4-BE49-F238E27FC236}">
                  <a16:creationId xmlns:a16="http://schemas.microsoft.com/office/drawing/2014/main" id="{ED23FDB8-4FA0-E743-8FF5-F46042B53726}"/>
                </a:ext>
              </a:extLst>
            </p:cNvPr>
            <p:cNvSpPr txBox="1"/>
            <p:nvPr/>
          </p:nvSpPr>
          <p:spPr>
            <a:xfrm>
              <a:off x="-2481663" y="1162886"/>
              <a:ext cx="6239173" cy="338960"/>
            </a:xfrm>
            <a:prstGeom prst="rect">
              <a:avLst/>
            </a:prstGeom>
            <a:noFill/>
          </p:spPr>
          <p:txBody>
            <a:bodyPr wrap="square">
              <a:spAutoFit/>
            </a:bodyPr>
            <a:lstStyle/>
            <a:p>
              <a:pPr algn="just">
                <a:lnSpc>
                  <a:spcPct val="107000"/>
                </a:lnSpc>
                <a:spcAft>
                  <a:spcPts val="80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Em và các bạn thường tham gia những hoạt động nào ở trường?</a:t>
              </a:r>
              <a:endParaRPr lang="en-VN"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8" name="Picture 7">
            <a:extLst>
              <a:ext uri="{FF2B5EF4-FFF2-40B4-BE49-F238E27FC236}">
                <a16:creationId xmlns:a16="http://schemas.microsoft.com/office/drawing/2014/main" id="{D858DB47-EEED-C98D-373B-3D9707BE65E4}"/>
              </a:ext>
            </a:extLst>
          </p:cNvPr>
          <p:cNvPicPr>
            <a:picLocks noChangeAspect="1"/>
          </p:cNvPicPr>
          <p:nvPr/>
        </p:nvPicPr>
        <p:blipFill rotWithShape="1">
          <a:blip r:embed="rId8">
            <a:extLst>
              <a:ext uri="{28A0092B-C50C-407E-A947-70E740481C1C}">
                <a14:useLocalDpi xmlns:a14="http://schemas.microsoft.com/office/drawing/2010/main" val="0"/>
              </a:ext>
            </a:extLst>
          </a:blip>
          <a:srcRect t="-4095" r="83764" b="37529"/>
          <a:stretch/>
        </p:blipFill>
        <p:spPr>
          <a:xfrm flipH="1">
            <a:off x="181252" y="3056921"/>
            <a:ext cx="2643273" cy="3369204"/>
          </a:xfrm>
          <a:prstGeom prst="rect">
            <a:avLst/>
          </a:prstGeom>
        </p:spPr>
      </p:pic>
    </p:spTree>
    <p:extLst>
      <p:ext uri="{BB962C8B-B14F-4D97-AF65-F5344CB8AC3E}">
        <p14:creationId xmlns:p14="http://schemas.microsoft.com/office/powerpoint/2010/main" val="228757496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31115"/>
            <a:ext cx="12182475" cy="6943090"/>
            <a:chOff x="0" y="-49"/>
            <a:chExt cx="19185" cy="1093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683"/>
              <a:ext cx="17349" cy="9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49"/>
              <a:ext cx="19185" cy="8885"/>
            </a:xfrm>
            <a:prstGeom prst="rect">
              <a:avLst/>
            </a:prstGeom>
          </p:spPr>
        </p:pic>
      </p:grpSp>
      <p:pic>
        <p:nvPicPr>
          <p:cNvPr id="4" name="Picture 3">
            <a:extLst>
              <a:ext uri="{FF2B5EF4-FFF2-40B4-BE49-F238E27FC236}">
                <a16:creationId xmlns:a16="http://schemas.microsoft.com/office/drawing/2014/main" id="{5AD16643-E218-FFCB-CCEE-9382C95FE4AE}"/>
              </a:ext>
            </a:extLst>
          </p:cNvPr>
          <p:cNvPicPr>
            <a:picLocks noChangeAspect="1"/>
          </p:cNvPicPr>
          <p:nvPr/>
        </p:nvPicPr>
        <p:blipFill>
          <a:blip r:embed="rId5"/>
          <a:stretch>
            <a:fillRect/>
          </a:stretch>
        </p:blipFill>
        <p:spPr>
          <a:xfrm>
            <a:off x="-473932" y="6095222"/>
            <a:ext cx="2188654" cy="890093"/>
          </a:xfrm>
          <a:prstGeom prst="rect">
            <a:avLst/>
          </a:prstGeom>
        </p:spPr>
      </p:pic>
      <p:pic>
        <p:nvPicPr>
          <p:cNvPr id="17" name="图片 8">
            <a:extLst>
              <a:ext uri="{FF2B5EF4-FFF2-40B4-BE49-F238E27FC236}">
                <a16:creationId xmlns:a16="http://schemas.microsoft.com/office/drawing/2014/main" id="{F1180BC0-E8CE-CC41-A380-A40F46A529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745" y="1567494"/>
            <a:ext cx="5664103" cy="4216621"/>
          </a:xfrm>
          <a:prstGeom prst="rect">
            <a:avLst/>
          </a:prstGeom>
        </p:spPr>
      </p:pic>
      <p:pic>
        <p:nvPicPr>
          <p:cNvPr id="23" name="Picture 22">
            <a:extLst>
              <a:ext uri="{FF2B5EF4-FFF2-40B4-BE49-F238E27FC236}">
                <a16:creationId xmlns:a16="http://schemas.microsoft.com/office/drawing/2014/main" id="{2EB08980-2D42-D644-BC87-C0CF60B49D01}"/>
              </a:ext>
            </a:extLst>
          </p:cNvPr>
          <p:cNvPicPr>
            <a:picLocks noChangeAspect="1"/>
          </p:cNvPicPr>
          <p:nvPr/>
        </p:nvPicPr>
        <p:blipFill>
          <a:blip r:embed="rId7"/>
          <a:stretch>
            <a:fillRect/>
          </a:stretch>
        </p:blipFill>
        <p:spPr>
          <a:xfrm>
            <a:off x="1372947" y="3713449"/>
            <a:ext cx="4213697" cy="567226"/>
          </a:xfrm>
          <a:prstGeom prst="rect">
            <a:avLst/>
          </a:prstGeom>
        </p:spPr>
      </p:pic>
      <p:pic>
        <p:nvPicPr>
          <p:cNvPr id="7" name="Picture 6">
            <a:extLst>
              <a:ext uri="{FF2B5EF4-FFF2-40B4-BE49-F238E27FC236}">
                <a16:creationId xmlns:a16="http://schemas.microsoft.com/office/drawing/2014/main" id="{802F47B0-980F-3D47-80E5-593D7EB0BF74}"/>
              </a:ext>
            </a:extLst>
          </p:cNvPr>
          <p:cNvPicPr>
            <a:picLocks noChangeAspect="1"/>
          </p:cNvPicPr>
          <p:nvPr/>
        </p:nvPicPr>
        <p:blipFill rotWithShape="1">
          <a:blip r:embed="rId8">
            <a:extLst>
              <a:ext uri="{28A0092B-C50C-407E-A947-70E740481C1C}">
                <a14:useLocalDpi xmlns:a14="http://schemas.microsoft.com/office/drawing/2010/main" val="0"/>
              </a:ext>
            </a:extLst>
          </a:blip>
          <a:srcRect l="1542" t="4593" r="-1542" b="2565"/>
          <a:stretch/>
        </p:blipFill>
        <p:spPr>
          <a:xfrm>
            <a:off x="5868434" y="806244"/>
            <a:ext cx="5675821" cy="5269435"/>
          </a:xfrm>
          <a:prstGeom prst="rect">
            <a:avLst/>
          </a:prstGeom>
        </p:spPr>
      </p:pic>
    </p:spTree>
    <p:extLst>
      <p:ext uri="{BB962C8B-B14F-4D97-AF65-F5344CB8AC3E}">
        <p14:creationId xmlns:p14="http://schemas.microsoft.com/office/powerpoint/2010/main" val="280958634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2" y="0"/>
            <a:ext cx="12182475" cy="6943090"/>
            <a:chOff x="0" y="-49"/>
            <a:chExt cx="19185" cy="1093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683"/>
              <a:ext cx="17349" cy="9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49"/>
              <a:ext cx="19185" cy="8885"/>
            </a:xfrm>
            <a:prstGeom prst="rect">
              <a:avLst/>
            </a:prstGeom>
          </p:spPr>
        </p:pic>
      </p:grpSp>
      <p:pic>
        <p:nvPicPr>
          <p:cNvPr id="4" name="Picture 3">
            <a:extLst>
              <a:ext uri="{FF2B5EF4-FFF2-40B4-BE49-F238E27FC236}">
                <a16:creationId xmlns:a16="http://schemas.microsoft.com/office/drawing/2014/main" id="{5AD16643-E218-FFCB-CCEE-9382C95FE4AE}"/>
              </a:ext>
            </a:extLst>
          </p:cNvPr>
          <p:cNvPicPr>
            <a:picLocks noChangeAspect="1"/>
          </p:cNvPicPr>
          <p:nvPr/>
        </p:nvPicPr>
        <p:blipFill>
          <a:blip r:embed="rId5"/>
          <a:stretch>
            <a:fillRect/>
          </a:stretch>
        </p:blipFill>
        <p:spPr>
          <a:xfrm>
            <a:off x="-473932" y="6095222"/>
            <a:ext cx="2188654" cy="890093"/>
          </a:xfrm>
          <a:prstGeom prst="rect">
            <a:avLst/>
          </a:prstGeom>
        </p:spPr>
      </p:pic>
      <p:grpSp>
        <p:nvGrpSpPr>
          <p:cNvPr id="7" name="Group 6">
            <a:extLst>
              <a:ext uri="{FF2B5EF4-FFF2-40B4-BE49-F238E27FC236}">
                <a16:creationId xmlns:a16="http://schemas.microsoft.com/office/drawing/2014/main" id="{C0A6173C-530A-E109-AA07-8F5E902205C8}"/>
              </a:ext>
            </a:extLst>
          </p:cNvPr>
          <p:cNvGrpSpPr/>
          <p:nvPr/>
        </p:nvGrpSpPr>
        <p:grpSpPr>
          <a:xfrm>
            <a:off x="2064606" y="659225"/>
            <a:ext cx="8445082" cy="1431874"/>
            <a:chOff x="-2481662" y="1111208"/>
            <a:chExt cx="5587731" cy="1036896"/>
          </a:xfrm>
        </p:grpSpPr>
        <p:sp>
          <p:nvSpPr>
            <p:cNvPr id="10" name="Rectangle: Rounded Corners 4">
              <a:extLst>
                <a:ext uri="{FF2B5EF4-FFF2-40B4-BE49-F238E27FC236}">
                  <a16:creationId xmlns:a16="http://schemas.microsoft.com/office/drawing/2014/main" id="{900B6345-CBF0-6A4D-390E-46C1A28941AF}"/>
                </a:ext>
              </a:extLst>
            </p:cNvPr>
            <p:cNvSpPr/>
            <p:nvPr/>
          </p:nvSpPr>
          <p:spPr>
            <a:xfrm>
              <a:off x="-2481662" y="1111208"/>
              <a:ext cx="5517871" cy="1036896"/>
            </a:xfrm>
            <a:prstGeom prst="roundRect">
              <a:avLst/>
            </a:prstGeom>
            <a:solidFill>
              <a:schemeClr val="bg1"/>
            </a:solidFill>
            <a:ln w="28575">
              <a:solidFill>
                <a:srgbClr val="3C908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4" name="TextBox 13">
              <a:extLst>
                <a:ext uri="{FF2B5EF4-FFF2-40B4-BE49-F238E27FC236}">
                  <a16:creationId xmlns:a16="http://schemas.microsoft.com/office/drawing/2014/main" id="{DEC1B501-08E0-8860-D828-B37982D1D049}"/>
                </a:ext>
              </a:extLst>
            </p:cNvPr>
            <p:cNvSpPr txBox="1"/>
            <p:nvPr/>
          </p:nvSpPr>
          <p:spPr>
            <a:xfrm>
              <a:off x="-2411802" y="1156576"/>
              <a:ext cx="5517871" cy="958372"/>
            </a:xfrm>
            <a:prstGeom prst="rect">
              <a:avLst/>
            </a:prstGeom>
            <a:noFill/>
          </p:spPr>
          <p:txBody>
            <a:bodyPr wrap="square">
              <a:spAutoFit/>
            </a:bodyPr>
            <a:lstStyle/>
            <a:p>
              <a:pPr algn="ctr">
                <a:spcAft>
                  <a:spcPts val="800"/>
                </a:spcAft>
              </a:pPr>
              <a:r>
                <a:rPr lang="vi-VN" sz="4000" b="1" dirty="0">
                  <a:solidFill>
                    <a:srgbClr val="275F5A"/>
                  </a:solidFill>
                  <a:effectLst/>
                  <a:latin typeface="Times New Roman" panose="02020603050405020304" pitchFamily="18" charset="0"/>
                  <a:ea typeface="Times New Roman" panose="02020603050405020304" pitchFamily="18" charset="0"/>
                  <a:cs typeface="Times New Roman" panose="02020603050405020304" pitchFamily="18" charset="0"/>
                </a:rPr>
                <a:t>Em và các bạn thường tham gia những hoạt động nào ở trường?</a:t>
              </a:r>
              <a:endParaRPr lang="en-VN" sz="4000" b="1" dirty="0">
                <a:solidFill>
                  <a:srgbClr val="275F5A"/>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5" name="Rectangle: Rounded Corners 14">
            <a:extLst>
              <a:ext uri="{FF2B5EF4-FFF2-40B4-BE49-F238E27FC236}">
                <a16:creationId xmlns:a16="http://schemas.microsoft.com/office/drawing/2014/main" id="{3A9A52B4-7A60-D741-94BE-2D310F3D155F}"/>
              </a:ext>
            </a:extLst>
          </p:cNvPr>
          <p:cNvSpPr/>
          <p:nvPr/>
        </p:nvSpPr>
        <p:spPr>
          <a:xfrm>
            <a:off x="1182040" y="2371642"/>
            <a:ext cx="10190550" cy="211471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6" name="TextBox 15">
            <a:extLst>
              <a:ext uri="{FF2B5EF4-FFF2-40B4-BE49-F238E27FC236}">
                <a16:creationId xmlns:a16="http://schemas.microsoft.com/office/drawing/2014/main" id="{0BC42573-D312-D91F-DAE9-39C8A7361DD2}"/>
              </a:ext>
            </a:extLst>
          </p:cNvPr>
          <p:cNvSpPr txBox="1"/>
          <p:nvPr/>
        </p:nvSpPr>
        <p:spPr>
          <a:xfrm>
            <a:off x="1337799" y="2564178"/>
            <a:ext cx="9879033" cy="1754326"/>
          </a:xfrm>
          <a:prstGeom prst="rect">
            <a:avLst/>
          </a:prstGeom>
          <a:noFill/>
        </p:spPr>
        <p:txBody>
          <a:bodyPr wrap="square">
            <a:spAutoFit/>
          </a:bodyPr>
          <a:lstStyle/>
          <a:p>
            <a:pPr marL="0" marR="0" lvl="0" indent="0" algn="ctr" defTabSz="914400" rtl="0" eaLnBrk="1" fontAlgn="auto" latinLnBrk="0" hangingPunct="1">
              <a:spcBef>
                <a:spcPts val="0"/>
              </a:spcBef>
              <a:spcAft>
                <a:spcPts val="8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 và các bạn thường tham gia các hoạt động ở trường như: Chơi cờ vua, nhảy dây, chơi bóng rổ, chơi đá bóng, học võ, nhảy aerobic, ….</a:t>
            </a:r>
            <a:endParaRPr kumimoji="0" lang="en-VN"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47E11F3B-9D60-5BE2-8F41-F9236347E918}"/>
              </a:ext>
            </a:extLst>
          </p:cNvPr>
          <p:cNvPicPr>
            <a:picLocks noChangeAspect="1"/>
          </p:cNvPicPr>
          <p:nvPr/>
        </p:nvPicPr>
        <p:blipFill>
          <a:blip r:embed="rId6"/>
          <a:stretch>
            <a:fillRect/>
          </a:stretch>
        </p:blipFill>
        <p:spPr>
          <a:xfrm>
            <a:off x="3580963" y="4073292"/>
            <a:ext cx="4554107" cy="3389670"/>
          </a:xfrm>
          <a:prstGeom prst="rect">
            <a:avLst/>
          </a:prstGeom>
        </p:spPr>
      </p:pic>
    </p:spTree>
    <p:extLst>
      <p:ext uri="{BB962C8B-B14F-4D97-AF65-F5344CB8AC3E}">
        <p14:creationId xmlns:p14="http://schemas.microsoft.com/office/powerpoint/2010/main" val="17890830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par>
                          <p:cTn id="15" fill="hold">
                            <p:stCondLst>
                              <p:cond delay="5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6"/>
                                        </p:tgtEl>
                                        <p:attrNameLst>
                                          <p:attrName>ppt_y</p:attrName>
                                        </p:attrNameLst>
                                      </p:cBhvr>
                                      <p:tavLst>
                                        <p:tav tm="0">
                                          <p:val>
                                            <p:strVal val="#ppt_y"/>
                                          </p:val>
                                        </p:tav>
                                        <p:tav tm="100000">
                                          <p:val>
                                            <p:strVal val="#ppt_y"/>
                                          </p:val>
                                        </p:tav>
                                      </p:tavLst>
                                    </p:anim>
                                    <p:anim calcmode="lin" valueType="num">
                                      <p:cBhvr>
                                        <p:cTn id="20"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2" y="0"/>
            <a:ext cx="12182475" cy="6943090"/>
            <a:chOff x="0" y="-49"/>
            <a:chExt cx="19185" cy="1093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683"/>
              <a:ext cx="17349" cy="9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49"/>
              <a:ext cx="19185" cy="8885"/>
            </a:xfrm>
            <a:prstGeom prst="rect">
              <a:avLst/>
            </a:prstGeom>
          </p:spPr>
        </p:pic>
      </p:grpSp>
      <p:pic>
        <p:nvPicPr>
          <p:cNvPr id="4" name="Picture 3">
            <a:extLst>
              <a:ext uri="{FF2B5EF4-FFF2-40B4-BE49-F238E27FC236}">
                <a16:creationId xmlns:a16="http://schemas.microsoft.com/office/drawing/2014/main" id="{5AD16643-E218-FFCB-CCEE-9382C95FE4AE}"/>
              </a:ext>
            </a:extLst>
          </p:cNvPr>
          <p:cNvPicPr>
            <a:picLocks noChangeAspect="1"/>
          </p:cNvPicPr>
          <p:nvPr/>
        </p:nvPicPr>
        <p:blipFill>
          <a:blip r:embed="rId5"/>
          <a:stretch>
            <a:fillRect/>
          </a:stretch>
        </p:blipFill>
        <p:spPr>
          <a:xfrm>
            <a:off x="-473932" y="6095222"/>
            <a:ext cx="2188654" cy="890093"/>
          </a:xfrm>
          <a:prstGeom prst="rect">
            <a:avLst/>
          </a:prstGeom>
        </p:spPr>
      </p:pic>
      <p:grpSp>
        <p:nvGrpSpPr>
          <p:cNvPr id="5" name="Group 4">
            <a:extLst>
              <a:ext uri="{FF2B5EF4-FFF2-40B4-BE49-F238E27FC236}">
                <a16:creationId xmlns:a16="http://schemas.microsoft.com/office/drawing/2014/main" id="{AE14045F-EE69-ACF1-66FA-D00A033EB2E9}"/>
              </a:ext>
            </a:extLst>
          </p:cNvPr>
          <p:cNvGrpSpPr/>
          <p:nvPr/>
        </p:nvGrpSpPr>
        <p:grpSpPr>
          <a:xfrm>
            <a:off x="1111197" y="821270"/>
            <a:ext cx="9960075" cy="1360390"/>
            <a:chOff x="-2988985" y="1111208"/>
            <a:chExt cx="6590134" cy="985131"/>
          </a:xfrm>
        </p:grpSpPr>
        <p:sp>
          <p:nvSpPr>
            <p:cNvPr id="8" name="Rectangle: Rounded Corners 4">
              <a:extLst>
                <a:ext uri="{FF2B5EF4-FFF2-40B4-BE49-F238E27FC236}">
                  <a16:creationId xmlns:a16="http://schemas.microsoft.com/office/drawing/2014/main" id="{F5B08FC5-92B3-66F7-4C16-571557859BFC}"/>
                </a:ext>
              </a:extLst>
            </p:cNvPr>
            <p:cNvSpPr/>
            <p:nvPr/>
          </p:nvSpPr>
          <p:spPr>
            <a:xfrm>
              <a:off x="-2988985" y="1111208"/>
              <a:ext cx="6590134" cy="985131"/>
            </a:xfrm>
            <a:prstGeom prst="roundRect">
              <a:avLst/>
            </a:prstGeom>
            <a:solidFill>
              <a:schemeClr val="bg1"/>
            </a:solidFill>
            <a:ln w="28575">
              <a:solidFill>
                <a:srgbClr val="3C908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9" name="TextBox 8">
              <a:extLst>
                <a:ext uri="{FF2B5EF4-FFF2-40B4-BE49-F238E27FC236}">
                  <a16:creationId xmlns:a16="http://schemas.microsoft.com/office/drawing/2014/main" id="{7DD4BF26-58B3-5B2D-DE59-FFAD58AC84A4}"/>
                </a:ext>
              </a:extLst>
            </p:cNvPr>
            <p:cNvSpPr txBox="1"/>
            <p:nvPr/>
          </p:nvSpPr>
          <p:spPr>
            <a:xfrm>
              <a:off x="-2885927" y="1164745"/>
              <a:ext cx="6439820" cy="869222"/>
            </a:xfrm>
            <a:prstGeom prst="rect">
              <a:avLst/>
            </a:prstGeom>
            <a:noFill/>
          </p:spPr>
          <p:txBody>
            <a:bodyPr wrap="square">
              <a:spAutoFit/>
            </a:bodyPr>
            <a:lstStyle/>
            <a:p>
              <a:pPr algn="ctr">
                <a:spcAft>
                  <a:spcPts val="800"/>
                </a:spcAft>
              </a:pPr>
              <a:r>
                <a:rPr lang="vi-VN" sz="3600" b="1" dirty="0">
                  <a:solidFill>
                    <a:srgbClr val="275F5A"/>
                  </a:solidFill>
                  <a:effectLst/>
                  <a:latin typeface="Times New Roman" panose="02020603050405020304" pitchFamily="18" charset="0"/>
                  <a:ea typeface="Times New Roman" panose="02020603050405020304" pitchFamily="18" charset="0"/>
                  <a:cs typeface="Times New Roman" panose="02020603050405020304" pitchFamily="18" charset="0"/>
                </a:rPr>
                <a:t>Những tình huống nào có thể gây nguy hiểm cho người thân và những người khác? Tại sao?</a:t>
              </a:r>
            </a:p>
          </p:txBody>
        </p:sp>
      </p:grpSp>
      <p:sp>
        <p:nvSpPr>
          <p:cNvPr id="11" name="Rectangle: Rounded Corners 10">
            <a:extLst>
              <a:ext uri="{FF2B5EF4-FFF2-40B4-BE49-F238E27FC236}">
                <a16:creationId xmlns:a16="http://schemas.microsoft.com/office/drawing/2014/main" id="{9E44478F-02ED-86AF-207B-330AEEB5B4C3}"/>
              </a:ext>
            </a:extLst>
          </p:cNvPr>
          <p:cNvSpPr/>
          <p:nvPr/>
        </p:nvSpPr>
        <p:spPr>
          <a:xfrm>
            <a:off x="1016057" y="2375098"/>
            <a:ext cx="10055215" cy="3815300"/>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13" name="TextBox 12">
            <a:extLst>
              <a:ext uri="{FF2B5EF4-FFF2-40B4-BE49-F238E27FC236}">
                <a16:creationId xmlns:a16="http://schemas.microsoft.com/office/drawing/2014/main" id="{2AB0B333-11BA-618A-28C2-8A6F6E13A9DB}"/>
              </a:ext>
            </a:extLst>
          </p:cNvPr>
          <p:cNvSpPr txBox="1"/>
          <p:nvPr/>
        </p:nvSpPr>
        <p:spPr>
          <a:xfrm>
            <a:off x="1171817" y="2508883"/>
            <a:ext cx="9519630" cy="3457357"/>
          </a:xfrm>
          <a:prstGeom prst="rect">
            <a:avLst/>
          </a:prstGeom>
          <a:noFill/>
        </p:spPr>
        <p:txBody>
          <a:bodyPr wrap="square">
            <a:spAutoFit/>
          </a:bodyPr>
          <a:lstStyle/>
          <a:p>
            <a:pPr lvl="0" algn="just">
              <a:spcAft>
                <a:spcPts val="800"/>
              </a:spcAft>
            </a:pP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 động nguy hiểm có thể gây tổn thương cho bản thân và người khác như: </a:t>
            </a:r>
          </a:p>
          <a:p>
            <a:pPr lvl="0" algn="just">
              <a:spcAft>
                <a:spcPts val="800"/>
              </a:spcAft>
            </a:pPr>
            <a:r>
              <a:rPr lang="vi-VN"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Chen lấn xô đẩy trong nhà ăn và trong khi xếp hàng</a:t>
            </a:r>
          </a:p>
          <a:p>
            <a:pPr lvl="0" algn="just">
              <a:spcAft>
                <a:spcPts val="800"/>
              </a:spcAft>
            </a:pPr>
            <a:r>
              <a:rPr lang="vi-VN"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Đuổi bắt nhau trên hành lang và cầu thang</a:t>
            </a:r>
          </a:p>
          <a:p>
            <a:pPr lvl="0" algn="just">
              <a:spcAft>
                <a:spcPts val="800"/>
              </a:spcAft>
            </a:pPr>
            <a:r>
              <a:rPr lang="vi-VN"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Chơi bóng đã, bóng rổ trên sân đông người</a:t>
            </a:r>
          </a:p>
          <a:p>
            <a:pPr lvl="0" algn="just">
              <a:spcAft>
                <a:spcPts val="800"/>
              </a:spcAft>
            </a:pPr>
            <a:r>
              <a:rPr lang="vi-VN"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Đu người vào lan can trên hành lang….</a:t>
            </a:r>
            <a:endParaRPr kumimoji="0" lang="en-VN"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F2590860-AEE3-52F9-C046-E40877101DF0}"/>
              </a:ext>
            </a:extLst>
          </p:cNvPr>
          <p:cNvPicPr>
            <a:picLocks noChangeAspect="1"/>
          </p:cNvPicPr>
          <p:nvPr/>
        </p:nvPicPr>
        <p:blipFill>
          <a:blip r:embed="rId6"/>
          <a:stretch>
            <a:fillRect/>
          </a:stretch>
        </p:blipFill>
        <p:spPr>
          <a:xfrm>
            <a:off x="8762163" y="4640790"/>
            <a:ext cx="3149929" cy="2344525"/>
          </a:xfrm>
          <a:prstGeom prst="rect">
            <a:avLst/>
          </a:prstGeom>
        </p:spPr>
      </p:pic>
    </p:spTree>
    <p:extLst>
      <p:ext uri="{BB962C8B-B14F-4D97-AF65-F5344CB8AC3E}">
        <p14:creationId xmlns:p14="http://schemas.microsoft.com/office/powerpoint/2010/main" val="329952222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par>
                          <p:cTn id="15" fill="hold">
                            <p:stCondLst>
                              <p:cond delay="5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3"/>
                                        </p:tgtEl>
                                        <p:attrNameLst>
                                          <p:attrName>ppt_y</p:attrName>
                                        </p:attrNameLst>
                                      </p:cBhvr>
                                      <p:tavLst>
                                        <p:tav tm="0">
                                          <p:val>
                                            <p:strVal val="#ppt_y"/>
                                          </p:val>
                                        </p:tav>
                                        <p:tav tm="100000">
                                          <p:val>
                                            <p:strVal val="#ppt_y"/>
                                          </p:val>
                                        </p:tav>
                                      </p:tavLst>
                                    </p:anim>
                                    <p:anim calcmode="lin" valueType="num">
                                      <p:cBhvr>
                                        <p:cTn id="20"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2" y="0"/>
            <a:ext cx="12182475" cy="6943090"/>
            <a:chOff x="0" y="-49"/>
            <a:chExt cx="19185" cy="1093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683"/>
              <a:ext cx="17349" cy="9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49"/>
              <a:ext cx="19185" cy="8885"/>
            </a:xfrm>
            <a:prstGeom prst="rect">
              <a:avLst/>
            </a:prstGeom>
          </p:spPr>
        </p:pic>
      </p:grpSp>
      <p:pic>
        <p:nvPicPr>
          <p:cNvPr id="4" name="Picture 3">
            <a:extLst>
              <a:ext uri="{FF2B5EF4-FFF2-40B4-BE49-F238E27FC236}">
                <a16:creationId xmlns:a16="http://schemas.microsoft.com/office/drawing/2014/main" id="{5AD16643-E218-FFCB-CCEE-9382C95FE4AE}"/>
              </a:ext>
            </a:extLst>
          </p:cNvPr>
          <p:cNvPicPr>
            <a:picLocks noChangeAspect="1"/>
          </p:cNvPicPr>
          <p:nvPr/>
        </p:nvPicPr>
        <p:blipFill>
          <a:blip r:embed="rId5"/>
          <a:stretch>
            <a:fillRect/>
          </a:stretch>
        </p:blipFill>
        <p:spPr>
          <a:xfrm>
            <a:off x="-473932" y="6095222"/>
            <a:ext cx="2188654" cy="890093"/>
          </a:xfrm>
          <a:prstGeom prst="rect">
            <a:avLst/>
          </a:prstGeom>
        </p:spPr>
      </p:pic>
      <p:grpSp>
        <p:nvGrpSpPr>
          <p:cNvPr id="8" name="Group 7">
            <a:extLst>
              <a:ext uri="{FF2B5EF4-FFF2-40B4-BE49-F238E27FC236}">
                <a16:creationId xmlns:a16="http://schemas.microsoft.com/office/drawing/2014/main" id="{FFCCDA0F-0522-0C34-4843-6C868EFB6148}"/>
              </a:ext>
            </a:extLst>
          </p:cNvPr>
          <p:cNvGrpSpPr/>
          <p:nvPr/>
        </p:nvGrpSpPr>
        <p:grpSpPr>
          <a:xfrm>
            <a:off x="1347999" y="568164"/>
            <a:ext cx="9743768" cy="1431874"/>
            <a:chOff x="-2481662" y="1111208"/>
            <a:chExt cx="6401585" cy="1036896"/>
          </a:xfrm>
        </p:grpSpPr>
        <p:sp>
          <p:nvSpPr>
            <p:cNvPr id="9" name="Rectangle: Rounded Corners 4">
              <a:extLst>
                <a:ext uri="{FF2B5EF4-FFF2-40B4-BE49-F238E27FC236}">
                  <a16:creationId xmlns:a16="http://schemas.microsoft.com/office/drawing/2014/main" id="{B92ABB06-4292-1EE7-F4D3-D67C61569EC9}"/>
                </a:ext>
              </a:extLst>
            </p:cNvPr>
            <p:cNvSpPr/>
            <p:nvPr/>
          </p:nvSpPr>
          <p:spPr>
            <a:xfrm>
              <a:off x="-2481662" y="1111208"/>
              <a:ext cx="6331725" cy="1036896"/>
            </a:xfrm>
            <a:prstGeom prst="roundRect">
              <a:avLst/>
            </a:prstGeom>
            <a:solidFill>
              <a:schemeClr val="bg1"/>
            </a:solidFill>
            <a:ln w="28575">
              <a:solidFill>
                <a:srgbClr val="3C908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1" name="TextBox 10">
              <a:extLst>
                <a:ext uri="{FF2B5EF4-FFF2-40B4-BE49-F238E27FC236}">
                  <a16:creationId xmlns:a16="http://schemas.microsoft.com/office/drawing/2014/main" id="{EDB1D13C-B106-4062-66E1-21AC9AE97737}"/>
                </a:ext>
              </a:extLst>
            </p:cNvPr>
            <p:cNvSpPr txBox="1"/>
            <p:nvPr/>
          </p:nvSpPr>
          <p:spPr>
            <a:xfrm>
              <a:off x="-2411802" y="1156576"/>
              <a:ext cx="6331725" cy="957868"/>
            </a:xfrm>
            <a:prstGeom prst="rect">
              <a:avLst/>
            </a:prstGeom>
            <a:noFill/>
          </p:spPr>
          <p:txBody>
            <a:bodyPr wrap="square">
              <a:spAutoFit/>
            </a:bodyPr>
            <a:lstStyle/>
            <a:p>
              <a:pPr algn="ctr">
                <a:spcAft>
                  <a:spcPts val="800"/>
                </a:spcAft>
              </a:pPr>
              <a:r>
                <a:rPr lang="vi-VN" sz="4000" b="1" dirty="0">
                  <a:solidFill>
                    <a:srgbClr val="275F5A"/>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b="1" dirty="0">
                  <a:solidFill>
                    <a:srgbClr val="275F5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000" b="1" dirty="0">
                  <a:solidFill>
                    <a:srgbClr val="275F5A"/>
                  </a:solidFill>
                  <a:effectLst/>
                  <a:latin typeface="Times New Roman" panose="02020603050405020304" pitchFamily="18" charset="0"/>
                  <a:ea typeface="Times New Roman" panose="02020603050405020304" pitchFamily="18" charset="0"/>
                  <a:cs typeface="Times New Roman" panose="02020603050405020304" pitchFamily="18" charset="0"/>
                </a:rPr>
                <a:t>cần làm gì để phòng tránh nguy hiểm khi tham gia các hoạt động ở trường?</a:t>
              </a:r>
              <a:endParaRPr lang="en-VN" sz="4000" b="1" dirty="0">
                <a:solidFill>
                  <a:srgbClr val="275F5A"/>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3" name="Rectangle: Rounded Corners 12">
            <a:extLst>
              <a:ext uri="{FF2B5EF4-FFF2-40B4-BE49-F238E27FC236}">
                <a16:creationId xmlns:a16="http://schemas.microsoft.com/office/drawing/2014/main" id="{2835A1FB-B426-FF79-DC75-AA4F7AF7F540}"/>
              </a:ext>
            </a:extLst>
          </p:cNvPr>
          <p:cNvSpPr/>
          <p:nvPr/>
        </p:nvSpPr>
        <p:spPr>
          <a:xfrm>
            <a:off x="901217" y="2327678"/>
            <a:ext cx="10389565" cy="2986939"/>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8" name="TextBox 17">
            <a:extLst>
              <a:ext uri="{FF2B5EF4-FFF2-40B4-BE49-F238E27FC236}">
                <a16:creationId xmlns:a16="http://schemas.microsoft.com/office/drawing/2014/main" id="{CE57C992-5EDF-19E7-4739-4B5C76AFC9C0}"/>
              </a:ext>
            </a:extLst>
          </p:cNvPr>
          <p:cNvSpPr txBox="1"/>
          <p:nvPr/>
        </p:nvSpPr>
        <p:spPr>
          <a:xfrm>
            <a:off x="1056977" y="2520215"/>
            <a:ext cx="9879033" cy="2554545"/>
          </a:xfrm>
          <a:prstGeom prst="rect">
            <a:avLst/>
          </a:prstGeom>
          <a:noFill/>
        </p:spPr>
        <p:txBody>
          <a:bodyPr wrap="square">
            <a:spAutoFit/>
          </a:bodyPr>
          <a:lstStyle/>
          <a:p>
            <a:pPr lvl="0" algn="just">
              <a:spcAft>
                <a:spcPts val="800"/>
              </a:spcAft>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a:t>
            </a:r>
            <a:r>
              <a:rPr lang="vi-VN"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 cần chú ý đến các hoạt động tham gia là gì, tuyên truyền cho các bạn biết đâu là hoạt động nguy hiểm và nó sẽ gây ảnh hưởng tới bản thân và người xung quanh như thế nào, vận động khuyến khích các bạn tham gia những hoạt động lành mạnh.….</a:t>
            </a:r>
            <a:endParaRPr kumimoji="0" lang="en-VN"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C40F0465-D3B6-D06A-539B-30ED2F0A1620}"/>
              </a:ext>
            </a:extLst>
          </p:cNvPr>
          <p:cNvPicPr>
            <a:picLocks noChangeAspect="1"/>
          </p:cNvPicPr>
          <p:nvPr/>
        </p:nvPicPr>
        <p:blipFill>
          <a:blip r:embed="rId6"/>
          <a:stretch>
            <a:fillRect/>
          </a:stretch>
        </p:blipFill>
        <p:spPr>
          <a:xfrm>
            <a:off x="4096553" y="4536846"/>
            <a:ext cx="4013027" cy="2986938"/>
          </a:xfrm>
          <a:prstGeom prst="rect">
            <a:avLst/>
          </a:prstGeom>
        </p:spPr>
      </p:pic>
    </p:spTree>
    <p:extLst>
      <p:ext uri="{BB962C8B-B14F-4D97-AF65-F5344CB8AC3E}">
        <p14:creationId xmlns:p14="http://schemas.microsoft.com/office/powerpoint/2010/main" val="2122039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par>
                          <p:cTn id="15" fill="hold">
                            <p:stCondLst>
                              <p:cond delay="5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8"/>
                                        </p:tgtEl>
                                        <p:attrNameLst>
                                          <p:attrName>ppt_y</p:attrName>
                                        </p:attrNameLst>
                                      </p:cBhvr>
                                      <p:tavLst>
                                        <p:tav tm="0">
                                          <p:val>
                                            <p:strVal val="#ppt_y"/>
                                          </p:val>
                                        </p:tav>
                                        <p:tav tm="100000">
                                          <p:val>
                                            <p:strVal val="#ppt_y"/>
                                          </p:val>
                                        </p:tav>
                                      </p:tavLst>
                                    </p:anim>
                                    <p:anim calcmode="lin" valueType="num">
                                      <p:cBhvr>
                                        <p:cTn id="20"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600273"/>
            <a:ext cx="12201525" cy="3257727"/>
          </a:xfrm>
          <a:prstGeom prst="rect">
            <a:avLst/>
          </a:prstGeom>
        </p:spPr>
      </p:pic>
      <p:pic>
        <p:nvPicPr>
          <p:cNvPr id="7" name="图片 6" descr="32"/>
          <p:cNvPicPr>
            <a:picLocks noChangeAspect="1"/>
          </p:cNvPicPr>
          <p:nvPr/>
        </p:nvPicPr>
        <p:blipFill>
          <a:blip r:embed="rId4"/>
          <a:stretch>
            <a:fillRect/>
          </a:stretch>
        </p:blipFill>
        <p:spPr>
          <a:xfrm>
            <a:off x="0" y="4556125"/>
            <a:ext cx="2219960" cy="2301875"/>
          </a:xfrm>
          <a:prstGeom prst="rect">
            <a:avLst/>
          </a:prstGeom>
        </p:spPr>
      </p:pic>
      <p:grpSp>
        <p:nvGrpSpPr>
          <p:cNvPr id="20" name="Group 19">
            <a:extLst>
              <a:ext uri="{FF2B5EF4-FFF2-40B4-BE49-F238E27FC236}">
                <a16:creationId xmlns:a16="http://schemas.microsoft.com/office/drawing/2014/main" id="{1B811C13-718D-18FB-2BBD-A5A8DB1507AF}"/>
              </a:ext>
            </a:extLst>
          </p:cNvPr>
          <p:cNvGrpSpPr/>
          <p:nvPr/>
        </p:nvGrpSpPr>
        <p:grpSpPr>
          <a:xfrm>
            <a:off x="1229661" y="1415632"/>
            <a:ext cx="3768132" cy="3768132"/>
            <a:chOff x="1229661" y="1415632"/>
            <a:chExt cx="3768132" cy="3768132"/>
          </a:xfrm>
        </p:grpSpPr>
        <p:grpSp>
          <p:nvGrpSpPr>
            <p:cNvPr id="8" name="Group 7">
              <a:extLst>
                <a:ext uri="{FF2B5EF4-FFF2-40B4-BE49-F238E27FC236}">
                  <a16:creationId xmlns:a16="http://schemas.microsoft.com/office/drawing/2014/main" id="{0BB5EEB5-B919-B40C-7013-60DBF81107D9}"/>
                </a:ext>
              </a:extLst>
            </p:cNvPr>
            <p:cNvGrpSpPr/>
            <p:nvPr/>
          </p:nvGrpSpPr>
          <p:grpSpPr>
            <a:xfrm>
              <a:off x="1229661" y="1415632"/>
              <a:ext cx="3768132" cy="3768132"/>
              <a:chOff x="1055077" y="1727704"/>
              <a:chExt cx="3768132" cy="3768132"/>
            </a:xfrm>
          </p:grpSpPr>
          <p:sp>
            <p:nvSpPr>
              <p:cNvPr id="3" name="Oval 2">
                <a:extLst>
                  <a:ext uri="{FF2B5EF4-FFF2-40B4-BE49-F238E27FC236}">
                    <a16:creationId xmlns:a16="http://schemas.microsoft.com/office/drawing/2014/main" id="{4409F268-ABA3-6A20-9D7E-FB54A689D437}"/>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6" name="Oval 5">
                <a:extLst>
                  <a:ext uri="{FF2B5EF4-FFF2-40B4-BE49-F238E27FC236}">
                    <a16:creationId xmlns:a16="http://schemas.microsoft.com/office/drawing/2014/main" id="{63B654DD-B807-DFFC-57F2-1B461A43C1C9}"/>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8" name="TextBox 17">
              <a:extLst>
                <a:ext uri="{FF2B5EF4-FFF2-40B4-BE49-F238E27FC236}">
                  <a16:creationId xmlns:a16="http://schemas.microsoft.com/office/drawing/2014/main" id="{AFE4F3F2-FBF0-C1AA-F52E-F1ED4BD72FBF}"/>
                </a:ext>
              </a:extLst>
            </p:cNvPr>
            <p:cNvSpPr txBox="1"/>
            <p:nvPr/>
          </p:nvSpPr>
          <p:spPr>
            <a:xfrm>
              <a:off x="1381479" y="2282446"/>
              <a:ext cx="3452030" cy="1971822"/>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dirty="0" err="1">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Luôn</a:t>
              </a: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nl-NL" sz="3500" b="1" i="0" u="none" strike="noStrike" kern="1200" cap="none" spc="0" normalizeH="0" baseline="0" noProof="0" dirty="0" err="1">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lưu</a:t>
              </a: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nl-NL" sz="3500" b="1" i="0" u="none" strike="noStrike" kern="1200" cap="none" spc="0" normalizeH="0" baseline="0" noProof="0" dirty="0" err="1">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ý</a:t>
              </a: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nl-NL" sz="3500" b="1" i="0" u="none" strike="noStrike" kern="1200" cap="none" spc="0" normalizeH="0" baseline="0" noProof="0" dirty="0" err="1">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an</a:t>
              </a: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nl-NL" sz="3500" b="1" i="0" u="none" strike="noStrike" kern="1200" cap="none" spc="0" normalizeH="0" baseline="0" noProof="0" dirty="0" err="1">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toàn</a:t>
              </a: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nl-NL" sz="3500" b="1" i="0" u="none" strike="noStrike" kern="1200" cap="none" spc="0" normalizeH="0" baseline="0" noProof="0" dirty="0" err="1">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khi</a:t>
              </a: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nl-NL" sz="3500" b="1" i="0" u="none" strike="noStrike" kern="1200" cap="none" spc="0" normalizeH="0" baseline="0" noProof="0" dirty="0" err="1">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ở</a:t>
              </a: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nl-NL" sz="3500" b="1" i="0" u="none" strike="noStrike" kern="1200" cap="none" spc="0" normalizeH="0" baseline="0" noProof="0" dirty="0" err="1">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trường</a:t>
              </a: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nl-NL" sz="3500" b="1" i="0" u="none" strike="noStrike" kern="1200" cap="none" spc="0" normalizeH="0" baseline="0" noProof="0" dirty="0" err="1">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học</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D428472-0E28-A454-3D4A-7926CD3420A4}"/>
              </a:ext>
            </a:extLst>
          </p:cNvPr>
          <p:cNvGrpSpPr/>
          <p:nvPr/>
        </p:nvGrpSpPr>
        <p:grpSpPr>
          <a:xfrm>
            <a:off x="6811109" y="1411158"/>
            <a:ext cx="3768132" cy="3768132"/>
            <a:chOff x="6811109" y="1411158"/>
            <a:chExt cx="3768132" cy="3768132"/>
          </a:xfrm>
        </p:grpSpPr>
        <p:grpSp>
          <p:nvGrpSpPr>
            <p:cNvPr id="10" name="Group 9">
              <a:extLst>
                <a:ext uri="{FF2B5EF4-FFF2-40B4-BE49-F238E27FC236}">
                  <a16:creationId xmlns:a16="http://schemas.microsoft.com/office/drawing/2014/main" id="{C4317B94-1E05-2BCC-C215-37F499316B01}"/>
                </a:ext>
              </a:extLst>
            </p:cNvPr>
            <p:cNvGrpSpPr/>
            <p:nvPr/>
          </p:nvGrpSpPr>
          <p:grpSpPr>
            <a:xfrm>
              <a:off x="6811109" y="1411158"/>
              <a:ext cx="3768132" cy="3768132"/>
              <a:chOff x="1055077" y="1727704"/>
              <a:chExt cx="3768132" cy="3768132"/>
            </a:xfrm>
          </p:grpSpPr>
          <p:sp>
            <p:nvSpPr>
              <p:cNvPr id="12" name="Oval 11">
                <a:extLst>
                  <a:ext uri="{FF2B5EF4-FFF2-40B4-BE49-F238E27FC236}">
                    <a16:creationId xmlns:a16="http://schemas.microsoft.com/office/drawing/2014/main" id="{04354A8A-5E78-4D95-5727-B4DFD0854A6E}"/>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4" name="Oval 13">
                <a:extLst>
                  <a:ext uri="{FF2B5EF4-FFF2-40B4-BE49-F238E27FC236}">
                    <a16:creationId xmlns:a16="http://schemas.microsoft.com/office/drawing/2014/main" id="{907EDFCE-1999-C412-8CD0-A62B2CCE141C}"/>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9" name="TextBox 18">
              <a:extLst>
                <a:ext uri="{FF2B5EF4-FFF2-40B4-BE49-F238E27FC236}">
                  <a16:creationId xmlns:a16="http://schemas.microsoft.com/office/drawing/2014/main" id="{E39D75CD-C297-97AF-9FAF-C2CF35CE8E26}"/>
                </a:ext>
              </a:extLst>
            </p:cNvPr>
            <p:cNvSpPr txBox="1"/>
            <p:nvPr/>
          </p:nvSpPr>
          <p:spPr>
            <a:xfrm>
              <a:off x="6975393" y="2609484"/>
              <a:ext cx="3452030" cy="132549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Chuẩn bị bài tiếp theo</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ACB02BA2-41EF-6AB5-AD63-0E2C385491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41731" y="3920011"/>
            <a:ext cx="3768132" cy="2917656"/>
          </a:xfrm>
          <a:prstGeom prst="rect">
            <a:avLst/>
          </a:prstGeom>
        </p:spPr>
      </p:pic>
      <p:pic>
        <p:nvPicPr>
          <p:cNvPr id="2" name="Picture 1">
            <a:extLst>
              <a:ext uri="{FF2B5EF4-FFF2-40B4-BE49-F238E27FC236}">
                <a16:creationId xmlns:a16="http://schemas.microsoft.com/office/drawing/2014/main" id="{64C5BD18-E860-C227-B570-25281FB34168}"/>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4" name="Picture 3">
            <a:extLst>
              <a:ext uri="{FF2B5EF4-FFF2-40B4-BE49-F238E27FC236}">
                <a16:creationId xmlns:a16="http://schemas.microsoft.com/office/drawing/2014/main" id="{5BDBA6B7-983A-4A34-9479-FDBC895258E8}"/>
              </a:ext>
            </a:extLst>
          </p:cNvPr>
          <p:cNvPicPr>
            <a:picLocks noChangeAspect="1"/>
          </p:cNvPicPr>
          <p:nvPr/>
        </p:nvPicPr>
        <p:blipFill>
          <a:blip r:embed="rId7"/>
          <a:stretch>
            <a:fillRect/>
          </a:stretch>
        </p:blipFill>
        <p:spPr>
          <a:xfrm>
            <a:off x="3818651" y="256224"/>
            <a:ext cx="4401693" cy="2353260"/>
          </a:xfrm>
          <a:prstGeom prst="rect">
            <a:avLst/>
          </a:prstGeom>
        </p:spPr>
      </p:pic>
    </p:spTree>
    <p:extLst>
      <p:ext uri="{BB962C8B-B14F-4D97-AF65-F5344CB8AC3E}">
        <p14:creationId xmlns:p14="http://schemas.microsoft.com/office/powerpoint/2010/main" val="4142531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grpSp>
        <p:nvGrpSpPr>
          <p:cNvPr id="16" name="Group 15">
            <a:extLst>
              <a:ext uri="{FF2B5EF4-FFF2-40B4-BE49-F238E27FC236}">
                <a16:creationId xmlns:a16="http://schemas.microsoft.com/office/drawing/2014/main" id="{14BB32AD-1AFC-A4F5-BAA9-6164CCB66AE3}"/>
              </a:ext>
            </a:extLst>
          </p:cNvPr>
          <p:cNvGrpSpPr/>
          <p:nvPr/>
        </p:nvGrpSpPr>
        <p:grpSpPr>
          <a:xfrm>
            <a:off x="1368287" y="767118"/>
            <a:ext cx="9147063" cy="3054119"/>
            <a:chOff x="1116283" y="827782"/>
            <a:chExt cx="9533125" cy="18463977"/>
          </a:xfrm>
        </p:grpSpPr>
        <p:sp>
          <p:nvSpPr>
            <p:cNvPr id="17" name="TextBox 16">
              <a:extLst>
                <a:ext uri="{FF2B5EF4-FFF2-40B4-BE49-F238E27FC236}">
                  <a16:creationId xmlns:a16="http://schemas.microsoft.com/office/drawing/2014/main" id="{BB8CAA13-C5FC-9199-E1FB-7C3587E21195}"/>
                </a:ext>
              </a:extLst>
            </p:cNvPr>
            <p:cNvSpPr txBox="1"/>
            <p:nvPr/>
          </p:nvSpPr>
          <p:spPr>
            <a:xfrm>
              <a:off x="1130803" y="827782"/>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dirty="0">
                  <a:ln w="228600">
                    <a:solidFill>
                      <a:srgbClr val="3F938B"/>
                    </a:solidFill>
                  </a:ln>
                  <a:solidFill>
                    <a:srgbClr val="3F938B"/>
                  </a:solidFill>
                  <a:latin typeface="#9Slide07 Cadena" panose="02000503000000020004" pitchFamily="2" charset="0"/>
                </a:rPr>
                <a:t>CHÚC CÁC EM HỌC TỐT!</a:t>
              </a:r>
              <a:endParaRPr kumimoji="0" lang="vi-VN"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endParaRPr>
            </a:p>
          </p:txBody>
        </p:sp>
        <p:sp>
          <p:nvSpPr>
            <p:cNvPr id="18" name="TextBox 17">
              <a:extLst>
                <a:ext uri="{FF2B5EF4-FFF2-40B4-BE49-F238E27FC236}">
                  <a16:creationId xmlns:a16="http://schemas.microsoft.com/office/drawing/2014/main" id="{A67BAC0A-CD1A-052B-BD97-B989FFBE54F4}"/>
                </a:ext>
              </a:extLst>
            </p:cNvPr>
            <p:cNvSpPr txBox="1"/>
            <p:nvPr/>
          </p:nvSpPr>
          <p:spPr>
            <a:xfrm>
              <a:off x="1116283" y="870893"/>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grpSp>
      <p:pic>
        <p:nvPicPr>
          <p:cNvPr id="2" name="Picture 1">
            <a:extLst>
              <a:ext uri="{FF2B5EF4-FFF2-40B4-BE49-F238E27FC236}">
                <a16:creationId xmlns:a16="http://schemas.microsoft.com/office/drawing/2014/main" id="{49F58F7A-BA9A-EF9C-BE65-B3CC68EDAE23}"/>
              </a:ext>
            </a:extLst>
          </p:cNvPr>
          <p:cNvPicPr>
            <a:picLocks noChangeAspect="1"/>
          </p:cNvPicPr>
          <p:nvPr/>
        </p:nvPicPr>
        <p:blipFill>
          <a:blip r:embed="rId8"/>
          <a:stretch>
            <a:fillRect/>
          </a:stretch>
        </p:blipFill>
        <p:spPr>
          <a:xfrm>
            <a:off x="-687735" y="6157343"/>
            <a:ext cx="2188654" cy="890093"/>
          </a:xfrm>
          <a:prstGeom prst="rect">
            <a:avLst/>
          </a:prstGeom>
        </p:spPr>
      </p:pic>
    </p:spTree>
    <p:extLst>
      <p:ext uri="{BB962C8B-B14F-4D97-AF65-F5344CB8AC3E}">
        <p14:creationId xmlns:p14="http://schemas.microsoft.com/office/powerpoint/2010/main" val="39991826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2" name="Picture 1">
            <a:extLst>
              <a:ext uri="{FF2B5EF4-FFF2-40B4-BE49-F238E27FC236}">
                <a16:creationId xmlns:a16="http://schemas.microsoft.com/office/drawing/2014/main" id="{C984E7AE-727B-40B9-D8BD-BB88368FB21F}"/>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18" name="Picture 17">
            <a:extLst>
              <a:ext uri="{FF2B5EF4-FFF2-40B4-BE49-F238E27FC236}">
                <a16:creationId xmlns:a16="http://schemas.microsoft.com/office/drawing/2014/main" id="{5D4D3C31-C35B-C8E9-0AD3-2F821F6C1403}"/>
              </a:ext>
            </a:extLst>
          </p:cNvPr>
          <p:cNvPicPr>
            <a:picLocks noChangeAspect="1"/>
          </p:cNvPicPr>
          <p:nvPr/>
        </p:nvPicPr>
        <p:blipFill>
          <a:blip r:embed="rId9"/>
          <a:stretch>
            <a:fillRect/>
          </a:stretch>
        </p:blipFill>
        <p:spPr>
          <a:xfrm>
            <a:off x="5135772" y="327868"/>
            <a:ext cx="1353429" cy="1322947"/>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10"/>
          <a:srcRect l="8432" r="7434" b="24976"/>
          <a:stretch/>
        </p:blipFill>
        <p:spPr>
          <a:xfrm>
            <a:off x="1755227" y="1061085"/>
            <a:ext cx="8776139" cy="2511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57725"/>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4" name="图片 5" descr="33">
            <a:extLst>
              <a:ext uri="{FF2B5EF4-FFF2-40B4-BE49-F238E27FC236}">
                <a16:creationId xmlns:a16="http://schemas.microsoft.com/office/drawing/2014/main" id="{F1AFA10A-09EA-B07B-C1CC-861442C5C379}"/>
              </a:ext>
            </a:extLst>
          </p:cNvPr>
          <p:cNvPicPr>
            <a:picLocks noChangeAspect="1"/>
          </p:cNvPicPr>
          <p:nvPr/>
        </p:nvPicPr>
        <p:blipFill>
          <a:blip r:embed="rId5"/>
          <a:stretch>
            <a:fillRect/>
          </a:stretch>
        </p:blipFill>
        <p:spPr>
          <a:xfrm>
            <a:off x="273101" y="1074272"/>
            <a:ext cx="6967957" cy="5783729"/>
          </a:xfrm>
          <a:prstGeom prst="rect">
            <a:avLst/>
          </a:prstGeom>
        </p:spPr>
      </p:pic>
      <p:grpSp>
        <p:nvGrpSpPr>
          <p:cNvPr id="9" name="Group 8">
            <a:extLst>
              <a:ext uri="{FF2B5EF4-FFF2-40B4-BE49-F238E27FC236}">
                <a16:creationId xmlns:a16="http://schemas.microsoft.com/office/drawing/2014/main" id="{2F1D0388-9C74-F0AE-5670-9D39CC682E9D}"/>
              </a:ext>
            </a:extLst>
          </p:cNvPr>
          <p:cNvGrpSpPr/>
          <p:nvPr/>
        </p:nvGrpSpPr>
        <p:grpSpPr>
          <a:xfrm>
            <a:off x="2569190" y="997439"/>
            <a:ext cx="8665113" cy="1092307"/>
            <a:chOff x="86043" y="2802027"/>
            <a:chExt cx="8665113" cy="1092307"/>
          </a:xfrm>
        </p:grpSpPr>
        <p:sp>
          <p:nvSpPr>
            <p:cNvPr id="10" name="Rectangle: Rounded Corners 9">
              <a:extLst>
                <a:ext uri="{FF2B5EF4-FFF2-40B4-BE49-F238E27FC236}">
                  <a16:creationId xmlns:a16="http://schemas.microsoft.com/office/drawing/2014/main" id="{4A94DC2A-E63C-B592-02FF-FEC61A44B720}"/>
                </a:ext>
              </a:extLst>
            </p:cNvPr>
            <p:cNvSpPr/>
            <p:nvPr/>
          </p:nvSpPr>
          <p:spPr>
            <a:xfrm>
              <a:off x="86043" y="2802027"/>
              <a:ext cx="8665113" cy="1092307"/>
            </a:xfrm>
            <a:prstGeom prst="roundRect">
              <a:avLst/>
            </a:prstGeom>
            <a:solidFill>
              <a:schemeClr val="bg1"/>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CC17E55-4E36-7E8F-637C-52B57CBE508D}"/>
                </a:ext>
              </a:extLst>
            </p:cNvPr>
            <p:cNvSpPr txBox="1"/>
            <p:nvPr/>
          </p:nvSpPr>
          <p:spPr>
            <a:xfrm>
              <a:off x="86043" y="2840350"/>
              <a:ext cx="8665112" cy="1015663"/>
            </a:xfrm>
            <a:prstGeom prst="rect">
              <a:avLst/>
            </a:prstGeom>
            <a:noFill/>
          </p:spPr>
          <p:txBody>
            <a:bodyPr wrap="square">
              <a:spAutoFit/>
            </a:bodyPr>
            <a:lstStyle/>
            <a:p>
              <a:pPr algn="ctr"/>
              <a:r>
                <a:rPr lang="nl-NL" sz="6000" b="1" dirty="0">
                  <a:solidFill>
                    <a:srgbClr val="3C9089"/>
                  </a:solidFill>
                  <a:effectLst/>
                  <a:latin typeface="PHOSPHATE INLINE" panose="02000506050000020004" pitchFamily="2" charset="77"/>
                  <a:ea typeface="Calibri" panose="020F0502020204030204" pitchFamily="34" charset="0"/>
                  <a:cs typeface="PHOSPHATE INLINE" panose="02000506050000020004" pitchFamily="2" charset="77"/>
                </a:rPr>
                <a:t>TRÒ CHƠI BỊT MẮT BẮT DÊ</a:t>
              </a:r>
              <a:endParaRPr lang="en-US" sz="6000" b="1" dirty="0">
                <a:solidFill>
                  <a:srgbClr val="3C9089"/>
                </a:solidFill>
                <a:latin typeface="PHOSPHATE INLINE" panose="02000506050000020004" pitchFamily="2" charset="77"/>
                <a:cs typeface="PHOSPHATE INLINE" panose="02000506050000020004" pitchFamily="2" charset="77"/>
              </a:endParaRPr>
            </a:p>
          </p:txBody>
        </p:sp>
      </p:grpSp>
      <p:pic>
        <p:nvPicPr>
          <p:cNvPr id="13" name="Picture 12">
            <a:extLst>
              <a:ext uri="{FF2B5EF4-FFF2-40B4-BE49-F238E27FC236}">
                <a16:creationId xmlns:a16="http://schemas.microsoft.com/office/drawing/2014/main" id="{047F6E2A-F9CE-71C2-95E5-F176A1DA715A}"/>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15" name="Picture 14">
            <a:extLst>
              <a:ext uri="{FF2B5EF4-FFF2-40B4-BE49-F238E27FC236}">
                <a16:creationId xmlns:a16="http://schemas.microsoft.com/office/drawing/2014/main" id="{6E83D1AC-679D-B146-98E5-4147D9BD8C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0338" y="2212749"/>
            <a:ext cx="4740713" cy="40113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57725"/>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5" name="Picture 4">
            <a:extLst>
              <a:ext uri="{FF2B5EF4-FFF2-40B4-BE49-F238E27FC236}">
                <a16:creationId xmlns:a16="http://schemas.microsoft.com/office/drawing/2014/main" id="{C3F009B3-32DC-4AE1-015F-D5B2E4C1ED68}"/>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y2mate.com - Hoạt hình kỹ năng sống An toàn khi ở trường_1080p.mp4" descr="y2mate.com - Hoạt hình kỹ năng sống An toàn khi ở trường_1080p.mp4">
            <a:hlinkClick r:id="" action="ppaction://media"/>
            <a:extLst>
              <a:ext uri="{FF2B5EF4-FFF2-40B4-BE49-F238E27FC236}">
                <a16:creationId xmlns:a16="http://schemas.microsoft.com/office/drawing/2014/main" id="{1BF8F7C7-3A1B-ED45-B72C-D0D73052D58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147808" y="627809"/>
            <a:ext cx="9961788" cy="5603506"/>
          </a:xfrm>
          <a:prstGeom prst="rect">
            <a:avLst/>
          </a:prstGeom>
        </p:spPr>
      </p:pic>
    </p:spTree>
    <p:extLst>
      <p:ext uri="{BB962C8B-B14F-4D97-AF65-F5344CB8AC3E}">
        <p14:creationId xmlns:p14="http://schemas.microsoft.com/office/powerpoint/2010/main" val="24495446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pic>
        <p:nvPicPr>
          <p:cNvPr id="5" name="图片 4" descr="34"/>
          <p:cNvPicPr>
            <a:picLocks noChangeAspect="1"/>
          </p:cNvPicPr>
          <p:nvPr/>
        </p:nvPicPr>
        <p:blipFill>
          <a:blip r:embed="rId4"/>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5">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5">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6"/>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5">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5">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3" name="Picture 2">
            <a:extLst>
              <a:ext uri="{FF2B5EF4-FFF2-40B4-BE49-F238E27FC236}">
                <a16:creationId xmlns:a16="http://schemas.microsoft.com/office/drawing/2014/main" id="{F5681742-0971-F933-9700-B5119A165360}"/>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6" name="Picture 5">
            <a:extLst>
              <a:ext uri="{FF2B5EF4-FFF2-40B4-BE49-F238E27FC236}">
                <a16:creationId xmlns:a16="http://schemas.microsoft.com/office/drawing/2014/main" id="{06ADA472-8CEC-AF3A-34A5-78FB21E9E1D8}"/>
              </a:ext>
            </a:extLst>
          </p:cNvPr>
          <p:cNvPicPr>
            <a:picLocks noChangeAspect="1"/>
          </p:cNvPicPr>
          <p:nvPr/>
        </p:nvPicPr>
        <p:blipFill>
          <a:blip r:embed="rId8"/>
          <a:stretch>
            <a:fillRect/>
          </a:stretch>
        </p:blipFill>
        <p:spPr>
          <a:xfrm>
            <a:off x="5114341" y="261901"/>
            <a:ext cx="1377815" cy="1322947"/>
          </a:xfrm>
          <a:prstGeom prst="rect">
            <a:avLst/>
          </a:prstGeom>
        </p:spPr>
      </p:pic>
      <p:pic>
        <p:nvPicPr>
          <p:cNvPr id="8" name="Picture 7">
            <a:extLst>
              <a:ext uri="{FF2B5EF4-FFF2-40B4-BE49-F238E27FC236}">
                <a16:creationId xmlns:a16="http://schemas.microsoft.com/office/drawing/2014/main" id="{749E96F7-A4D6-386A-DDCA-A4705396E80A}"/>
              </a:ext>
            </a:extLst>
          </p:cNvPr>
          <p:cNvPicPr>
            <a:picLocks noChangeAspect="1"/>
          </p:cNvPicPr>
          <p:nvPr/>
        </p:nvPicPr>
        <p:blipFill rotWithShape="1">
          <a:blip r:embed="rId9"/>
          <a:srcRect l="8921" t="7421" r="5430" b="34395"/>
          <a:stretch/>
        </p:blipFill>
        <p:spPr>
          <a:xfrm>
            <a:off x="1729641" y="1228712"/>
            <a:ext cx="8532163" cy="1947402"/>
          </a:xfrm>
          <a:prstGeom prst="rect">
            <a:avLst/>
          </a:prstGeom>
        </p:spPr>
      </p:pic>
    </p:spTree>
    <p:extLst>
      <p:ext uri="{BB962C8B-B14F-4D97-AF65-F5344CB8AC3E}">
        <p14:creationId xmlns:p14="http://schemas.microsoft.com/office/powerpoint/2010/main" val="22861872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2475" cy="6943090"/>
            <a:chOff x="0" y="-49"/>
            <a:chExt cx="19185" cy="1093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683"/>
              <a:ext cx="17349" cy="9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49"/>
              <a:ext cx="19185" cy="8885"/>
            </a:xfrm>
            <a:prstGeom prst="rect">
              <a:avLst/>
            </a:prstGeom>
          </p:spPr>
        </p:pic>
      </p:grpSp>
      <p:grpSp>
        <p:nvGrpSpPr>
          <p:cNvPr id="10" name="Group 9">
            <a:extLst>
              <a:ext uri="{FF2B5EF4-FFF2-40B4-BE49-F238E27FC236}">
                <a16:creationId xmlns:a16="http://schemas.microsoft.com/office/drawing/2014/main" id="{FB04DF26-32A9-839B-5F63-1DCB446AA219}"/>
              </a:ext>
            </a:extLst>
          </p:cNvPr>
          <p:cNvGrpSpPr/>
          <p:nvPr/>
        </p:nvGrpSpPr>
        <p:grpSpPr>
          <a:xfrm>
            <a:off x="959049" y="1601045"/>
            <a:ext cx="3335180" cy="1020835"/>
            <a:chOff x="669757" y="1465233"/>
            <a:chExt cx="3364415" cy="1020835"/>
          </a:xfrm>
        </p:grpSpPr>
        <p:sp>
          <p:nvSpPr>
            <p:cNvPr id="11" name="Speech Bubble: Rectangle with Corners Rounded 10">
              <a:extLst>
                <a:ext uri="{FF2B5EF4-FFF2-40B4-BE49-F238E27FC236}">
                  <a16:creationId xmlns:a16="http://schemas.microsoft.com/office/drawing/2014/main" id="{D49F3249-5FA5-D39B-0601-406BF2BAAAB8}"/>
                </a:ext>
              </a:extLst>
            </p:cNvPr>
            <p:cNvSpPr/>
            <p:nvPr/>
          </p:nvSpPr>
          <p:spPr>
            <a:xfrm>
              <a:off x="855180" y="1470198"/>
              <a:ext cx="2757328" cy="1015870"/>
            </a:xfrm>
            <a:prstGeom prst="wedgeRoundRectCallout">
              <a:avLst>
                <a:gd name="adj1" fmla="val -31043"/>
                <a:gd name="adj2" fmla="val 69878"/>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F1E5CFF-D369-D8D5-01C3-A99EDE650898}"/>
                </a:ext>
              </a:extLst>
            </p:cNvPr>
            <p:cNvSpPr txBox="1"/>
            <p:nvPr/>
          </p:nvSpPr>
          <p:spPr>
            <a:xfrm>
              <a:off x="669757" y="1465233"/>
              <a:ext cx="3364415" cy="954107"/>
            </a:xfrm>
            <a:prstGeom prst="rect">
              <a:avLst/>
            </a:prstGeom>
            <a:noFill/>
          </p:spPr>
          <p:txBody>
            <a:bodyPr wrap="square">
              <a:spAutoFit/>
            </a:bodyPr>
            <a:lstStyle/>
            <a:p>
              <a:pPr algn="ctr"/>
              <a:r>
                <a:rPr lang="nl-NL" sz="2800" b="1" dirty="0">
                  <a:effectLst/>
                  <a:latin typeface="Cambria" panose="02040503050406030204" pitchFamily="18" charset="0"/>
                  <a:ea typeface="Calibri" panose="020F0502020204030204" pitchFamily="34" charset="0"/>
                </a:rPr>
                <a:t>Hình mô tả </a:t>
              </a:r>
            </a:p>
            <a:p>
              <a:pPr algn="ctr"/>
              <a:r>
                <a:rPr lang="nl-NL" sz="2800" b="1" dirty="0">
                  <a:effectLst/>
                  <a:latin typeface="Cambria" panose="02040503050406030204" pitchFamily="18" charset="0"/>
                  <a:ea typeface="Calibri" panose="020F0502020204030204" pitchFamily="34" charset="0"/>
                </a:rPr>
                <a:t>hoạt động gì?</a:t>
              </a:r>
              <a:endParaRPr lang="en-US" sz="2800" b="1" dirty="0">
                <a:latin typeface="Cambria" panose="02040503050406030204" pitchFamily="18" charset="0"/>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901679" y="900881"/>
            <a:ext cx="5227023" cy="61555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400" b="1" i="1" dirty="0">
                <a:solidFill>
                  <a:srgbClr val="224E4A"/>
                </a:solidFill>
                <a:latin typeface="Cambria" panose="02040503050406030204" pitchFamily="18" charset="0"/>
              </a:rPr>
              <a:t>Quan </a:t>
            </a:r>
            <a:r>
              <a:rPr lang="en-US" sz="3400" b="1" i="1" dirty="0" err="1">
                <a:solidFill>
                  <a:srgbClr val="224E4A"/>
                </a:solidFill>
                <a:latin typeface="Cambria" panose="02040503050406030204" pitchFamily="18" charset="0"/>
              </a:rPr>
              <a:t>sát</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hình</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cho</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biết</a:t>
            </a:r>
            <a:r>
              <a:rPr lang="en-US" sz="3400" b="1" i="1" dirty="0">
                <a:solidFill>
                  <a:srgbClr val="224E4A"/>
                </a:solidFill>
                <a:latin typeface="Cambria" panose="02040503050406030204" pitchFamily="18" charset="0"/>
              </a:rPr>
              <a:t>:</a:t>
            </a:r>
            <a:endPar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endParaRPr>
          </a:p>
        </p:txBody>
      </p:sp>
      <p:pic>
        <p:nvPicPr>
          <p:cNvPr id="15" name="Picture 14">
            <a:extLst>
              <a:ext uri="{FF2B5EF4-FFF2-40B4-BE49-F238E27FC236}">
                <a16:creationId xmlns:a16="http://schemas.microsoft.com/office/drawing/2014/main" id="{1C976AAC-4708-08BD-D5E0-67645C139FAD}"/>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362941" y="3874177"/>
            <a:ext cx="2126707" cy="2710773"/>
          </a:xfrm>
          <a:prstGeom prst="rect">
            <a:avLst/>
          </a:prstGeom>
        </p:spPr>
      </p:pic>
      <p:grpSp>
        <p:nvGrpSpPr>
          <p:cNvPr id="20" name="Group 19">
            <a:extLst>
              <a:ext uri="{FF2B5EF4-FFF2-40B4-BE49-F238E27FC236}">
                <a16:creationId xmlns:a16="http://schemas.microsoft.com/office/drawing/2014/main" id="{B2595C01-1E0D-1276-F0BE-C1700005A1CE}"/>
              </a:ext>
            </a:extLst>
          </p:cNvPr>
          <p:cNvGrpSpPr/>
          <p:nvPr/>
        </p:nvGrpSpPr>
        <p:grpSpPr>
          <a:xfrm>
            <a:off x="2483251" y="2767170"/>
            <a:ext cx="4063153" cy="2275911"/>
            <a:chOff x="124669" y="2832553"/>
            <a:chExt cx="3569491" cy="3012793"/>
          </a:xfrm>
        </p:grpSpPr>
        <p:sp>
          <p:nvSpPr>
            <p:cNvPr id="19" name="Rectangle: Rounded Corners 18">
              <a:extLst>
                <a:ext uri="{FF2B5EF4-FFF2-40B4-BE49-F238E27FC236}">
                  <a16:creationId xmlns:a16="http://schemas.microsoft.com/office/drawing/2014/main" id="{8CA21C71-9622-C53E-9B09-9F7AC94E865C}"/>
                </a:ext>
              </a:extLst>
            </p:cNvPr>
            <p:cNvSpPr/>
            <p:nvPr/>
          </p:nvSpPr>
          <p:spPr>
            <a:xfrm>
              <a:off x="124669" y="2867990"/>
              <a:ext cx="3569491" cy="297735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F13C82B-0FFC-73EA-7DBA-83DCFE8E6E30}"/>
                </a:ext>
              </a:extLst>
            </p:cNvPr>
            <p:cNvSpPr txBox="1"/>
            <p:nvPr/>
          </p:nvSpPr>
          <p:spPr>
            <a:xfrm>
              <a:off x="149418" y="2832553"/>
              <a:ext cx="3378888" cy="2977356"/>
            </a:xfrm>
            <a:prstGeom prst="rect">
              <a:avLst/>
            </a:prstGeom>
            <a:noFill/>
          </p:spPr>
          <p:txBody>
            <a:bodyPr wrap="square">
              <a:spAutoFit/>
            </a:bodyPr>
            <a:lstStyle/>
            <a:p>
              <a:pPr algn="ctr">
                <a:lnSpc>
                  <a:spcPct val="150000"/>
                </a:lnSpc>
                <a:spcAft>
                  <a:spcPts val="800"/>
                </a:spcAft>
              </a:pP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Đâu là </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những trò chơi/hoạt động an toàn, nên chơi và đâu là những tình huống nguy hiểm không nên làm.</a:t>
              </a:r>
              <a:endParaRPr lang="en-VN" sz="24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5AD16643-E218-FFCB-CCEE-9382C95FE4AE}"/>
              </a:ext>
            </a:extLst>
          </p:cNvPr>
          <p:cNvPicPr>
            <a:picLocks noChangeAspect="1"/>
          </p:cNvPicPr>
          <p:nvPr/>
        </p:nvPicPr>
        <p:blipFill>
          <a:blip r:embed="rId6"/>
          <a:stretch>
            <a:fillRect/>
          </a:stretch>
        </p:blipFill>
        <p:spPr>
          <a:xfrm>
            <a:off x="-473932" y="6095222"/>
            <a:ext cx="2188654" cy="890093"/>
          </a:xfrm>
          <a:prstGeom prst="rect">
            <a:avLst/>
          </a:prstGeom>
        </p:spPr>
      </p:pic>
      <p:pic>
        <p:nvPicPr>
          <p:cNvPr id="21" name="Picture 20">
            <a:extLst>
              <a:ext uri="{FF2B5EF4-FFF2-40B4-BE49-F238E27FC236}">
                <a16:creationId xmlns:a16="http://schemas.microsoft.com/office/drawing/2014/main" id="{9BD24D49-ABC9-E349-BB77-B2926B0FD7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5986" y="549106"/>
            <a:ext cx="4063153" cy="3878465"/>
          </a:xfrm>
          <a:prstGeom prst="rect">
            <a:avLst/>
          </a:prstGeom>
        </p:spPr>
      </p:pic>
      <p:pic>
        <p:nvPicPr>
          <p:cNvPr id="22" name="Picture 21">
            <a:extLst>
              <a:ext uri="{FF2B5EF4-FFF2-40B4-BE49-F238E27FC236}">
                <a16:creationId xmlns:a16="http://schemas.microsoft.com/office/drawing/2014/main" id="{D138B802-1FAA-C94D-B36E-1B4E8F0F736D}"/>
              </a:ext>
            </a:extLst>
          </p:cNvPr>
          <p:cNvPicPr>
            <a:picLocks noChangeAspect="1"/>
          </p:cNvPicPr>
          <p:nvPr/>
        </p:nvPicPr>
        <p:blipFill rotWithShape="1">
          <a:blip r:embed="rId8">
            <a:extLst>
              <a:ext uri="{28A0092B-C50C-407E-A947-70E740481C1C}">
                <a14:useLocalDpi xmlns:a14="http://schemas.microsoft.com/office/drawing/2010/main" val="0"/>
              </a:ext>
            </a:extLst>
          </a:blip>
          <a:srcRect r="853"/>
          <a:stretch/>
        </p:blipFill>
        <p:spPr>
          <a:xfrm>
            <a:off x="6925867" y="4427571"/>
            <a:ext cx="4183390" cy="2008575"/>
          </a:xfrm>
          <a:prstGeom prst="rect">
            <a:avLst/>
          </a:prstGeom>
        </p:spPr>
      </p:pic>
      <p:grpSp>
        <p:nvGrpSpPr>
          <p:cNvPr id="17" name="Group 16">
            <a:extLst>
              <a:ext uri="{FF2B5EF4-FFF2-40B4-BE49-F238E27FC236}">
                <a16:creationId xmlns:a16="http://schemas.microsoft.com/office/drawing/2014/main" id="{ECE87285-91E7-A74F-A248-11BF3098ADA7}"/>
              </a:ext>
            </a:extLst>
          </p:cNvPr>
          <p:cNvGrpSpPr/>
          <p:nvPr/>
        </p:nvGrpSpPr>
        <p:grpSpPr>
          <a:xfrm>
            <a:off x="2309434" y="5271537"/>
            <a:ext cx="4120450" cy="685582"/>
            <a:chOff x="-715072" y="1375190"/>
            <a:chExt cx="8430280" cy="2447690"/>
          </a:xfrm>
        </p:grpSpPr>
        <p:sp>
          <p:nvSpPr>
            <p:cNvPr id="23" name="Speech Bubble: Rectangle with Corners Rounded 4">
              <a:extLst>
                <a:ext uri="{FF2B5EF4-FFF2-40B4-BE49-F238E27FC236}">
                  <a16:creationId xmlns:a16="http://schemas.microsoft.com/office/drawing/2014/main" id="{549F9F64-FD36-944F-8C04-4A4611D5131C}"/>
                </a:ext>
              </a:extLst>
            </p:cNvPr>
            <p:cNvSpPr/>
            <p:nvPr/>
          </p:nvSpPr>
          <p:spPr>
            <a:xfrm>
              <a:off x="-551794" y="1375190"/>
              <a:ext cx="8103726" cy="2447690"/>
            </a:xfrm>
            <a:prstGeom prst="wedgeRoundRectCallout">
              <a:avLst>
                <a:gd name="adj1" fmla="val -42779"/>
                <a:gd name="adj2" fmla="val 85601"/>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24" name="TextBox 23">
              <a:extLst>
                <a:ext uri="{FF2B5EF4-FFF2-40B4-BE49-F238E27FC236}">
                  <a16:creationId xmlns:a16="http://schemas.microsoft.com/office/drawing/2014/main" id="{E972A459-3CC3-DB4F-B31B-A8F2F73A7CBB}"/>
                </a:ext>
              </a:extLst>
            </p:cNvPr>
            <p:cNvSpPr txBox="1"/>
            <p:nvPr/>
          </p:nvSpPr>
          <p:spPr>
            <a:xfrm>
              <a:off x="-715072" y="1560496"/>
              <a:ext cx="8430280" cy="18680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C00000"/>
                  </a:solidFill>
                  <a:effectLst/>
                  <a:uLnTx/>
                  <a:uFillTx/>
                  <a:latin typeface="Cambria" panose="02040503050406030204" pitchFamily="18" charset="0"/>
                  <a:ea typeface="Calibri" panose="020F0502020204030204" pitchFamily="34" charset="0"/>
                  <a:cs typeface="+mn-cs"/>
                </a:rPr>
                <a:t>THẢO LUẬN NHÓM ĐÔI</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2968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21"/>
                                        </p:tgtEl>
                                      </p:cBhvr>
                                    </p:animEffect>
                                  </p:childTnLst>
                                </p:cTn>
                              </p:par>
                              <p:par>
                                <p:cTn id="23" presetID="25"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28" dur="1000" fill="hold"/>
                                        <p:tgtEl>
                                          <p:spTgt spid="22"/>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22"/>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1000"/>
                            </p:stCondLst>
                            <p:childTnLst>
                              <p:par>
                                <p:cTn id="37" presetID="42"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31115"/>
            <a:ext cx="12182475" cy="6943090"/>
            <a:chOff x="0" y="-49"/>
            <a:chExt cx="19185" cy="1093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683"/>
              <a:ext cx="17349" cy="9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49"/>
              <a:ext cx="19185" cy="8885"/>
            </a:xfrm>
            <a:prstGeom prst="rect">
              <a:avLst/>
            </a:prstGeom>
          </p:spPr>
        </p:pic>
      </p:grpSp>
      <p:pic>
        <p:nvPicPr>
          <p:cNvPr id="4" name="Picture 3">
            <a:extLst>
              <a:ext uri="{FF2B5EF4-FFF2-40B4-BE49-F238E27FC236}">
                <a16:creationId xmlns:a16="http://schemas.microsoft.com/office/drawing/2014/main" id="{5AD16643-E218-FFCB-CCEE-9382C95FE4AE}"/>
              </a:ext>
            </a:extLst>
          </p:cNvPr>
          <p:cNvPicPr>
            <a:picLocks noChangeAspect="1"/>
          </p:cNvPicPr>
          <p:nvPr/>
        </p:nvPicPr>
        <p:blipFill>
          <a:blip r:embed="rId5"/>
          <a:stretch>
            <a:fillRect/>
          </a:stretch>
        </p:blipFill>
        <p:spPr>
          <a:xfrm>
            <a:off x="-473932" y="6095222"/>
            <a:ext cx="2188654" cy="890093"/>
          </a:xfrm>
          <a:prstGeom prst="rect">
            <a:avLst/>
          </a:prstGeom>
        </p:spPr>
      </p:pic>
      <p:pic>
        <p:nvPicPr>
          <p:cNvPr id="21" name="Picture 20">
            <a:extLst>
              <a:ext uri="{FF2B5EF4-FFF2-40B4-BE49-F238E27FC236}">
                <a16:creationId xmlns:a16="http://schemas.microsoft.com/office/drawing/2014/main" id="{9BD24D49-ABC9-E349-BB77-B2926B0FD7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5986" y="549106"/>
            <a:ext cx="4063153" cy="3878465"/>
          </a:xfrm>
          <a:prstGeom prst="rect">
            <a:avLst/>
          </a:prstGeom>
        </p:spPr>
      </p:pic>
      <p:pic>
        <p:nvPicPr>
          <p:cNvPr id="22" name="Picture 21">
            <a:extLst>
              <a:ext uri="{FF2B5EF4-FFF2-40B4-BE49-F238E27FC236}">
                <a16:creationId xmlns:a16="http://schemas.microsoft.com/office/drawing/2014/main" id="{D138B802-1FAA-C94D-B36E-1B4E8F0F736D}"/>
              </a:ext>
            </a:extLst>
          </p:cNvPr>
          <p:cNvPicPr>
            <a:picLocks noChangeAspect="1"/>
          </p:cNvPicPr>
          <p:nvPr/>
        </p:nvPicPr>
        <p:blipFill rotWithShape="1">
          <a:blip r:embed="rId7">
            <a:extLst>
              <a:ext uri="{28A0092B-C50C-407E-A947-70E740481C1C}">
                <a14:useLocalDpi xmlns:a14="http://schemas.microsoft.com/office/drawing/2010/main" val="0"/>
              </a:ext>
            </a:extLst>
          </a:blip>
          <a:srcRect r="853"/>
          <a:stretch/>
        </p:blipFill>
        <p:spPr>
          <a:xfrm>
            <a:off x="6925867" y="4427571"/>
            <a:ext cx="4183390" cy="2008575"/>
          </a:xfrm>
          <a:prstGeom prst="rect">
            <a:avLst/>
          </a:prstGeom>
        </p:spPr>
      </p:pic>
      <p:pic>
        <p:nvPicPr>
          <p:cNvPr id="17" name="图片 8">
            <a:extLst>
              <a:ext uri="{FF2B5EF4-FFF2-40B4-BE49-F238E27FC236}">
                <a16:creationId xmlns:a16="http://schemas.microsoft.com/office/drawing/2014/main" id="{F1180BC0-E8CE-CC41-A380-A40F46A529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263" y="1126543"/>
            <a:ext cx="6185689" cy="4604914"/>
          </a:xfrm>
          <a:prstGeom prst="rect">
            <a:avLst/>
          </a:prstGeom>
        </p:spPr>
      </p:pic>
      <p:pic>
        <p:nvPicPr>
          <p:cNvPr id="23" name="Picture 22">
            <a:extLst>
              <a:ext uri="{FF2B5EF4-FFF2-40B4-BE49-F238E27FC236}">
                <a16:creationId xmlns:a16="http://schemas.microsoft.com/office/drawing/2014/main" id="{2EB08980-2D42-D644-BC87-C0CF60B49D01}"/>
              </a:ext>
            </a:extLst>
          </p:cNvPr>
          <p:cNvPicPr>
            <a:picLocks noChangeAspect="1"/>
          </p:cNvPicPr>
          <p:nvPr/>
        </p:nvPicPr>
        <p:blipFill>
          <a:blip r:embed="rId9"/>
          <a:stretch>
            <a:fillRect/>
          </a:stretch>
        </p:blipFill>
        <p:spPr>
          <a:xfrm>
            <a:off x="1714722" y="3611660"/>
            <a:ext cx="4213697" cy="567226"/>
          </a:xfrm>
          <a:prstGeom prst="rect">
            <a:avLst/>
          </a:prstGeom>
        </p:spPr>
      </p:pic>
    </p:spTree>
    <p:extLst>
      <p:ext uri="{BB962C8B-B14F-4D97-AF65-F5344CB8AC3E}">
        <p14:creationId xmlns:p14="http://schemas.microsoft.com/office/powerpoint/2010/main" val="367383785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2475" cy="6943090"/>
            <a:chOff x="0" y="-49"/>
            <a:chExt cx="19185" cy="1093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683"/>
              <a:ext cx="17349" cy="9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49"/>
              <a:ext cx="19185" cy="8885"/>
            </a:xfrm>
            <a:prstGeom prst="rect">
              <a:avLst/>
            </a:prstGeom>
          </p:spPr>
        </p:pic>
      </p:grpSp>
      <p:grpSp>
        <p:nvGrpSpPr>
          <p:cNvPr id="20" name="Group 19">
            <a:extLst>
              <a:ext uri="{FF2B5EF4-FFF2-40B4-BE49-F238E27FC236}">
                <a16:creationId xmlns:a16="http://schemas.microsoft.com/office/drawing/2014/main" id="{B2595C01-1E0D-1276-F0BE-C1700005A1CE}"/>
              </a:ext>
            </a:extLst>
          </p:cNvPr>
          <p:cNvGrpSpPr/>
          <p:nvPr/>
        </p:nvGrpSpPr>
        <p:grpSpPr>
          <a:xfrm>
            <a:off x="1323025" y="5288770"/>
            <a:ext cx="4768212" cy="1262717"/>
            <a:chOff x="124669" y="2832553"/>
            <a:chExt cx="3944652" cy="1671553"/>
          </a:xfrm>
        </p:grpSpPr>
        <p:sp>
          <p:nvSpPr>
            <p:cNvPr id="19" name="Rectangle: Rounded Corners 18">
              <a:extLst>
                <a:ext uri="{FF2B5EF4-FFF2-40B4-BE49-F238E27FC236}">
                  <a16:creationId xmlns:a16="http://schemas.microsoft.com/office/drawing/2014/main" id="{8CA21C71-9622-C53E-9B09-9F7AC94E865C}"/>
                </a:ext>
              </a:extLst>
            </p:cNvPr>
            <p:cNvSpPr/>
            <p:nvPr/>
          </p:nvSpPr>
          <p:spPr>
            <a:xfrm>
              <a:off x="124669" y="2867992"/>
              <a:ext cx="3944652" cy="1636114"/>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8" name="TextBox 17">
              <a:extLst>
                <a:ext uri="{FF2B5EF4-FFF2-40B4-BE49-F238E27FC236}">
                  <a16:creationId xmlns:a16="http://schemas.microsoft.com/office/drawing/2014/main" id="{EF13C82B-0FFC-73EA-7DBA-83DCFE8E6E30}"/>
                </a:ext>
              </a:extLst>
            </p:cNvPr>
            <p:cNvSpPr txBox="1"/>
            <p:nvPr/>
          </p:nvSpPr>
          <p:spPr>
            <a:xfrm>
              <a:off x="149418" y="2832553"/>
              <a:ext cx="3824067" cy="1636114"/>
            </a:xfrm>
            <a:prstGeom prst="rect">
              <a:avLst/>
            </a:prstGeom>
            <a:noFill/>
          </p:spPr>
          <p:txBody>
            <a:bodyPr wrap="square">
              <a:spAutoFit/>
            </a:bodyPr>
            <a:lstStyle/>
            <a:p>
              <a:pPr marL="0" marR="0" lvl="0" indent="0" algn="ctr" defTabSz="914400" rtl="0" eaLnBrk="1" fontAlgn="auto" latinLnBrk="0" hangingPunct="1">
                <a:spcBef>
                  <a:spcPts val="0"/>
                </a:spcBef>
                <a:spcAft>
                  <a:spcPts val="80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huống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hiểm</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chơi</a:t>
              </a:r>
              <a:endParaRPr kumimoji="0" lang="en-VN"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5AD16643-E218-FFCB-CCEE-9382C95FE4AE}"/>
              </a:ext>
            </a:extLst>
          </p:cNvPr>
          <p:cNvPicPr>
            <a:picLocks noChangeAspect="1"/>
          </p:cNvPicPr>
          <p:nvPr/>
        </p:nvPicPr>
        <p:blipFill>
          <a:blip r:embed="rId6"/>
          <a:stretch>
            <a:fillRect/>
          </a:stretch>
        </p:blipFill>
        <p:spPr>
          <a:xfrm>
            <a:off x="-473932" y="6095222"/>
            <a:ext cx="2188654" cy="890093"/>
          </a:xfrm>
          <a:prstGeom prst="rect">
            <a:avLst/>
          </a:prstGeom>
        </p:spPr>
      </p:pic>
      <p:grpSp>
        <p:nvGrpSpPr>
          <p:cNvPr id="7" name="Group 6">
            <a:extLst>
              <a:ext uri="{FF2B5EF4-FFF2-40B4-BE49-F238E27FC236}">
                <a16:creationId xmlns:a16="http://schemas.microsoft.com/office/drawing/2014/main" id="{14F52D2C-6E42-4C31-7C32-BBCAD8E4746F}"/>
              </a:ext>
            </a:extLst>
          </p:cNvPr>
          <p:cNvGrpSpPr/>
          <p:nvPr/>
        </p:nvGrpSpPr>
        <p:grpSpPr>
          <a:xfrm>
            <a:off x="6565169" y="5274082"/>
            <a:ext cx="4768212" cy="1262717"/>
            <a:chOff x="124669" y="2832553"/>
            <a:chExt cx="3944652" cy="1671553"/>
          </a:xfrm>
        </p:grpSpPr>
        <p:sp>
          <p:nvSpPr>
            <p:cNvPr id="8" name="Rectangle: Rounded Corners 7">
              <a:extLst>
                <a:ext uri="{FF2B5EF4-FFF2-40B4-BE49-F238E27FC236}">
                  <a16:creationId xmlns:a16="http://schemas.microsoft.com/office/drawing/2014/main" id="{54653310-9D7D-9716-5731-58C63E841A38}"/>
                </a:ext>
              </a:extLst>
            </p:cNvPr>
            <p:cNvSpPr/>
            <p:nvPr/>
          </p:nvSpPr>
          <p:spPr>
            <a:xfrm>
              <a:off x="124669" y="2867992"/>
              <a:ext cx="3944652" cy="1636114"/>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9" name="TextBox 8">
              <a:extLst>
                <a:ext uri="{FF2B5EF4-FFF2-40B4-BE49-F238E27FC236}">
                  <a16:creationId xmlns:a16="http://schemas.microsoft.com/office/drawing/2014/main" id="{51A4ACF4-E74E-CEB2-FC93-3C1404C31BF4}"/>
                </a:ext>
              </a:extLst>
            </p:cNvPr>
            <p:cNvSpPr txBox="1"/>
            <p:nvPr/>
          </p:nvSpPr>
          <p:spPr>
            <a:xfrm>
              <a:off x="149418" y="2832553"/>
              <a:ext cx="3824067" cy="1636114"/>
            </a:xfrm>
            <a:prstGeom prst="rect">
              <a:avLst/>
            </a:prstGeom>
            <a:noFill/>
          </p:spPr>
          <p:txBody>
            <a:bodyPr wrap="square">
              <a:spAutoFit/>
            </a:bodyPr>
            <a:lstStyle/>
            <a:p>
              <a:pPr marL="0" marR="0" lvl="0" indent="0" algn="ctr" defTabSz="914400" rtl="0" eaLnBrk="1" fontAlgn="auto" latinLnBrk="0" hangingPunct="1">
                <a:spcBef>
                  <a:spcPts val="0"/>
                </a:spcBef>
                <a:spcAft>
                  <a:spcPts val="80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huống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hiểm</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chơi</a:t>
              </a:r>
              <a:endParaRPr kumimoji="0" lang="en-VN"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7" name="Picture 26">
            <a:extLst>
              <a:ext uri="{FF2B5EF4-FFF2-40B4-BE49-F238E27FC236}">
                <a16:creationId xmlns:a16="http://schemas.microsoft.com/office/drawing/2014/main" id="{9BAE777B-03FA-7BE7-2A6F-4882FB2EEC2D}"/>
              </a:ext>
            </a:extLst>
          </p:cNvPr>
          <p:cNvPicPr>
            <a:picLocks noChangeAspect="1"/>
          </p:cNvPicPr>
          <p:nvPr/>
        </p:nvPicPr>
        <p:blipFill rotWithShape="1">
          <a:blip r:embed="rId7"/>
          <a:srcRect l="15433" t="17731" r="48642" b="20147"/>
          <a:stretch/>
        </p:blipFill>
        <p:spPr>
          <a:xfrm>
            <a:off x="1210231" y="658558"/>
            <a:ext cx="4693806" cy="4565634"/>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E1EA22BD-CA95-2879-6226-72FF69DDC1B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422" b="94558" l="2547" r="89474">
                        <a14:foregroundMark x1="15280" y1="12925" x2="33616" y2="54762"/>
                        <a14:foregroundMark x1="36672" y1="24490" x2="23260" y2="66667"/>
                        <a14:foregroundMark x1="23090" y1="8163" x2="2716" y2="42857"/>
                        <a14:foregroundMark x1="2716" y1="42857" x2="17148" y2="89116"/>
                        <a14:foregroundMark x1="17148" y1="89116" x2="43124" y2="73810"/>
                        <a14:foregroundMark x1="43124" y1="73810" x2="39728" y2="16327"/>
                        <a14:foregroundMark x1="39728" y1="16327" x2="18669" y2="5469"/>
                        <a14:foregroundMark x1="19060" y1="10522" x2="2037" y2="49320"/>
                        <a14:foregroundMark x1="20543" y1="7143" x2="19765" y2="8917"/>
                        <a14:foregroundMark x1="2037" y1="49320" x2="20374" y2="92857"/>
                        <a14:foregroundMark x1="20374" y1="92857" x2="44482" y2="66327"/>
                        <a14:foregroundMark x1="44482" y1="66327" x2="34635" y2="10204"/>
                        <a14:foregroundMark x1="34635" y1="10204" x2="19036" y2="6624"/>
                        <a14:foregroundMark x1="15450" y1="21429" x2="36503" y2="74150"/>
                        <a14:foregroundMark x1="35314" y1="24150" x2="17657" y2="64966"/>
                        <a14:foregroundMark x1="17657" y1="64966" x2="16129" y2="74150"/>
                        <a14:foregroundMark x1="15959" y1="34354" x2="33447" y2="77551"/>
                        <a14:foregroundMark x1="24618" y1="53061" x2="36333" y2="71429"/>
                        <a14:foregroundMark x1="34126" y1="9184" x2="20034" y2="7143"/>
                        <a14:foregroundMark x1="23090" y1="6122" x2="22071" y2="6122"/>
                        <a14:foregroundMark x1="22920" y1="5442" x2="28353" y2="5442"/>
                        <a14:foregroundMark x1="16162" y1="9868" x2="7131" y2="23810"/>
                        <a14:foregroundMark x1="5942" y1="25510" x2="2547" y2="50680"/>
                        <a14:foregroundMark x1="2547" y1="58503" x2="8489" y2="80272"/>
                        <a14:foregroundMark x1="8998" y1="81973" x2="21732" y2="93537"/>
                        <a14:foregroundMark x1="23599" y1="94558" x2="23599" y2="94558"/>
                        <a14:backgroundMark x1="18336" y1="4422" x2="14431" y2="4422"/>
                        <a14:backgroundMark x1="18846" y1="5102" x2="18846" y2="5102"/>
                      </a14:backgroundRemoval>
                    </a14:imgEffect>
                  </a14:imgLayer>
                </a14:imgProps>
              </a:ext>
              <a:ext uri="{28A0092B-C50C-407E-A947-70E740481C1C}">
                <a14:useLocalDpi xmlns:a14="http://schemas.microsoft.com/office/drawing/2010/main" val="0"/>
              </a:ext>
            </a:extLst>
          </a:blip>
          <a:srcRect r="50000"/>
          <a:stretch/>
        </p:blipFill>
        <p:spPr>
          <a:xfrm>
            <a:off x="807476" y="4451289"/>
            <a:ext cx="948220" cy="946610"/>
          </a:xfrm>
          <a:prstGeom prst="rect">
            <a:avLst/>
          </a:prstGeom>
        </p:spPr>
      </p:pic>
      <p:pic>
        <p:nvPicPr>
          <p:cNvPr id="28" name="Picture 27">
            <a:extLst>
              <a:ext uri="{FF2B5EF4-FFF2-40B4-BE49-F238E27FC236}">
                <a16:creationId xmlns:a16="http://schemas.microsoft.com/office/drawing/2014/main" id="{70E5108E-8930-926C-17F6-24D1B572C7E6}"/>
              </a:ext>
            </a:extLst>
          </p:cNvPr>
          <p:cNvPicPr>
            <a:picLocks noChangeAspect="1"/>
          </p:cNvPicPr>
          <p:nvPr/>
        </p:nvPicPr>
        <p:blipFill rotWithShape="1">
          <a:blip r:embed="rId7"/>
          <a:srcRect l="52396" t="18153" r="11679" b="19726"/>
          <a:stretch/>
        </p:blipFill>
        <p:spPr>
          <a:xfrm>
            <a:off x="6377969" y="692994"/>
            <a:ext cx="4693806" cy="4565634"/>
          </a:xfrm>
          <a:prstGeom prst="rect">
            <a:avLst/>
          </a:prstGeom>
        </p:spPr>
      </p:pic>
      <p:pic>
        <p:nvPicPr>
          <p:cNvPr id="25" name="Picture 24" descr="A picture containing text, clipart&#10;&#10;Description automatically generated">
            <a:extLst>
              <a:ext uri="{FF2B5EF4-FFF2-40B4-BE49-F238E27FC236}">
                <a16:creationId xmlns:a16="http://schemas.microsoft.com/office/drawing/2014/main" id="{95320F70-CABC-84A4-33A7-0028296AC4C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422" b="94558" l="2547" r="89474">
                        <a14:foregroundMark x1="15280" y1="12925" x2="33616" y2="54762"/>
                        <a14:foregroundMark x1="36672" y1="24490" x2="23260" y2="66667"/>
                        <a14:foregroundMark x1="23090" y1="8163" x2="2716" y2="42857"/>
                        <a14:foregroundMark x1="2716" y1="42857" x2="17148" y2="89116"/>
                        <a14:foregroundMark x1="17148" y1="89116" x2="43124" y2="73810"/>
                        <a14:foregroundMark x1="43124" y1="73810" x2="39728" y2="16327"/>
                        <a14:foregroundMark x1="39728" y1="16327" x2="18669" y2="5469"/>
                        <a14:foregroundMark x1="19060" y1="10522" x2="2037" y2="49320"/>
                        <a14:foregroundMark x1="20543" y1="7143" x2="19765" y2="8917"/>
                        <a14:foregroundMark x1="2037" y1="49320" x2="20374" y2="92857"/>
                        <a14:foregroundMark x1="20374" y1="92857" x2="44482" y2="66327"/>
                        <a14:foregroundMark x1="44482" y1="66327" x2="34635" y2="10204"/>
                        <a14:foregroundMark x1="34635" y1="10204" x2="19036" y2="6624"/>
                        <a14:foregroundMark x1="15450" y1="21429" x2="36503" y2="74150"/>
                        <a14:foregroundMark x1="35314" y1="24150" x2="17657" y2="64966"/>
                        <a14:foregroundMark x1="17657" y1="64966" x2="16129" y2="74150"/>
                        <a14:foregroundMark x1="15959" y1="34354" x2="33447" y2="77551"/>
                        <a14:foregroundMark x1="24618" y1="53061" x2="36333" y2="71429"/>
                        <a14:foregroundMark x1="34126" y1="9184" x2="20034" y2="7143"/>
                        <a14:foregroundMark x1="23090" y1="6122" x2="22071" y2="6122"/>
                        <a14:foregroundMark x1="22920" y1="5442" x2="28353" y2="5442"/>
                        <a14:foregroundMark x1="16162" y1="9868" x2="7131" y2="23810"/>
                        <a14:foregroundMark x1="5942" y1="25510" x2="2547" y2="50680"/>
                        <a14:foregroundMark x1="2547" y1="58503" x2="8489" y2="80272"/>
                        <a14:foregroundMark x1="8998" y1="81973" x2="21732" y2="93537"/>
                        <a14:foregroundMark x1="23599" y1="94558" x2="23599" y2="94558"/>
                        <a14:backgroundMark x1="18336" y1="4422" x2="14431" y2="4422"/>
                        <a14:backgroundMark x1="18846" y1="5102" x2="18846" y2="5102"/>
                      </a14:backgroundRemoval>
                    </a14:imgEffect>
                  </a14:imgLayer>
                </a14:imgProps>
              </a:ext>
              <a:ext uri="{28A0092B-C50C-407E-A947-70E740481C1C}">
                <a14:useLocalDpi xmlns:a14="http://schemas.microsoft.com/office/drawing/2010/main" val="0"/>
              </a:ext>
            </a:extLst>
          </a:blip>
          <a:srcRect r="50000"/>
          <a:stretch/>
        </p:blipFill>
        <p:spPr>
          <a:xfrm>
            <a:off x="6285201" y="4451289"/>
            <a:ext cx="948220" cy="946610"/>
          </a:xfrm>
          <a:prstGeom prst="rect">
            <a:avLst/>
          </a:prstGeom>
        </p:spPr>
      </p:pic>
    </p:spTree>
    <p:extLst>
      <p:ext uri="{BB962C8B-B14F-4D97-AF65-F5344CB8AC3E}">
        <p14:creationId xmlns:p14="http://schemas.microsoft.com/office/powerpoint/2010/main" val="357422165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strVal val="4*#ppt_w"/>
                                          </p:val>
                                        </p:tav>
                                        <p:tav tm="100000">
                                          <p:val>
                                            <p:strVal val="#ppt_w"/>
                                          </p:val>
                                        </p:tav>
                                      </p:tavLst>
                                    </p:anim>
                                    <p:anim calcmode="lin" valueType="num">
                                      <p:cBhvr>
                                        <p:cTn id="16" dur="500" fill="hold"/>
                                        <p:tgtEl>
                                          <p:spTgt spid="16"/>
                                        </p:tgtEl>
                                        <p:attrNameLst>
                                          <p:attrName>ppt_h</p:attrName>
                                        </p:attrNameLst>
                                      </p:cBhvr>
                                      <p:tavLst>
                                        <p:tav tm="0">
                                          <p:val>
                                            <p:strVal val="4*#ppt_h"/>
                                          </p:val>
                                        </p:tav>
                                        <p:tav tm="100000">
                                          <p:val>
                                            <p:strVal val="#ppt_h"/>
                                          </p:val>
                                        </p:tav>
                                      </p:tavLst>
                                    </p:anim>
                                  </p:childTnLst>
                                </p:cTn>
                              </p:par>
                              <p:par>
                                <p:cTn id="17" presetID="53" presetClass="entr" presetSubtype="16"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par>
                                <p:cTn id="22" presetID="26" presetClass="emph" presetSubtype="0" repeatCount="5000" fill="hold" nodeType="withEffect">
                                  <p:stCondLst>
                                    <p:cond delay="0"/>
                                  </p:stCondLst>
                                  <p:childTnLst>
                                    <p:animEffect transition="out" filter="fade">
                                      <p:cBhvr>
                                        <p:cTn id="23" dur="500" tmFilter="0, 0; .2, .5; .8, .5; 1, 0"/>
                                        <p:tgtEl>
                                          <p:spTgt spid="16"/>
                                        </p:tgtEl>
                                      </p:cBhvr>
                                    </p:animEffect>
                                    <p:animScale>
                                      <p:cBhvr>
                                        <p:cTn id="24" dur="250" autoRev="1" fill="hold"/>
                                        <p:tgtEl>
                                          <p:spTgt spid="16"/>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2" name="bomb.wav"/>
                                        </p:tgtEl>
                                      </p:cMediaNode>
                                    </p:audio>
                                  </p:sub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strVal val="4*#ppt_w"/>
                                          </p:val>
                                        </p:tav>
                                        <p:tav tm="100000">
                                          <p:val>
                                            <p:strVal val="#ppt_w"/>
                                          </p:val>
                                        </p:tav>
                                      </p:tavLst>
                                    </p:anim>
                                    <p:anim calcmode="lin" valueType="num">
                                      <p:cBhvr>
                                        <p:cTn id="36" dur="500" fill="hold"/>
                                        <p:tgtEl>
                                          <p:spTgt spid="25"/>
                                        </p:tgtEl>
                                        <p:attrNameLst>
                                          <p:attrName>ppt_h</p:attrName>
                                        </p:attrNameLst>
                                      </p:cBhvr>
                                      <p:tavLst>
                                        <p:tav tm="0">
                                          <p:val>
                                            <p:strVal val="4*#ppt_h"/>
                                          </p:val>
                                        </p:tav>
                                        <p:tav tm="100000">
                                          <p:val>
                                            <p:strVal val="#ppt_h"/>
                                          </p:val>
                                        </p:tav>
                                      </p:tavLst>
                                    </p:anim>
                                  </p:childTnLst>
                                </p:cTn>
                              </p:par>
                              <p:par>
                                <p:cTn id="37" presetID="53" presetClass="entr" presetSubtype="16"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Effect transition="in" filter="fade">
                                      <p:cBhvr>
                                        <p:cTn id="41" dur="500"/>
                                        <p:tgtEl>
                                          <p:spTgt spid="25"/>
                                        </p:tgtEl>
                                      </p:cBhvr>
                                    </p:animEffect>
                                  </p:childTnLst>
                                </p:cTn>
                              </p:par>
                              <p:par>
                                <p:cTn id="42" presetID="26" presetClass="emph" presetSubtype="0" repeatCount="5000" fill="hold" nodeType="withEffect">
                                  <p:stCondLst>
                                    <p:cond delay="0"/>
                                  </p:stCondLst>
                                  <p:childTnLst>
                                    <p:animEffect transition="out" filter="fade">
                                      <p:cBhvr>
                                        <p:cTn id="43" dur="500" tmFilter="0, 0; .2, .5; .8, .5; 1, 0"/>
                                        <p:tgtEl>
                                          <p:spTgt spid="25"/>
                                        </p:tgtEl>
                                      </p:cBhvr>
                                    </p:animEffect>
                                    <p:animScale>
                                      <p:cBhvr>
                                        <p:cTn id="44" dur="250" autoRev="1" fill="hold"/>
                                        <p:tgtEl>
                                          <p:spTgt spid="25"/>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2" name="bomb.wav"/>
                                        </p:tgtEl>
                                      </p:cMediaNode>
                                    </p:audio>
                                  </p:subTnLst>
                                </p:cTn>
                              </p:par>
                            </p:childTnLst>
                          </p:cTn>
                        </p:par>
                        <p:par>
                          <p:cTn id="45" fill="hold">
                            <p:stCondLst>
                              <p:cond delay="2500"/>
                            </p:stCondLst>
                            <p:childTnLst>
                              <p:par>
                                <p:cTn id="46" presetID="42" presetClass="entr" presetSubtype="0"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0"/>
            <a:ext cx="12182475" cy="6943090"/>
            <a:chOff x="0" y="-49"/>
            <a:chExt cx="19185" cy="1093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683"/>
              <a:ext cx="17349" cy="9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49"/>
              <a:ext cx="19185" cy="8885"/>
            </a:xfrm>
            <a:prstGeom prst="rect">
              <a:avLst/>
            </a:prstGeom>
          </p:spPr>
        </p:pic>
      </p:grpSp>
      <p:grpSp>
        <p:nvGrpSpPr>
          <p:cNvPr id="20" name="Group 19">
            <a:extLst>
              <a:ext uri="{FF2B5EF4-FFF2-40B4-BE49-F238E27FC236}">
                <a16:creationId xmlns:a16="http://schemas.microsoft.com/office/drawing/2014/main" id="{B2595C01-1E0D-1276-F0BE-C1700005A1CE}"/>
              </a:ext>
            </a:extLst>
          </p:cNvPr>
          <p:cNvGrpSpPr/>
          <p:nvPr/>
        </p:nvGrpSpPr>
        <p:grpSpPr>
          <a:xfrm>
            <a:off x="1323025" y="5288770"/>
            <a:ext cx="4768212" cy="1262717"/>
            <a:chOff x="124669" y="2832553"/>
            <a:chExt cx="3944652" cy="1671553"/>
          </a:xfrm>
        </p:grpSpPr>
        <p:sp>
          <p:nvSpPr>
            <p:cNvPr id="19" name="Rectangle: Rounded Corners 18">
              <a:extLst>
                <a:ext uri="{FF2B5EF4-FFF2-40B4-BE49-F238E27FC236}">
                  <a16:creationId xmlns:a16="http://schemas.microsoft.com/office/drawing/2014/main" id="{8CA21C71-9622-C53E-9B09-9F7AC94E865C}"/>
                </a:ext>
              </a:extLst>
            </p:cNvPr>
            <p:cNvSpPr/>
            <p:nvPr/>
          </p:nvSpPr>
          <p:spPr>
            <a:xfrm>
              <a:off x="124669" y="2867992"/>
              <a:ext cx="3944652" cy="1636114"/>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8" name="TextBox 17">
              <a:extLst>
                <a:ext uri="{FF2B5EF4-FFF2-40B4-BE49-F238E27FC236}">
                  <a16:creationId xmlns:a16="http://schemas.microsoft.com/office/drawing/2014/main" id="{EF13C82B-0FFC-73EA-7DBA-83DCFE8E6E30}"/>
                </a:ext>
              </a:extLst>
            </p:cNvPr>
            <p:cNvSpPr txBox="1"/>
            <p:nvPr/>
          </p:nvSpPr>
          <p:spPr>
            <a:xfrm>
              <a:off x="149418" y="2832553"/>
              <a:ext cx="3824067" cy="1636114"/>
            </a:xfrm>
            <a:prstGeom prst="rect">
              <a:avLst/>
            </a:prstGeom>
            <a:noFill/>
          </p:spPr>
          <p:txBody>
            <a:bodyPr wrap="square">
              <a:spAutoFit/>
            </a:bodyPr>
            <a:lstStyle/>
            <a:p>
              <a:pPr marL="0" marR="0" lvl="0" indent="0" algn="ctr" defTabSz="914400" rtl="0" eaLnBrk="1" fontAlgn="auto" latinLnBrk="0" hangingPunct="1">
                <a:spcBef>
                  <a:spcPts val="0"/>
                </a:spcBef>
                <a:spcAft>
                  <a:spcPts val="80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Trò</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chơi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hiểm</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chơi</a:t>
              </a:r>
              <a:endParaRPr kumimoji="0" lang="en-VN"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5AD16643-E218-FFCB-CCEE-9382C95FE4AE}"/>
              </a:ext>
            </a:extLst>
          </p:cNvPr>
          <p:cNvPicPr>
            <a:picLocks noChangeAspect="1"/>
          </p:cNvPicPr>
          <p:nvPr/>
        </p:nvPicPr>
        <p:blipFill>
          <a:blip r:embed="rId6"/>
          <a:stretch>
            <a:fillRect/>
          </a:stretch>
        </p:blipFill>
        <p:spPr>
          <a:xfrm>
            <a:off x="-473932" y="6095222"/>
            <a:ext cx="2188654" cy="890093"/>
          </a:xfrm>
          <a:prstGeom prst="rect">
            <a:avLst/>
          </a:prstGeom>
        </p:spPr>
      </p:pic>
      <p:grpSp>
        <p:nvGrpSpPr>
          <p:cNvPr id="7" name="Group 6">
            <a:extLst>
              <a:ext uri="{FF2B5EF4-FFF2-40B4-BE49-F238E27FC236}">
                <a16:creationId xmlns:a16="http://schemas.microsoft.com/office/drawing/2014/main" id="{14F52D2C-6E42-4C31-7C32-BBCAD8E4746F}"/>
              </a:ext>
            </a:extLst>
          </p:cNvPr>
          <p:cNvGrpSpPr/>
          <p:nvPr/>
        </p:nvGrpSpPr>
        <p:grpSpPr>
          <a:xfrm>
            <a:off x="6565169" y="5274082"/>
            <a:ext cx="4768212" cy="1262717"/>
            <a:chOff x="124669" y="2832553"/>
            <a:chExt cx="3944652" cy="1671553"/>
          </a:xfrm>
        </p:grpSpPr>
        <p:sp>
          <p:nvSpPr>
            <p:cNvPr id="8" name="Rectangle: Rounded Corners 7">
              <a:extLst>
                <a:ext uri="{FF2B5EF4-FFF2-40B4-BE49-F238E27FC236}">
                  <a16:creationId xmlns:a16="http://schemas.microsoft.com/office/drawing/2014/main" id="{54653310-9D7D-9716-5731-58C63E841A38}"/>
                </a:ext>
              </a:extLst>
            </p:cNvPr>
            <p:cNvSpPr/>
            <p:nvPr/>
          </p:nvSpPr>
          <p:spPr>
            <a:xfrm>
              <a:off x="124669" y="2867992"/>
              <a:ext cx="3944652" cy="1636114"/>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9" name="TextBox 8">
              <a:extLst>
                <a:ext uri="{FF2B5EF4-FFF2-40B4-BE49-F238E27FC236}">
                  <a16:creationId xmlns:a16="http://schemas.microsoft.com/office/drawing/2014/main" id="{51A4ACF4-E74E-CEB2-FC93-3C1404C31BF4}"/>
                </a:ext>
              </a:extLst>
            </p:cNvPr>
            <p:cNvSpPr txBox="1"/>
            <p:nvPr/>
          </p:nvSpPr>
          <p:spPr>
            <a:xfrm>
              <a:off x="149418" y="2832553"/>
              <a:ext cx="3824067" cy="1588965"/>
            </a:xfrm>
            <a:prstGeom prst="rect">
              <a:avLst/>
            </a:prstGeom>
            <a:noFill/>
          </p:spPr>
          <p:txBody>
            <a:bodyPr wrap="square">
              <a:spAutoFit/>
            </a:bodyPr>
            <a:lstStyle/>
            <a:p>
              <a:pPr marL="0" marR="0" lvl="0" indent="0" algn="ctr" defTabSz="914400" rtl="0" eaLnBrk="1" fontAlgn="auto" latinLnBrk="0" hangingPunct="1">
                <a:spcBef>
                  <a:spcPts val="0"/>
                </a:spcBef>
                <a:spcAft>
                  <a:spcPts val="80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Trò</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chơi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toàn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chơi</a:t>
              </a:r>
              <a:endParaRPr kumimoji="0" lang="en-VN"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8B0A3D65-80C7-2831-B874-66517AA6E267}"/>
              </a:ext>
            </a:extLst>
          </p:cNvPr>
          <p:cNvPicPr>
            <a:picLocks noChangeAspect="1"/>
          </p:cNvPicPr>
          <p:nvPr/>
        </p:nvPicPr>
        <p:blipFill rotWithShape="1">
          <a:blip r:embed="rId7"/>
          <a:srcRect l="14064" t="29115" r="48021" b="6777"/>
          <a:stretch/>
        </p:blipFill>
        <p:spPr>
          <a:xfrm>
            <a:off x="1071775" y="137795"/>
            <a:ext cx="5270712" cy="5013134"/>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E1EA22BD-CA95-2879-6226-72FF69DDC1B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422" b="94558" l="2547" r="89474">
                        <a14:foregroundMark x1="15280" y1="12925" x2="33616" y2="54762"/>
                        <a14:foregroundMark x1="36672" y1="24490" x2="23260" y2="66667"/>
                        <a14:foregroundMark x1="23090" y1="8163" x2="2716" y2="42857"/>
                        <a14:foregroundMark x1="2716" y1="42857" x2="17148" y2="89116"/>
                        <a14:foregroundMark x1="17148" y1="89116" x2="43124" y2="73810"/>
                        <a14:foregroundMark x1="43124" y1="73810" x2="39728" y2="16327"/>
                        <a14:foregroundMark x1="39728" y1="16327" x2="18669" y2="5469"/>
                        <a14:foregroundMark x1="19060" y1="10522" x2="2037" y2="49320"/>
                        <a14:foregroundMark x1="20543" y1="7143" x2="19765" y2="8917"/>
                        <a14:foregroundMark x1="2037" y1="49320" x2="20374" y2="92857"/>
                        <a14:foregroundMark x1="20374" y1="92857" x2="44482" y2="66327"/>
                        <a14:foregroundMark x1="44482" y1="66327" x2="34635" y2="10204"/>
                        <a14:foregroundMark x1="34635" y1="10204" x2="19036" y2="6624"/>
                        <a14:foregroundMark x1="15450" y1="21429" x2="36503" y2="74150"/>
                        <a14:foregroundMark x1="35314" y1="24150" x2="17657" y2="64966"/>
                        <a14:foregroundMark x1="17657" y1="64966" x2="16129" y2="74150"/>
                        <a14:foregroundMark x1="15959" y1="34354" x2="33447" y2="77551"/>
                        <a14:foregroundMark x1="24618" y1="53061" x2="36333" y2="71429"/>
                        <a14:foregroundMark x1="34126" y1="9184" x2="20034" y2="7143"/>
                        <a14:foregroundMark x1="23090" y1="6122" x2="22071" y2="6122"/>
                        <a14:foregroundMark x1="22920" y1="5442" x2="28353" y2="5442"/>
                        <a14:foregroundMark x1="16162" y1="9868" x2="7131" y2="23810"/>
                        <a14:foregroundMark x1="5942" y1="25510" x2="2547" y2="50680"/>
                        <a14:foregroundMark x1="2547" y1="58503" x2="8489" y2="80272"/>
                        <a14:foregroundMark x1="8998" y1="81973" x2="21732" y2="93537"/>
                        <a14:foregroundMark x1="23599" y1="94558" x2="23599" y2="94558"/>
                        <a14:backgroundMark x1="18336" y1="4422" x2="14431" y2="4422"/>
                        <a14:backgroundMark x1="18846" y1="5102" x2="18846" y2="5102"/>
                      </a14:backgroundRemoval>
                    </a14:imgEffect>
                  </a14:imgLayer>
                </a14:imgProps>
              </a:ext>
              <a:ext uri="{28A0092B-C50C-407E-A947-70E740481C1C}">
                <a14:useLocalDpi xmlns:a14="http://schemas.microsoft.com/office/drawing/2010/main" val="0"/>
              </a:ext>
            </a:extLst>
          </a:blip>
          <a:srcRect r="50000"/>
          <a:stretch/>
        </p:blipFill>
        <p:spPr>
          <a:xfrm>
            <a:off x="807476" y="4451289"/>
            <a:ext cx="948220" cy="946610"/>
          </a:xfrm>
          <a:prstGeom prst="rect">
            <a:avLst/>
          </a:prstGeom>
        </p:spPr>
      </p:pic>
      <p:pic>
        <p:nvPicPr>
          <p:cNvPr id="15" name="Picture 14">
            <a:extLst>
              <a:ext uri="{FF2B5EF4-FFF2-40B4-BE49-F238E27FC236}">
                <a16:creationId xmlns:a16="http://schemas.microsoft.com/office/drawing/2014/main" id="{FB24B594-7FEB-6EA1-5465-35A548F9EEF5}"/>
              </a:ext>
            </a:extLst>
          </p:cNvPr>
          <p:cNvPicPr>
            <a:picLocks noChangeAspect="1"/>
          </p:cNvPicPr>
          <p:nvPr/>
        </p:nvPicPr>
        <p:blipFill rotWithShape="1">
          <a:blip r:embed="rId7"/>
          <a:srcRect l="52952" t="28192" r="9133" b="7700"/>
          <a:stretch/>
        </p:blipFill>
        <p:spPr>
          <a:xfrm>
            <a:off x="6386255" y="137795"/>
            <a:ext cx="5270712" cy="5013134"/>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0D106897-9D7F-A69D-1D21-15E8D6D025A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4422" b="94898" l="52632" r="97793">
                        <a14:foregroundMark x1="68081" y1="7823" x2="68081" y2="7823"/>
                        <a14:foregroundMark x1="67572" y1="7823" x2="53141" y2="60884"/>
                        <a14:foregroundMark x1="53461" y1="66667" x2="53517" y2="67674"/>
                        <a14:foregroundMark x1="53141" y1="60884" x2="53461" y2="66667"/>
                        <a14:foregroundMark x1="68081" y1="8503" x2="60781" y2="19048"/>
                        <a14:foregroundMark x1="70798" y1="6122" x2="87606" y2="14626"/>
                        <a14:foregroundMark x1="81154" y1="8503" x2="92699" y2="35714"/>
                        <a14:foregroundMark x1="93209" y1="23469" x2="96095" y2="55442"/>
                        <a14:foregroundMark x1="96265" y1="41837" x2="83120" y2="88546"/>
                        <a14:foregroundMark x1="81599" y1="92474" x2="65874" y2="90816"/>
                        <a14:foregroundMark x1="87946" y1="27551" x2="62649" y2="71088"/>
                        <a14:foregroundMark x1="57385" y1="47959" x2="66893" y2="80612"/>
                        <a14:foregroundMark x1="59593" y1="45238" x2="69779" y2="78571"/>
                        <a14:foregroundMark x1="60781" y1="47959" x2="68930" y2="64966"/>
                        <a14:foregroundMark x1="70798" y1="40816" x2="78098" y2="55442"/>
                        <a14:foregroundMark x1="67233" y1="47279" x2="79796" y2="37755"/>
                        <a14:foregroundMark x1="70628" y1="53741" x2="81664" y2="30272"/>
                        <a14:foregroundMark x1="85739" y1="22109" x2="60272" y2="44218"/>
                        <a14:foregroundMark x1="78098" y1="29252" x2="62649" y2="38435"/>
                        <a14:foregroundMark x1="67572" y1="9524" x2="61800" y2="13605"/>
                        <a14:foregroundMark x1="66214" y1="9524" x2="57895" y2="19728"/>
                        <a14:foregroundMark x1="62479" y1="13605" x2="55518" y2="29932"/>
                        <a14:foregroundMark x1="58744" y1="21088" x2="54160" y2="33673"/>
                        <a14:foregroundMark x1="56197" y1="26871" x2="52801" y2="45238"/>
                        <a14:foregroundMark x1="53480" y1="35034" x2="53990" y2="56803"/>
                        <a14:foregroundMark x1="52971" y1="46939" x2="53141" y2="63265"/>
                        <a14:foregroundMark x1="56113" y1="71769" x2="56367" y2="73469"/>
                        <a14:foregroundMark x1="55947" y1="70663" x2="56113" y2="71769"/>
                        <a14:foregroundMark x1="55348" y1="66667" x2="55397" y2="66996"/>
                        <a14:foregroundMark x1="52801" y1="49660" x2="55348" y2="66667"/>
                        <a14:foregroundMark x1="55461" y1="71769" x2="56197" y2="74830"/>
                        <a14:foregroundMark x1="55255" y1="70912" x2="55461" y2="71769"/>
                        <a14:foregroundMark x1="54235" y1="66667" x2="54401" y2="67355"/>
                        <a14:foregroundMark x1="53990" y1="65646" x2="54235" y2="66667"/>
                        <a14:foregroundMark x1="64859" y1="92517" x2="65025" y2="92857"/>
                        <a14:foregroundMark x1="64526" y1="91837" x2="64859" y2="92517"/>
                        <a14:foregroundMark x1="64429" y1="91639" x2="64526" y2="91837"/>
                        <a14:foregroundMark x1="56537" y1="75510" x2="63818" y2="90391"/>
                        <a14:foregroundMark x1="65417" y1="89283" x2="81028" y2="94735"/>
                        <a14:foregroundMark x1="62988" y1="88435" x2="64428" y2="88938"/>
                        <a14:foregroundMark x1="89729" y1="85374" x2="90153" y2="85034"/>
                        <a14:foregroundMark x1="82951" y1="90805" x2="89729" y2="85374"/>
                        <a14:foregroundMark x1="78268" y1="94558" x2="81785" y2="91740"/>
                        <a14:foregroundMark x1="89397" y1="85374" x2="95416" y2="63265"/>
                        <a14:foregroundMark x1="89304" y1="85714" x2="89397" y2="85374"/>
                        <a14:foregroundMark x1="96095" y1="68027" x2="97284" y2="46259"/>
                        <a14:foregroundMark x1="97793" y1="46939" x2="94397" y2="24490"/>
                        <a14:foregroundMark x1="94228" y1="25510" x2="86418" y2="12245"/>
                        <a14:foregroundMark x1="86587" y1="11224" x2="74873" y2="4422"/>
                        <a14:foregroundMark x1="67233" y1="91837" x2="78438" y2="93537"/>
                        <a14:foregroundMark x1="65725" y1="91837" x2="64443" y2="91606"/>
                        <a14:foregroundMark x1="78947" y1="94218" x2="65725" y2="91837"/>
                        <a14:foregroundMark x1="95416" y1="68027" x2="89474" y2="81633"/>
                        <a14:backgroundMark x1="53650" y1="69048" x2="53650" y2="69048"/>
                        <a14:backgroundMark x1="53141" y1="66667" x2="53141" y2="66667"/>
                        <a14:backgroundMark x1="53141" y1="68027" x2="53141" y2="68027"/>
                        <a14:backgroundMark x1="53480" y1="69728" x2="53480" y2="69728"/>
                        <a14:backgroundMark x1="53650" y1="71769" x2="53650" y2="71769"/>
                        <a14:backgroundMark x1="53650" y1="68707" x2="53650" y2="68707"/>
                        <a14:backgroundMark x1="53480" y1="67687" x2="53820" y2="71429"/>
                        <a14:backgroundMark x1="64177" y1="91837" x2="64177" y2="91837"/>
                        <a14:backgroundMark x1="63497" y1="91156" x2="64346" y2="91837"/>
                        <a14:backgroundMark x1="65025" y1="92857" x2="65025" y2="92857"/>
                        <a14:backgroundMark x1="64686" y1="92517" x2="64686" y2="92517"/>
                        <a14:backgroundMark x1="81324" y1="95238" x2="81324" y2="95238"/>
                        <a14:backgroundMark x1="80815" y1="95578" x2="82003" y2="94558"/>
                        <a14:backgroundMark x1="90153" y1="85374" x2="90153" y2="85374"/>
                      </a14:backgroundRemoval>
                    </a14:imgEffect>
                  </a14:imgLayer>
                </a14:imgProps>
              </a:ext>
              <a:ext uri="{28A0092B-C50C-407E-A947-70E740481C1C}">
                <a14:useLocalDpi xmlns:a14="http://schemas.microsoft.com/office/drawing/2010/main" val="0"/>
              </a:ext>
            </a:extLst>
          </a:blip>
          <a:srcRect l="50000" t="-1868"/>
          <a:stretch/>
        </p:blipFill>
        <p:spPr>
          <a:xfrm>
            <a:off x="6514064" y="4197939"/>
            <a:ext cx="897636" cy="912858"/>
          </a:xfrm>
          <a:prstGeom prst="rect">
            <a:avLst/>
          </a:prstGeom>
        </p:spPr>
      </p:pic>
    </p:spTree>
    <p:extLst>
      <p:ext uri="{BB962C8B-B14F-4D97-AF65-F5344CB8AC3E}">
        <p14:creationId xmlns:p14="http://schemas.microsoft.com/office/powerpoint/2010/main" val="314206052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strVal val="4*#ppt_w"/>
                                          </p:val>
                                        </p:tav>
                                        <p:tav tm="100000">
                                          <p:val>
                                            <p:strVal val="#ppt_w"/>
                                          </p:val>
                                        </p:tav>
                                      </p:tavLst>
                                    </p:anim>
                                    <p:anim calcmode="lin" valueType="num">
                                      <p:cBhvr>
                                        <p:cTn id="16" dur="500" fill="hold"/>
                                        <p:tgtEl>
                                          <p:spTgt spid="16"/>
                                        </p:tgtEl>
                                        <p:attrNameLst>
                                          <p:attrName>ppt_h</p:attrName>
                                        </p:attrNameLst>
                                      </p:cBhvr>
                                      <p:tavLst>
                                        <p:tav tm="0">
                                          <p:val>
                                            <p:strVal val="4*#ppt_h"/>
                                          </p:val>
                                        </p:tav>
                                        <p:tav tm="100000">
                                          <p:val>
                                            <p:strVal val="#ppt_h"/>
                                          </p:val>
                                        </p:tav>
                                      </p:tavLst>
                                    </p:anim>
                                  </p:childTnLst>
                                </p:cTn>
                              </p:par>
                              <p:par>
                                <p:cTn id="17" presetID="53" presetClass="entr" presetSubtype="16"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par>
                                <p:cTn id="22" presetID="26" presetClass="emph" presetSubtype="0" repeatCount="5000" fill="hold" nodeType="withEffect">
                                  <p:stCondLst>
                                    <p:cond delay="0"/>
                                  </p:stCondLst>
                                  <p:childTnLst>
                                    <p:animEffect transition="out" filter="fade">
                                      <p:cBhvr>
                                        <p:cTn id="23" dur="500" tmFilter="0, 0; .2, .5; .8, .5; 1, 0"/>
                                        <p:tgtEl>
                                          <p:spTgt spid="16"/>
                                        </p:tgtEl>
                                      </p:cBhvr>
                                    </p:animEffect>
                                    <p:animScale>
                                      <p:cBhvr>
                                        <p:cTn id="24" dur="250" autoRev="1" fill="hold"/>
                                        <p:tgtEl>
                                          <p:spTgt spid="16"/>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2" name="bomb.wav"/>
                                        </p:tgtEl>
                                      </p:cMediaNode>
                                    </p:audio>
                                  </p:sub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childTnLst>
                                </p:cTn>
                              </p:par>
                              <p:par>
                                <p:cTn id="37" presetID="23" presetClass="entr" presetSubtype="32"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strVal val="4*#ppt_w"/>
                                          </p:val>
                                        </p:tav>
                                        <p:tav tm="100000">
                                          <p:val>
                                            <p:strVal val="#ppt_w"/>
                                          </p:val>
                                        </p:tav>
                                      </p:tavLst>
                                    </p:anim>
                                    <p:anim calcmode="lin" valueType="num">
                                      <p:cBhvr>
                                        <p:cTn id="40" dur="500" fill="hold"/>
                                        <p:tgtEl>
                                          <p:spTgt spid="17"/>
                                        </p:tgtEl>
                                        <p:attrNameLst>
                                          <p:attrName>ppt_h</p:attrName>
                                        </p:attrNameLst>
                                      </p:cBhvr>
                                      <p:tavLst>
                                        <p:tav tm="0">
                                          <p:val>
                                            <p:strVal val="4*#ppt_h"/>
                                          </p:val>
                                        </p:tav>
                                        <p:tav tm="100000">
                                          <p:val>
                                            <p:strVal val="#ppt_h"/>
                                          </p:val>
                                        </p:tav>
                                      </p:tavLst>
                                    </p:anim>
                                  </p:childTnLst>
                                </p:cTn>
                              </p:par>
                              <p:par>
                                <p:cTn id="41" presetID="26" presetClass="emph" presetSubtype="0" repeatCount="4000" fill="hold" nodeType="withEffect">
                                  <p:stCondLst>
                                    <p:cond delay="0"/>
                                  </p:stCondLst>
                                  <p:childTnLst>
                                    <p:animEffect transition="out" filter="fade">
                                      <p:cBhvr>
                                        <p:cTn id="42" dur="500" tmFilter="0, 0; .2, .5; .8, .5; 1, 0"/>
                                        <p:tgtEl>
                                          <p:spTgt spid="17"/>
                                        </p:tgtEl>
                                      </p:cBhvr>
                                    </p:animEffect>
                                    <p:animScale>
                                      <p:cBhvr>
                                        <p:cTn id="43" dur="250" autoRev="1" fill="hold"/>
                                        <p:tgtEl>
                                          <p:spTgt spid="17"/>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childTnLst>
                          </p:cTn>
                        </p:par>
                        <p:par>
                          <p:cTn id="44" fill="hold">
                            <p:stCondLst>
                              <p:cond delay="2000"/>
                            </p:stCondLst>
                            <p:childTnLst>
                              <p:par>
                                <p:cTn id="45" presetID="42" presetClass="entr" presetSubtype="0"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4905214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718</TotalTime>
  <Words>426</Words>
  <Application>Microsoft Office PowerPoint</Application>
  <PresentationFormat>Widescreen</PresentationFormat>
  <Paragraphs>36</Paragraphs>
  <Slides>18</Slides>
  <Notes>1</Notes>
  <HiddenSlides>0</HiddenSlides>
  <MMClips>1</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18</vt:i4>
      </vt:variant>
    </vt:vector>
  </HeadingPairs>
  <TitlesOfParts>
    <vt:vector size="40" baseType="lpstr">
      <vt:lpstr>等线</vt:lpstr>
      <vt:lpstr>#9Slide07 Cadena</vt:lpstr>
      <vt:lpstr>#9Slide07 HoneyCream</vt:lpstr>
      <vt:lpstr>Arial</vt:lpstr>
      <vt:lpstr>Calibri</vt:lpstr>
      <vt:lpstr>Calibri Light</vt:lpstr>
      <vt:lpstr>Cambria</vt:lpstr>
      <vt:lpstr>Fredoka One</vt:lpstr>
      <vt:lpstr>M PLUS Rounded 1c</vt:lpstr>
      <vt:lpstr>PHOSPHATE INLINE</vt:lpstr>
      <vt:lpstr>SVN-Dancing Script</vt:lpstr>
      <vt:lpstr>SVN-Newton</vt:lpstr>
      <vt:lpstr>SVN-Ready</vt:lpstr>
      <vt:lpstr>Times New Roman</vt:lpstr>
      <vt:lpstr>UTM Avo</vt:lpstr>
      <vt:lpstr>字魂105号-简雅黑</vt:lpstr>
      <vt:lpstr>Office Theme</vt:lpstr>
      <vt:lpstr>1_Office 主题</vt:lpstr>
      <vt:lpstr>2_Office 主题​​</vt:lpstr>
      <vt:lpstr>Office 主题​​</vt:lpstr>
      <vt:lpstr>1_Office 主题​​</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20</cp:revision>
  <dcterms:created xsi:type="dcterms:W3CDTF">2022-08-23T00:37:00Z</dcterms:created>
  <dcterms:modified xsi:type="dcterms:W3CDTF">2022-10-02T06:01:31Z</dcterms:modified>
</cp:coreProperties>
</file>