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 id="2147483682" r:id="rId4"/>
    <p:sldMasterId id="2147483694" r:id="rId5"/>
  </p:sldMasterIdLst>
  <p:notesMasterIdLst>
    <p:notesMasterId r:id="rId19"/>
  </p:notesMasterIdLst>
  <p:sldIdLst>
    <p:sldId id="283" r:id="rId6"/>
    <p:sldId id="284" r:id="rId7"/>
    <p:sldId id="286" r:id="rId8"/>
    <p:sldId id="287" r:id="rId9"/>
    <p:sldId id="289" r:id="rId10"/>
    <p:sldId id="290" r:id="rId11"/>
    <p:sldId id="291" r:id="rId12"/>
    <p:sldId id="292" r:id="rId13"/>
    <p:sldId id="293" r:id="rId14"/>
    <p:sldId id="294" r:id="rId15"/>
    <p:sldId id="295" r:id="rId16"/>
    <p:sldId id="297"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558-A3EB-4FE3-8507-3F0F4F12D85F}"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FD147-449F-4294-93C0-E03E0BEF6855}" type="slidenum">
              <a:rPr lang="en-US" smtClean="0"/>
              <a:t>‹#›</a:t>
            </a:fld>
            <a:endParaRPr lang="en-US"/>
          </a:p>
        </p:txBody>
      </p:sp>
    </p:spTree>
    <p:extLst>
      <p:ext uri="{BB962C8B-B14F-4D97-AF65-F5344CB8AC3E}">
        <p14:creationId xmlns:p14="http://schemas.microsoft.com/office/powerpoint/2010/main" val="16636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0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01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238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9889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6471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823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317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585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1133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104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202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7859728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7178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53253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3522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3342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538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8391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566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332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346686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092510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775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10/24/2022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120375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30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91865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010247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280462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81558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29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2168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64539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2109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7574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10/24/2022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6435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7780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857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37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5958308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5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289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572649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26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31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883147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51959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822609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4.png"/><Relationship Id="rId11" Type="http://schemas.openxmlformats.org/officeDocument/2006/relationships/image" Target="../media/image33.GIF"/><Relationship Id="rId5" Type="http://schemas.openxmlformats.org/officeDocument/2006/relationships/image" Target="../media/image23.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7.png"/><Relationship Id="rId14" Type="http://schemas.openxmlformats.org/officeDocument/2006/relationships/image" Target="../media/image36.GIF"/></Relationships>
</file>

<file path=ppt/slides/_rels/slide11.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image" Target="../media/image33.GIF"/><Relationship Id="rId5" Type="http://schemas.openxmlformats.org/officeDocument/2006/relationships/image" Target="../media/image25.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4.png"/><Relationship Id="rId18" Type="http://schemas.openxmlformats.org/officeDocument/2006/relationships/audio" Target="../media/audio3.wav"/><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19.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slide" Target="slide8.xml"/><Relationship Id="rId9" Type="http://schemas.openxmlformats.org/officeDocument/2006/relationships/image" Target="../media/image21.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0.png"/><Relationship Id="rId11" Type="http://schemas.openxmlformats.org/officeDocument/2006/relationships/image" Target="../media/image33.GIF"/><Relationship Id="rId5" Type="http://schemas.openxmlformats.org/officeDocument/2006/relationships/image" Target="../media/image19.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2.png"/><Relationship Id="rId11" Type="http://schemas.openxmlformats.org/officeDocument/2006/relationships/image" Target="../media/image33.GIF"/><Relationship Id="rId5" Type="http://schemas.openxmlformats.org/officeDocument/2006/relationships/image" Target="../media/image21.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783794" y="3073147"/>
            <a:ext cx="2983258"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(t4)</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Vì quạ chán nản, không kiên nhẫn học nên bay đi</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2 candies </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Content Placeholder 1" descr="Capture"/>
          <p:cNvPicPr>
            <a:picLocks noGrp="1" noChangeAspect="1"/>
          </p:cNvPicPr>
          <p:nvPr>
            <p:ph idx="1"/>
          </p:nvPr>
        </p:nvPicPr>
        <p:blipFill>
          <a:blip r:embed="rId3"/>
          <a:stretch>
            <a:fillRect/>
          </a:stretch>
        </p:blipFill>
        <p:spPr>
          <a:xfrm>
            <a:off x="1908175" y="365125"/>
            <a:ext cx="8740775" cy="6125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00200" y="152400"/>
            <a:ext cx="9133840" cy="625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Họa mi, vẹt và quạ nói chuyện gì với nhau?</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Họa mi, vẹt và quạ đến gặp chim hoàng anh vì chuyện gì?</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268</Words>
  <Application>Microsoft Office PowerPoint</Application>
  <PresentationFormat>Widescreen</PresentationFormat>
  <Paragraphs>34</Paragraphs>
  <Slides>13</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Microsoft YaHei</vt:lpstr>
      <vt:lpstr>SimSun</vt:lpstr>
      <vt:lpstr>Arial</vt:lpstr>
      <vt:lpstr>Calibri</vt:lpstr>
      <vt:lpstr>Calibri Light</vt:lpstr>
      <vt:lpstr>Tahoma</vt:lpstr>
      <vt:lpstr>Times New Roman</vt:lpstr>
      <vt:lpstr>4_Office Theme</vt:lpstr>
      <vt:lpstr>Office 主题</vt:lpstr>
      <vt:lpstr>2_Office Theme</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2</cp:revision>
  <dcterms:created xsi:type="dcterms:W3CDTF">2021-07-29T04:44:45Z</dcterms:created>
  <dcterms:modified xsi:type="dcterms:W3CDTF">2022-10-24T15:55:07Z</dcterms:modified>
</cp:coreProperties>
</file>