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2"/>
  </p:notesMasterIdLst>
  <p:sldIdLst>
    <p:sldId id="284" r:id="rId3"/>
    <p:sldId id="285" r:id="rId4"/>
    <p:sldId id="286" r:id="rId5"/>
    <p:sldId id="287" r:id="rId6"/>
    <p:sldId id="266" r:id="rId7"/>
    <p:sldId id="256" r:id="rId8"/>
    <p:sldId id="257" r:id="rId9"/>
    <p:sldId id="258" r:id="rId10"/>
    <p:sldId id="28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2242C1-AF5B-49EE-88A6-9D38927FAD6D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469C95-C476-4E06-99A7-3E3592192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772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0372A-0EAB-497F-8C4F-DBA74D4F81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21480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0372A-0EAB-497F-8C4F-DBA74D4F81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729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2022/10/26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318338-D9DC-4B16-8203-F838396B1B0E}"/>
              </a:ext>
            </a:extLst>
          </p:cNvPr>
          <p:cNvSpPr txBox="1"/>
          <p:nvPr userDrawn="1"/>
        </p:nvSpPr>
        <p:spPr>
          <a:xfrm>
            <a:off x="10287000" y="228600"/>
            <a:ext cx="1828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9843754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2022/10/26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617679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2022/10/26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2380468"/>
      </p:ext>
    </p:extLst>
  </p:cSld>
  <p:clrMapOvr>
    <a:masterClrMapping/>
  </p:clrMapOvr>
  <p:transition spd="med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836677"/>
      </p:ext>
    </p:extLst>
  </p:cSld>
  <p:clrMapOvr>
    <a:masterClrMapping/>
  </p:clrMapOvr>
  <p:transition spd="med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052286"/>
      </p:ext>
    </p:extLst>
  </p:cSld>
  <p:clrMapOvr>
    <a:masterClrMapping/>
  </p:clrMapOvr>
  <p:transition spd="med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916164"/>
      </p:ext>
    </p:extLst>
  </p:cSld>
  <p:clrMapOvr>
    <a:masterClrMapping/>
  </p:clrMapOvr>
  <p:transition spd="med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132706"/>
      </p:ext>
    </p:extLst>
  </p:cSld>
  <p:clrMapOvr>
    <a:masterClrMapping/>
  </p:clrMapOvr>
  <p:transition spd="med">
    <p:pul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319982"/>
      </p:ext>
    </p:extLst>
  </p:cSld>
  <p:clrMapOvr>
    <a:masterClrMapping/>
  </p:clrMapOvr>
  <p:transition spd="med">
    <p:pull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062998"/>
      </p:ext>
    </p:extLst>
  </p:cSld>
  <p:clrMapOvr>
    <a:masterClrMapping/>
  </p:clrMapOvr>
  <p:transition spd="med">
    <p:pull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22601"/>
      </p:ext>
    </p:extLst>
  </p:cSld>
  <p:clrMapOvr>
    <a:masterClrMapping/>
  </p:clrMapOvr>
  <p:transition spd="med">
    <p:pull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151970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2022/10/26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6180512"/>
      </p:ext>
    </p:extLst>
  </p:cSld>
  <p:clrMapOvr>
    <a:masterClrMapping/>
  </p:clrMapOvr>
  <p:transition spd="med">
    <p:pull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749360"/>
      </p:ext>
    </p:extLst>
  </p:cSld>
  <p:clrMapOvr>
    <a:masterClrMapping/>
  </p:clrMapOvr>
  <p:transition spd="med">
    <p:pull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908598"/>
      </p:ext>
    </p:extLst>
  </p:cSld>
  <p:clrMapOvr>
    <a:masterClrMapping/>
  </p:clrMapOvr>
  <p:transition spd="med">
    <p:pull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878241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2022/10/26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6722537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2022/10/26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4164220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2022/10/26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2161971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2022/10/26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1534965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2022/10/26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8783169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2022/10/26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8199253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2022/10/26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0964975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94" t="23704" r="40139" b="10617"/>
          <a:stretch/>
        </p:blipFill>
        <p:spPr>
          <a:xfrm>
            <a:off x="9498682" y="3715796"/>
            <a:ext cx="2693318" cy="314220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E300FD6-E441-4369-AB7F-F7E60EE865CA}"/>
              </a:ext>
            </a:extLst>
          </p:cNvPr>
          <p:cNvSpPr txBox="1"/>
          <p:nvPr userDrawn="1"/>
        </p:nvSpPr>
        <p:spPr>
          <a:xfrm>
            <a:off x="10287000" y="228600"/>
            <a:ext cx="1828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6115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88219D-55DF-45EB-B25E-1C948F6C6EA0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534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pull/>
  </p:transition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6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9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4.png"/><Relationship Id="rId12" Type="http://schemas.openxmlformats.org/officeDocument/2006/relationships/image" Target="../media/image18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10.png"/><Relationship Id="rId11" Type="http://schemas.microsoft.com/office/2007/relationships/hdphoto" Target="../media/hdphoto4.wdp"/><Relationship Id="rId5" Type="http://schemas.openxmlformats.org/officeDocument/2006/relationships/image" Target="../media/image13.png"/><Relationship Id="rId10" Type="http://schemas.openxmlformats.org/officeDocument/2006/relationships/image" Target="../media/image17.png"/><Relationship Id="rId4" Type="http://schemas.openxmlformats.org/officeDocument/2006/relationships/image" Target="../media/image9.jpeg"/><Relationship Id="rId9" Type="http://schemas.openxmlformats.org/officeDocument/2006/relationships/image" Target="../media/image16.png"/><Relationship Id="rId1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18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4.png"/><Relationship Id="rId12" Type="http://schemas.microsoft.com/office/2007/relationships/hdphoto" Target="../media/hdphoto6.wdp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10.png"/><Relationship Id="rId11" Type="http://schemas.openxmlformats.org/officeDocument/2006/relationships/image" Target="../media/image21.png"/><Relationship Id="rId5" Type="http://schemas.openxmlformats.org/officeDocument/2006/relationships/image" Target="../media/image13.png"/><Relationship Id="rId15" Type="http://schemas.openxmlformats.org/officeDocument/2006/relationships/image" Target="../media/image12.png"/><Relationship Id="rId10" Type="http://schemas.microsoft.com/office/2007/relationships/hdphoto" Target="../media/hdphoto5.wdp"/><Relationship Id="rId4" Type="http://schemas.openxmlformats.org/officeDocument/2006/relationships/image" Target="../media/image9.jpeg"/><Relationship Id="rId9" Type="http://schemas.openxmlformats.org/officeDocument/2006/relationships/image" Target="../media/image20.png"/><Relationship Id="rId1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18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4.png"/><Relationship Id="rId12" Type="http://schemas.microsoft.com/office/2007/relationships/hdphoto" Target="../media/hdphoto8.wdp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10.png"/><Relationship Id="rId11" Type="http://schemas.openxmlformats.org/officeDocument/2006/relationships/image" Target="../media/image23.png"/><Relationship Id="rId5" Type="http://schemas.openxmlformats.org/officeDocument/2006/relationships/image" Target="../media/image13.png"/><Relationship Id="rId15" Type="http://schemas.openxmlformats.org/officeDocument/2006/relationships/image" Target="../media/image12.png"/><Relationship Id="rId10" Type="http://schemas.microsoft.com/office/2007/relationships/hdphoto" Target="../media/hdphoto7.wdp"/><Relationship Id="rId4" Type="http://schemas.openxmlformats.org/officeDocument/2006/relationships/image" Target="../media/image9.jpeg"/><Relationship Id="rId9" Type="http://schemas.openxmlformats.org/officeDocument/2006/relationships/image" Target="../media/image22.png"/><Relationship Id="rId1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 3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AE9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82600" y="372532"/>
            <a:ext cx="11226800" cy="6146800"/>
          </a:xfrm>
          <a:prstGeom prst="rect">
            <a:avLst/>
          </a:prstGeom>
          <a:noFill/>
          <a:ln w="38100">
            <a:solidFill>
              <a:srgbClr val="E77E3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88" t="11370" r="19404" b="43291"/>
          <a:stretch/>
        </p:blipFill>
        <p:spPr>
          <a:xfrm>
            <a:off x="9193313" y="1970010"/>
            <a:ext cx="2516088" cy="187496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36" t="839" r="381" b="75359"/>
          <a:stretch/>
        </p:blipFill>
        <p:spPr>
          <a:xfrm>
            <a:off x="8686801" y="-19524"/>
            <a:ext cx="3505200" cy="160236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67" t="23471" r="-966" b="-696"/>
          <a:stretch/>
        </p:blipFill>
        <p:spPr>
          <a:xfrm>
            <a:off x="9652001" y="3402909"/>
            <a:ext cx="2540000" cy="3421222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1961482" y="1691996"/>
            <a:ext cx="77103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0" b="0" i="0" u="none" strike="noStrike" kern="1200" cap="none" spc="0" normalizeH="0" baseline="0" noProof="0" dirty="0" err="1">
                <a:ln w="38100">
                  <a:solidFill>
                    <a:prstClr val="black"/>
                  </a:solidFill>
                </a:ln>
                <a:solidFill>
                  <a:srgbClr val="FE622A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Luyện</a:t>
            </a:r>
            <a:r>
              <a:rPr kumimoji="0" lang="en-US" altLang="zh-CN" sz="8000" b="0" i="0" u="none" strike="noStrike" kern="1200" cap="none" spc="0" normalizeH="0" noProof="0" dirty="0">
                <a:ln w="38100">
                  <a:solidFill>
                    <a:prstClr val="black"/>
                  </a:solidFill>
                </a:ln>
                <a:solidFill>
                  <a:srgbClr val="FE622A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8000" b="0" i="0" u="none" strike="noStrike" kern="1200" cap="none" spc="0" normalizeH="0" noProof="0" dirty="0" err="1">
                <a:ln w="38100">
                  <a:solidFill>
                    <a:prstClr val="black"/>
                  </a:solidFill>
                </a:ln>
                <a:solidFill>
                  <a:srgbClr val="FE622A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từ</a:t>
            </a:r>
            <a:r>
              <a:rPr kumimoji="0" lang="en-US" altLang="zh-CN" sz="8000" b="0" i="0" u="none" strike="noStrike" kern="1200" cap="none" spc="0" normalizeH="0" noProof="0" dirty="0">
                <a:ln w="38100">
                  <a:solidFill>
                    <a:prstClr val="black"/>
                  </a:solidFill>
                </a:ln>
                <a:solidFill>
                  <a:srgbClr val="FE622A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8000" b="0" i="0" u="none" strike="noStrike" kern="1200" cap="none" spc="0" normalizeH="0" noProof="0" dirty="0" err="1">
                <a:ln w="38100">
                  <a:solidFill>
                    <a:prstClr val="black"/>
                  </a:solidFill>
                </a:ln>
                <a:solidFill>
                  <a:srgbClr val="FE622A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và</a:t>
            </a:r>
            <a:r>
              <a:rPr kumimoji="0" lang="en-US" altLang="zh-CN" sz="8000" b="0" i="0" u="none" strike="noStrike" kern="1200" cap="none" spc="0" normalizeH="0" noProof="0" dirty="0">
                <a:ln w="38100">
                  <a:solidFill>
                    <a:prstClr val="black"/>
                  </a:solidFill>
                </a:ln>
                <a:solidFill>
                  <a:srgbClr val="FE622A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8000" b="0" i="0" u="none" strike="noStrike" kern="1200" cap="none" spc="0" normalizeH="0" noProof="0" dirty="0" err="1">
                <a:ln w="38100">
                  <a:solidFill>
                    <a:prstClr val="black"/>
                  </a:solidFill>
                </a:ln>
                <a:solidFill>
                  <a:srgbClr val="FE622A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câu</a:t>
            </a:r>
            <a:endParaRPr kumimoji="0" lang="zh-CN" altLang="en-US" sz="8000" b="0" i="0" u="none" strike="noStrike" kern="1200" cap="none" spc="0" normalizeH="0" baseline="0" noProof="0" dirty="0">
              <a:ln w="38100">
                <a:solidFill>
                  <a:prstClr val="black"/>
                </a:solidFill>
              </a:ln>
              <a:solidFill>
                <a:srgbClr val="FE622A"/>
              </a:solidFill>
              <a:effectLst/>
              <a:uLnTx/>
              <a:uFillTx/>
              <a:latin typeface="Times New Roman" panose="02020603050405020304" pitchFamily="18" charset="0"/>
              <a:ea typeface="字魂27号-布丁体" panose="000005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50" r="76094"/>
          <a:stretch/>
        </p:blipFill>
        <p:spPr>
          <a:xfrm>
            <a:off x="0" y="2180463"/>
            <a:ext cx="6536102" cy="467753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57" r="76431"/>
          <a:stretch/>
        </p:blipFill>
        <p:spPr>
          <a:xfrm>
            <a:off x="30917" y="2080238"/>
            <a:ext cx="4353354" cy="4690367"/>
          </a:xfrm>
          <a:prstGeom prst="rect">
            <a:avLst/>
          </a:prstGeom>
        </p:spPr>
      </p:pic>
      <p:sp>
        <p:nvSpPr>
          <p:cNvPr id="22" name="椭圆 21"/>
          <p:cNvSpPr/>
          <p:nvPr/>
        </p:nvSpPr>
        <p:spPr>
          <a:xfrm>
            <a:off x="-600092" y="-262401"/>
            <a:ext cx="1595168" cy="1595168"/>
          </a:xfrm>
          <a:prstGeom prst="ellipse">
            <a:avLst/>
          </a:prstGeom>
          <a:solidFill>
            <a:srgbClr val="65AE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94" t="23704" r="40139" b="10617"/>
          <a:stretch/>
        </p:blipFill>
        <p:spPr>
          <a:xfrm>
            <a:off x="8339928" y="4101002"/>
            <a:ext cx="2208059" cy="2576068"/>
          </a:xfrm>
          <a:prstGeom prst="rect">
            <a:avLst/>
          </a:prstGeom>
        </p:spPr>
      </p:pic>
      <p:sp>
        <p:nvSpPr>
          <p:cNvPr id="34" name="文本框 33"/>
          <p:cNvSpPr txBox="1"/>
          <p:nvPr/>
        </p:nvSpPr>
        <p:spPr>
          <a:xfrm>
            <a:off x="4218691" y="3222636"/>
            <a:ext cx="37546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包图简圆体" panose="02010601030101010101" pitchFamily="2" charset="-122"/>
                <a:cs typeface="Times New Roman" panose="02020603050405020304" pitchFamily="18" charset="0"/>
              </a:rPr>
              <a:t>Tiết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包图简圆体" panose="02010601030101010101" pitchFamily="2" charset="-122"/>
                <a:cs typeface="Times New Roman" panose="02020603050405020304" pitchFamily="18" charset="0"/>
              </a:rPr>
              <a:t> 4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包图简圆体" panose="02010601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255011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8" grpId="0"/>
      <p:bldP spid="22" grpId="0" animBg="1"/>
      <p:bldP spid="3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9E1A281-B4AD-4F67-9467-B84B9AC3D8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22475" t="48262" r="36969" b="18491"/>
          <a:stretch/>
        </p:blipFill>
        <p:spPr>
          <a:xfrm>
            <a:off x="3525674" y="2322878"/>
            <a:ext cx="4802537" cy="22135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1088A74-4067-4624-8E29-34512E0A28DC}"/>
              </a:ext>
            </a:extLst>
          </p:cNvPr>
          <p:cNvSpPr txBox="1"/>
          <p:nvPr/>
        </p:nvSpPr>
        <p:spPr>
          <a:xfrm>
            <a:off x="1970843" y="630533"/>
            <a:ext cx="97141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Chọn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đặc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điểm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mỗi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dùng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tập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Rounded Rectangle 13">
            <a:extLst>
              <a:ext uri="{FF2B5EF4-FFF2-40B4-BE49-F238E27FC236}">
                <a16:creationId xmlns:a16="http://schemas.microsoft.com/office/drawing/2014/main" id="{B2B8CA11-938E-4580-ADE2-91075DDDE48F}"/>
              </a:ext>
            </a:extLst>
          </p:cNvPr>
          <p:cNvSpPr/>
          <p:nvPr/>
        </p:nvSpPr>
        <p:spPr>
          <a:xfrm>
            <a:off x="1594486" y="4818185"/>
            <a:ext cx="1931188" cy="585380"/>
          </a:xfrm>
          <a:prstGeom prst="roundRect">
            <a:avLst/>
          </a:prstGeom>
          <a:solidFill>
            <a:srgbClr val="B7D5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thẳng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tắp</a:t>
            </a:r>
            <a:endParaRPr lang="en-US" sz="3600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14">
            <a:extLst>
              <a:ext uri="{FF2B5EF4-FFF2-40B4-BE49-F238E27FC236}">
                <a16:creationId xmlns:a16="http://schemas.microsoft.com/office/drawing/2014/main" id="{5D111323-CF30-4B8F-A608-3DCD94EA9480}"/>
              </a:ext>
            </a:extLst>
          </p:cNvPr>
          <p:cNvSpPr/>
          <p:nvPr/>
        </p:nvSpPr>
        <p:spPr>
          <a:xfrm>
            <a:off x="3733035" y="4818186"/>
            <a:ext cx="1894042" cy="584942"/>
          </a:xfrm>
          <a:prstGeom prst="roundRect">
            <a:avLst/>
          </a:prstGeom>
          <a:solidFill>
            <a:srgbClr val="B7D5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trắng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tinh</a:t>
            </a:r>
            <a:endParaRPr lang="en-US" sz="3600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15">
            <a:extLst>
              <a:ext uri="{FF2B5EF4-FFF2-40B4-BE49-F238E27FC236}">
                <a16:creationId xmlns:a16="http://schemas.microsoft.com/office/drawing/2014/main" id="{5BA58116-692B-4C53-B5A0-DDC8C8A9B49A}"/>
              </a:ext>
            </a:extLst>
          </p:cNvPr>
          <p:cNvSpPr/>
          <p:nvPr/>
        </p:nvSpPr>
        <p:spPr>
          <a:xfrm>
            <a:off x="5834438" y="4818185"/>
            <a:ext cx="2167497" cy="584421"/>
          </a:xfrm>
          <a:prstGeom prst="roundRect">
            <a:avLst/>
          </a:prstGeom>
          <a:solidFill>
            <a:srgbClr val="B7D5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nhọn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hoắt</a:t>
            </a:r>
            <a:endParaRPr lang="en-US" sz="3600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18">
            <a:extLst>
              <a:ext uri="{FF2B5EF4-FFF2-40B4-BE49-F238E27FC236}">
                <a16:creationId xmlns:a16="http://schemas.microsoft.com/office/drawing/2014/main" id="{89995404-DE56-4FB5-B7AA-81DAF668C537}"/>
              </a:ext>
            </a:extLst>
          </p:cNvPr>
          <p:cNvSpPr/>
          <p:nvPr/>
        </p:nvSpPr>
        <p:spPr>
          <a:xfrm>
            <a:off x="8209296" y="4837905"/>
            <a:ext cx="1835697" cy="564701"/>
          </a:xfrm>
          <a:prstGeom prst="roundRect">
            <a:avLst/>
          </a:prstGeom>
          <a:solidFill>
            <a:srgbClr val="B7D5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tím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ngắt</a:t>
            </a:r>
            <a:endParaRPr lang="en-US" sz="3600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71385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33333E-6 L 0.11628 -0.34861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07" y="-17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2.22222E-6 L -0.08658 -0.18634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36" y="-9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07407E-6 L 0.07018 -0.32269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3" y="-16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07407E-6 L -0.04843 -0.14005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22" y="-7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1A62FFD2-8EBA-46FC-9A60-B754AD496E67}"/>
              </a:ext>
            </a:extLst>
          </p:cNvPr>
          <p:cNvSpPr txBox="1"/>
          <p:nvPr/>
        </p:nvSpPr>
        <p:spPr>
          <a:xfrm>
            <a:off x="923051" y="412799"/>
            <a:ext cx="109817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36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2. </a:t>
            </a:r>
            <a:r>
              <a:rPr lang="en-US" sz="3600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Kết</a:t>
            </a:r>
            <a:r>
              <a:rPr lang="en-US" sz="36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hợp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từ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ngữ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ở </a:t>
            </a:r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cột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A </a:t>
            </a:r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với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từ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ngữ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ở </a:t>
            </a:r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cột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B </a:t>
            </a:r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để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tạo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câu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nêu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đặc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điểm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.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B3BE836-1800-4725-9598-95D432570AF4}"/>
              </a:ext>
            </a:extLst>
          </p:cNvPr>
          <p:cNvGrpSpPr/>
          <p:nvPr/>
        </p:nvGrpSpPr>
        <p:grpSpPr>
          <a:xfrm>
            <a:off x="2103135" y="3385019"/>
            <a:ext cx="3081144" cy="432907"/>
            <a:chOff x="1167088" y="2384269"/>
            <a:chExt cx="2444808" cy="432907"/>
          </a:xfrm>
        </p:grpSpPr>
        <p:sp>
          <p:nvSpPr>
            <p:cNvPr id="29" name="Rounded Rectangle 59">
              <a:extLst>
                <a:ext uri="{FF2B5EF4-FFF2-40B4-BE49-F238E27FC236}">
                  <a16:creationId xmlns:a16="http://schemas.microsoft.com/office/drawing/2014/main" id="{EAE96C80-3CC6-4085-AD3B-058FC86BD731}"/>
                </a:ext>
              </a:extLst>
            </p:cNvPr>
            <p:cNvSpPr/>
            <p:nvPr/>
          </p:nvSpPr>
          <p:spPr>
            <a:xfrm>
              <a:off x="1167088" y="2384269"/>
              <a:ext cx="2340660" cy="432907"/>
            </a:xfrm>
            <a:prstGeom prst="roundRect">
              <a:avLst/>
            </a:prstGeom>
            <a:solidFill>
              <a:srgbClr val="FFAB40">
                <a:lumMod val="60000"/>
                <a:lumOff val="4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Cuốn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vở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4077956B-50E1-4C99-887F-00696AA61C0F}"/>
                </a:ext>
              </a:extLst>
            </p:cNvPr>
            <p:cNvSpPr/>
            <p:nvPr/>
          </p:nvSpPr>
          <p:spPr>
            <a:xfrm>
              <a:off x="3402346" y="2495947"/>
              <a:ext cx="209550" cy="209550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12A01C4-EFE3-440C-9B9D-09322DC1514A}"/>
              </a:ext>
            </a:extLst>
          </p:cNvPr>
          <p:cNvGrpSpPr/>
          <p:nvPr/>
        </p:nvGrpSpPr>
        <p:grpSpPr>
          <a:xfrm>
            <a:off x="2103135" y="3994380"/>
            <a:ext cx="3081144" cy="432907"/>
            <a:chOff x="1167088" y="2854014"/>
            <a:chExt cx="2444808" cy="432907"/>
          </a:xfrm>
        </p:grpSpPr>
        <p:sp>
          <p:nvSpPr>
            <p:cNvPr id="32" name="Rounded Rectangle 62">
              <a:extLst>
                <a:ext uri="{FF2B5EF4-FFF2-40B4-BE49-F238E27FC236}">
                  <a16:creationId xmlns:a16="http://schemas.microsoft.com/office/drawing/2014/main" id="{670C48F7-C4FE-4F1D-AC94-C1D3C34C3178}"/>
                </a:ext>
              </a:extLst>
            </p:cNvPr>
            <p:cNvSpPr/>
            <p:nvPr/>
          </p:nvSpPr>
          <p:spPr>
            <a:xfrm>
              <a:off x="1167088" y="2854014"/>
              <a:ext cx="2340660" cy="432907"/>
            </a:xfrm>
            <a:prstGeom prst="roundRect">
              <a:avLst/>
            </a:prstGeom>
            <a:solidFill>
              <a:srgbClr val="FFAB40">
                <a:lumMod val="60000"/>
                <a:lumOff val="4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Cục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tẩy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36BB5FAD-7A79-4D41-B22D-169A6C510882}"/>
                </a:ext>
              </a:extLst>
            </p:cNvPr>
            <p:cNvSpPr/>
            <p:nvPr/>
          </p:nvSpPr>
          <p:spPr>
            <a:xfrm>
              <a:off x="3402346" y="2965692"/>
              <a:ext cx="209550" cy="209550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2ADAE22-2154-4123-9013-B8436568F946}"/>
              </a:ext>
            </a:extLst>
          </p:cNvPr>
          <p:cNvGrpSpPr/>
          <p:nvPr/>
        </p:nvGrpSpPr>
        <p:grpSpPr>
          <a:xfrm>
            <a:off x="2103763" y="2775658"/>
            <a:ext cx="3081143" cy="432907"/>
            <a:chOff x="1167088" y="1914524"/>
            <a:chExt cx="2445435" cy="432907"/>
          </a:xfrm>
        </p:grpSpPr>
        <p:sp>
          <p:nvSpPr>
            <p:cNvPr id="35" name="Rounded Rectangle 65">
              <a:extLst>
                <a:ext uri="{FF2B5EF4-FFF2-40B4-BE49-F238E27FC236}">
                  <a16:creationId xmlns:a16="http://schemas.microsoft.com/office/drawing/2014/main" id="{3E5100EF-50A1-491C-989E-CD3601FB03E8}"/>
                </a:ext>
              </a:extLst>
            </p:cNvPr>
            <p:cNvSpPr/>
            <p:nvPr/>
          </p:nvSpPr>
          <p:spPr>
            <a:xfrm>
              <a:off x="1167088" y="1914524"/>
              <a:ext cx="2340659" cy="432907"/>
            </a:xfrm>
            <a:prstGeom prst="roundRect">
              <a:avLst/>
            </a:prstGeom>
            <a:solidFill>
              <a:srgbClr val="FFAB40">
                <a:lumMod val="60000"/>
                <a:lumOff val="4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Bàn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học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của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Bống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6D5261FD-9969-42C1-ABD3-1711D6B4CD27}"/>
                </a:ext>
              </a:extLst>
            </p:cNvPr>
            <p:cNvSpPr/>
            <p:nvPr/>
          </p:nvSpPr>
          <p:spPr>
            <a:xfrm>
              <a:off x="3402973" y="2027030"/>
              <a:ext cx="209550" cy="209550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BF25E5A3-523C-46A6-B36B-33B56AE0AFC1}"/>
              </a:ext>
            </a:extLst>
          </p:cNvPr>
          <p:cNvSpPr txBox="1"/>
          <p:nvPr/>
        </p:nvSpPr>
        <p:spPr>
          <a:xfrm>
            <a:off x="3648191" y="2002084"/>
            <a:ext cx="57657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800" b="1" kern="0" dirty="0">
                <a:solidFill>
                  <a:srgbClr val="FC7D77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A                                         B</a:t>
            </a:r>
            <a:endParaRPr lang="vi-VN" sz="2800" kern="0" dirty="0">
              <a:solidFill>
                <a:srgbClr val="FC7D77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B454A67-1D12-44BD-A379-4E6B819F525A}"/>
              </a:ext>
            </a:extLst>
          </p:cNvPr>
          <p:cNvGrpSpPr/>
          <p:nvPr/>
        </p:nvGrpSpPr>
        <p:grpSpPr>
          <a:xfrm>
            <a:off x="5583356" y="2775658"/>
            <a:ext cx="4141365" cy="432907"/>
            <a:chOff x="659775" y="1914524"/>
            <a:chExt cx="3185379" cy="432907"/>
          </a:xfrm>
        </p:grpSpPr>
        <p:sp>
          <p:nvSpPr>
            <p:cNvPr id="39" name="Rounded Rectangle 69">
              <a:extLst>
                <a:ext uri="{FF2B5EF4-FFF2-40B4-BE49-F238E27FC236}">
                  <a16:creationId xmlns:a16="http://schemas.microsoft.com/office/drawing/2014/main" id="{A0BC3C3B-919A-48AD-8E61-95283ED5F7BD}"/>
                </a:ext>
              </a:extLst>
            </p:cNvPr>
            <p:cNvSpPr/>
            <p:nvPr/>
          </p:nvSpPr>
          <p:spPr>
            <a:xfrm>
              <a:off x="764010" y="1914524"/>
              <a:ext cx="3081144" cy="432907"/>
            </a:xfrm>
            <a:prstGeom prst="roundRect">
              <a:avLst/>
            </a:prstGeom>
            <a:solidFill>
              <a:srgbClr val="AFD066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thơm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phức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mùi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giấy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mới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.</a:t>
              </a: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F73E1583-05D3-49B7-8505-76D3F3E32D51}"/>
                </a:ext>
              </a:extLst>
            </p:cNvPr>
            <p:cNvSpPr/>
            <p:nvPr/>
          </p:nvSpPr>
          <p:spPr>
            <a:xfrm>
              <a:off x="659775" y="2027030"/>
              <a:ext cx="209550" cy="209550"/>
            </a:xfrm>
            <a:prstGeom prst="ellipse">
              <a:avLst/>
            </a:prstGeom>
            <a:solidFill>
              <a:srgbClr val="AFD066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5879E05A-C96A-417B-AAF0-55948D16EA1A}"/>
              </a:ext>
            </a:extLst>
          </p:cNvPr>
          <p:cNvGrpSpPr/>
          <p:nvPr/>
        </p:nvGrpSpPr>
        <p:grpSpPr>
          <a:xfrm>
            <a:off x="5583356" y="3385019"/>
            <a:ext cx="4141365" cy="432907"/>
            <a:chOff x="659775" y="1914524"/>
            <a:chExt cx="3185379" cy="432907"/>
          </a:xfrm>
        </p:grpSpPr>
        <p:sp>
          <p:nvSpPr>
            <p:cNvPr id="42" name="Rounded Rectangle 72">
              <a:extLst>
                <a:ext uri="{FF2B5EF4-FFF2-40B4-BE49-F238E27FC236}">
                  <a16:creationId xmlns:a16="http://schemas.microsoft.com/office/drawing/2014/main" id="{2AF786AD-FC6A-4A73-8ED8-1E8786F12CC9}"/>
                </a:ext>
              </a:extLst>
            </p:cNvPr>
            <p:cNvSpPr/>
            <p:nvPr/>
          </p:nvSpPr>
          <p:spPr>
            <a:xfrm>
              <a:off x="764010" y="1914524"/>
              <a:ext cx="3081144" cy="432907"/>
            </a:xfrm>
            <a:prstGeom prst="roundRect">
              <a:avLst/>
            </a:prstGeom>
            <a:solidFill>
              <a:srgbClr val="AFD066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ngăn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nắp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,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gọn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gàng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.</a:t>
              </a: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B639EA24-311D-4C9C-AAB2-57C00FF19CC8}"/>
                </a:ext>
              </a:extLst>
            </p:cNvPr>
            <p:cNvSpPr/>
            <p:nvPr/>
          </p:nvSpPr>
          <p:spPr>
            <a:xfrm>
              <a:off x="659775" y="2027030"/>
              <a:ext cx="209550" cy="209550"/>
            </a:xfrm>
            <a:prstGeom prst="ellipse">
              <a:avLst/>
            </a:prstGeom>
            <a:solidFill>
              <a:srgbClr val="AFD066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3A146E16-BFA1-4638-BC7F-A3D115EBFAF8}"/>
              </a:ext>
            </a:extLst>
          </p:cNvPr>
          <p:cNvGrpSpPr/>
          <p:nvPr/>
        </p:nvGrpSpPr>
        <p:grpSpPr>
          <a:xfrm>
            <a:off x="5583356" y="3994379"/>
            <a:ext cx="4141365" cy="432907"/>
            <a:chOff x="659775" y="1914524"/>
            <a:chExt cx="4141365" cy="432907"/>
          </a:xfrm>
        </p:grpSpPr>
        <p:sp>
          <p:nvSpPr>
            <p:cNvPr id="45" name="Rounded Rectangle 75">
              <a:extLst>
                <a:ext uri="{FF2B5EF4-FFF2-40B4-BE49-F238E27FC236}">
                  <a16:creationId xmlns:a16="http://schemas.microsoft.com/office/drawing/2014/main" id="{FC46B019-76BF-4558-8F1C-96F7861F2D8A}"/>
                </a:ext>
              </a:extLst>
            </p:cNvPr>
            <p:cNvSpPr/>
            <p:nvPr/>
          </p:nvSpPr>
          <p:spPr>
            <a:xfrm>
              <a:off x="764010" y="1914524"/>
              <a:ext cx="4037130" cy="432907"/>
            </a:xfrm>
            <a:prstGeom prst="roundRect">
              <a:avLst/>
            </a:prstGeom>
            <a:solidFill>
              <a:srgbClr val="AFD066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nhỏ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xíu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như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một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viên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kẹo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.</a:t>
              </a: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5153606F-6563-48DB-82CC-632F2988EC9B}"/>
                </a:ext>
              </a:extLst>
            </p:cNvPr>
            <p:cNvSpPr/>
            <p:nvPr/>
          </p:nvSpPr>
          <p:spPr>
            <a:xfrm>
              <a:off x="659775" y="2027030"/>
              <a:ext cx="209550" cy="209550"/>
            </a:xfrm>
            <a:prstGeom prst="ellipse">
              <a:avLst/>
            </a:prstGeom>
            <a:solidFill>
              <a:srgbClr val="AFD066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5D0057DA-3E81-4A3C-8B52-B5A80A87BA82}"/>
              </a:ext>
            </a:extLst>
          </p:cNvPr>
          <p:cNvCxnSpPr>
            <a:stCxn id="36" idx="2"/>
            <a:endCxn id="43" idx="2"/>
          </p:cNvCxnSpPr>
          <p:nvPr/>
        </p:nvCxnSpPr>
        <p:spPr>
          <a:xfrm>
            <a:off x="4920882" y="2992939"/>
            <a:ext cx="662474" cy="609361"/>
          </a:xfrm>
          <a:prstGeom prst="line">
            <a:avLst/>
          </a:prstGeom>
          <a:noFill/>
          <a:ln w="19050" cap="flat" cmpd="sng" algn="ctr">
            <a:solidFill>
              <a:srgbClr val="FFAB40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186EF6A1-C5D4-4871-BF3F-FFCC0551A836}"/>
              </a:ext>
            </a:extLst>
          </p:cNvPr>
          <p:cNvCxnSpPr>
            <a:stCxn id="30" idx="2"/>
            <a:endCxn id="40" idx="2"/>
          </p:cNvCxnSpPr>
          <p:nvPr/>
        </p:nvCxnSpPr>
        <p:spPr>
          <a:xfrm flipV="1">
            <a:off x="4920187" y="2992939"/>
            <a:ext cx="663169" cy="608533"/>
          </a:xfrm>
          <a:prstGeom prst="line">
            <a:avLst/>
          </a:prstGeom>
          <a:noFill/>
          <a:ln w="19050" cap="flat" cmpd="sng" algn="ctr">
            <a:solidFill>
              <a:srgbClr val="FFAB40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B98E6818-A300-4E09-8759-1C808B1E1234}"/>
              </a:ext>
            </a:extLst>
          </p:cNvPr>
          <p:cNvCxnSpPr>
            <a:stCxn id="33" idx="2"/>
            <a:endCxn id="46" idx="2"/>
          </p:cNvCxnSpPr>
          <p:nvPr/>
        </p:nvCxnSpPr>
        <p:spPr>
          <a:xfrm>
            <a:off x="4920187" y="4210833"/>
            <a:ext cx="663169" cy="827"/>
          </a:xfrm>
          <a:prstGeom prst="line">
            <a:avLst/>
          </a:prstGeom>
          <a:noFill/>
          <a:ln w="19050" cap="flat" cmpd="sng" algn="ctr">
            <a:solidFill>
              <a:srgbClr val="FFAB40">
                <a:shade val="95000"/>
                <a:satMod val="105000"/>
              </a:srgbClr>
            </a:soli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194305689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EE02EB2-0F46-4CB8-BB61-0D97A9BAF46A}"/>
              </a:ext>
            </a:extLst>
          </p:cNvPr>
          <p:cNvSpPr txBox="1"/>
          <p:nvPr/>
        </p:nvSpPr>
        <p:spPr>
          <a:xfrm>
            <a:off x="2360885" y="652691"/>
            <a:ext cx="8348632" cy="823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Chọn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chấm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hoặc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lang="en-US" sz="3600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chấm</a:t>
            </a:r>
            <a:r>
              <a:rPr lang="en-US" sz="3600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sz="3600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5" name="Picture 2" descr="20210409090849_wm_shs-tieng-viet-2-tap-1">
            <a:extLst>
              <a:ext uri="{FF2B5EF4-FFF2-40B4-BE49-F238E27FC236}">
                <a16:creationId xmlns:a16="http://schemas.microsoft.com/office/drawing/2014/main" id="{D83FAA92-F975-4B27-B408-3B932A2719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87" t="65907" r="85646" b="29243"/>
          <a:stretch/>
        </p:blipFill>
        <p:spPr bwMode="auto">
          <a:xfrm>
            <a:off x="1354554" y="774812"/>
            <a:ext cx="1006331" cy="739140"/>
          </a:xfrm>
          <a:prstGeom prst="roundRect">
            <a:avLst>
              <a:gd name="adj" fmla="val 5000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278AD9C-2984-43DB-A1AB-57897DE4C909}"/>
              </a:ext>
            </a:extLst>
          </p:cNvPr>
          <p:cNvSpPr txBox="1"/>
          <p:nvPr/>
        </p:nvSpPr>
        <p:spPr>
          <a:xfrm>
            <a:off x="1570973" y="2030606"/>
            <a:ext cx="330779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ơi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dậy</a:t>
            </a:r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Vở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ơi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kìa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thước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kẻ</a:t>
            </a:r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cứ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nằm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dài</a:t>
            </a:r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3FCD9B0-1058-4B04-9AD2-E34698079C77}"/>
              </a:ext>
            </a:extLst>
          </p:cNvPr>
          <p:cNvSpPr/>
          <p:nvPr/>
        </p:nvSpPr>
        <p:spPr>
          <a:xfrm>
            <a:off x="3988131" y="4181635"/>
            <a:ext cx="340842" cy="34084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4381EA-41C2-4713-847A-E2A40084991E}"/>
              </a:ext>
            </a:extLst>
          </p:cNvPr>
          <p:cNvSpPr txBox="1"/>
          <p:nvPr/>
        </p:nvSpPr>
        <p:spPr>
          <a:xfrm>
            <a:off x="4441561" y="3154931"/>
            <a:ext cx="393008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bút</a:t>
            </a:r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Trốn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tít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nơi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đâu</a:t>
            </a:r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Nhanh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dậy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mau</a:t>
            </a:r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1C37DCC-86CB-4705-921B-6E709F309733}"/>
              </a:ext>
            </a:extLst>
          </p:cNvPr>
          <p:cNvSpPr/>
          <p:nvPr/>
        </p:nvSpPr>
        <p:spPr>
          <a:xfrm>
            <a:off x="6743793" y="4011214"/>
            <a:ext cx="340842" cy="34084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E21DFD0-9B26-4EBA-8FE4-AAB5990F10D5}"/>
              </a:ext>
            </a:extLst>
          </p:cNvPr>
          <p:cNvSpPr/>
          <p:nvPr/>
        </p:nvSpPr>
        <p:spPr>
          <a:xfrm>
            <a:off x="7087277" y="5362953"/>
            <a:ext cx="340842" cy="34084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62E1427-CBA6-40ED-BB87-5ABB8D2E53D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4612" t="44532" r="58492" b="5728"/>
          <a:stretch/>
        </p:blipFill>
        <p:spPr>
          <a:xfrm>
            <a:off x="1990455" y="4765699"/>
            <a:ext cx="1955523" cy="1482163"/>
          </a:xfrm>
          <a:prstGeom prst="round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42A0741-BF10-4ED3-AB61-9FB75621248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62177" t="14323" r="2269" b="28124"/>
          <a:stretch/>
        </p:blipFill>
        <p:spPr>
          <a:xfrm>
            <a:off x="7612155" y="2314845"/>
            <a:ext cx="2345764" cy="2134831"/>
          </a:xfrm>
          <a:prstGeom prst="roundRect">
            <a:avLst>
              <a:gd name="adj" fmla="val 22256"/>
            </a:avLst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DAD8FD4-139B-478A-AAA5-AF3EF0A4D3C1}"/>
              </a:ext>
            </a:extLst>
          </p:cNvPr>
          <p:cNvSpPr txBox="1"/>
          <p:nvPr/>
        </p:nvSpPr>
        <p:spPr>
          <a:xfrm>
            <a:off x="3930572" y="3969598"/>
            <a:ext cx="26319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8B2CF92-B569-4727-99DA-F10B06CA8972}"/>
              </a:ext>
            </a:extLst>
          </p:cNvPr>
          <p:cNvSpPr txBox="1"/>
          <p:nvPr/>
        </p:nvSpPr>
        <p:spPr>
          <a:xfrm>
            <a:off x="6700546" y="3799177"/>
            <a:ext cx="26319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905B0FB-030B-40BA-8A68-9084395EC86F}"/>
              </a:ext>
            </a:extLst>
          </p:cNvPr>
          <p:cNvSpPr txBox="1"/>
          <p:nvPr/>
        </p:nvSpPr>
        <p:spPr>
          <a:xfrm>
            <a:off x="7087277" y="5087009"/>
            <a:ext cx="26319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76944552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 animBg="1"/>
      <p:bldP spid="8" grpId="0"/>
      <p:bldP spid="9" grpId="0" animBg="1"/>
      <p:bldP spid="10" grpId="0" animBg="1"/>
      <p:bldP spid="13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1930400"/>
            <a:ext cx="12598400" cy="1145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5325837" y="1054779"/>
            <a:ext cx="22352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44801" y="3927079"/>
            <a:ext cx="7100021" cy="9130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en-US" sz="5333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DORAEMON CÂU CÁ</a:t>
            </a:r>
          </a:p>
        </p:txBody>
      </p:sp>
      <p:pic>
        <p:nvPicPr>
          <p:cNvPr id="16" name="Picture 3" descr="C:\Users\ADMIN\Desktop\Tai nguyen thiet ke tro choi\Angry birds epic birds\1505573783630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0" y="4851400"/>
            <a:ext cx="1277379" cy="699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eat – Doremo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903200" y="56134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71047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tmFilter="0, 0; .2, .5; .8, .5; 1, 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autoRev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50">
                <p:cTn id="1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1930400"/>
            <a:ext cx="12598400" cy="1145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Doremon cau ca ( trac nghiem )\Untitled2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8648">
            <a:off x="4303184" y="-152223"/>
            <a:ext cx="5080000" cy="365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5325837" y="1054779"/>
            <a:ext cx="22352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30800" y="1346200"/>
            <a:ext cx="2438400" cy="66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51"/>
          <p:cNvSpPr>
            <a:spLocks noChangeArrowheads="1"/>
          </p:cNvSpPr>
          <p:nvPr/>
        </p:nvSpPr>
        <p:spPr bwMode="auto">
          <a:xfrm>
            <a:off x="3234268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1219170">
              <a:spcBef>
                <a:spcPct val="0"/>
              </a:spcBef>
              <a:buNone/>
            </a:pPr>
            <a:r>
              <a:rPr lang="en-US" altLang="en-US" sz="4000" dirty="0">
                <a:solidFill>
                  <a:prstClr val="black"/>
                </a:solidFill>
                <a:latin typeface="Arial" charset="0"/>
              </a:rPr>
              <a:t>A</a:t>
            </a:r>
            <a:r>
              <a:rPr lang="en-US" altLang="en-US" sz="4133" dirty="0">
                <a:solidFill>
                  <a:prstClr val="black"/>
                </a:solidFill>
                <a:latin typeface="Arial" charset="0"/>
              </a:rPr>
              <a:t>. </a:t>
            </a:r>
            <a:r>
              <a:rPr lang="en-US" altLang="en-US" sz="2400" dirty="0" err="1">
                <a:solidFill>
                  <a:prstClr val="black"/>
                </a:solidFill>
                <a:latin typeface="Arial" charset="0"/>
              </a:rPr>
              <a:t>Dấu</a:t>
            </a:r>
            <a:r>
              <a:rPr lang="en-US" altLang="en-US" sz="2400" dirty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Arial" charset="0"/>
              </a:rPr>
              <a:t>chấm</a:t>
            </a:r>
            <a:endParaRPr lang="en-US" altLang="en-US" sz="24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6843184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1219170">
              <a:spcBef>
                <a:spcPct val="0"/>
              </a:spcBef>
              <a:buNone/>
            </a:pPr>
            <a:r>
              <a:rPr lang="en-US" altLang="en-US" sz="4000" dirty="0">
                <a:solidFill>
                  <a:prstClr val="black"/>
                </a:solidFill>
                <a:latin typeface="Arial" charset="0"/>
              </a:rPr>
              <a:t>B</a:t>
            </a:r>
            <a:r>
              <a:rPr lang="en-US" altLang="en-US" sz="2400" dirty="0">
                <a:solidFill>
                  <a:prstClr val="black"/>
                </a:solidFill>
                <a:latin typeface="Arial" charset="0"/>
              </a:rPr>
              <a:t>. </a:t>
            </a:r>
            <a:r>
              <a:rPr lang="en-US" altLang="en-US" sz="2400" dirty="0" err="1">
                <a:solidFill>
                  <a:prstClr val="black"/>
                </a:solidFill>
                <a:latin typeface="Arial" charset="0"/>
              </a:rPr>
              <a:t>Dấu</a:t>
            </a:r>
            <a:r>
              <a:rPr lang="en-US" altLang="en-US" sz="2400" dirty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Arial" charset="0"/>
              </a:rPr>
              <a:t>chấm</a:t>
            </a:r>
            <a:r>
              <a:rPr lang="en-US" altLang="en-US" sz="2400" dirty="0">
                <a:solidFill>
                  <a:prstClr val="black"/>
                </a:solidFill>
                <a:latin typeface="Arial" charset="0"/>
              </a:rPr>
              <a:t> than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38178" y="4055814"/>
            <a:ext cx="4386137" cy="913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en-US" sz="26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6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6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6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26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26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6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 defTabSz="1219170"/>
            <a:r>
              <a:rPr lang="en-US" sz="26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Hôm</a:t>
            </a:r>
            <a:r>
              <a:rPr lang="en-US" sz="26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nay, </a:t>
            </a:r>
            <a:r>
              <a:rPr lang="en-US" sz="26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6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6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endParaRPr lang="en-US" sz="2667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1" name="Picture 7" descr="C:\Users\ADMIN\Desktop\Doremon cau ca ( trac nghiem )\pc58yB99i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32252" flipH="1">
            <a:off x="3771068" y="77169"/>
            <a:ext cx="1633611" cy="1155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xplosion 2 4"/>
          <p:cNvSpPr/>
          <p:nvPr/>
        </p:nvSpPr>
        <p:spPr>
          <a:xfrm>
            <a:off x="9173028" y="178882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467" b="1" dirty="0">
                <a:solidFill>
                  <a:srgbClr val="0000FF"/>
                </a:solidFill>
                <a:latin typeface="Calibri"/>
              </a:rPr>
              <a:t>GIỎI QUÁ</a:t>
            </a:r>
          </a:p>
        </p:txBody>
      </p:sp>
      <p:sp>
        <p:nvSpPr>
          <p:cNvPr id="6" name="Chevron 5">
            <a:hlinkClick r:id="" action="ppaction://hlinkshowjump?jump=nextslide"/>
          </p:cNvPr>
          <p:cNvSpPr/>
          <p:nvPr/>
        </p:nvSpPr>
        <p:spPr>
          <a:xfrm>
            <a:off x="11241618" y="3998463"/>
            <a:ext cx="848783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Explosion 2 23"/>
          <p:cNvSpPr/>
          <p:nvPr/>
        </p:nvSpPr>
        <p:spPr>
          <a:xfrm>
            <a:off x="9347200" y="1411435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467" b="1" dirty="0">
                <a:solidFill>
                  <a:srgbClr val="0000FF"/>
                </a:solidFill>
                <a:latin typeface="Calibri"/>
              </a:rPr>
              <a:t>TIẾC QUÁ</a:t>
            </a:r>
          </a:p>
        </p:txBody>
      </p:sp>
      <p:pic>
        <p:nvPicPr>
          <p:cNvPr id="25" name="Picture 3" descr="C:\Users\ADMIN\Desktop\Doremon cau ca ( trac nghiem )\Untitled2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816" y="33524"/>
            <a:ext cx="4622800" cy="332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C:\Users\ADMIN\Desktop\Doremon cau ca ( trac nghiem )\51688879.jp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45250" y1="24668" x2="39875" y2="33422"/>
                        <a14:foregroundMark x1="51250" y1="30902" x2="35125" y2="41645"/>
                        <a14:foregroundMark x1="7125" y1="20822" x2="71375" y2="55570"/>
                        <a14:foregroundMark x1="32750" y1="10743" x2="41625" y2="15782"/>
                        <a14:foregroundMark x1="35125" y1="30902" x2="37500" y2="35411"/>
                        <a14:foregroundMark x1="32125" y1="48011" x2="24375" y2="567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58252" flipH="1">
            <a:off x="2400470" y="-549500"/>
            <a:ext cx="4038381" cy="4685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12" y="1695656"/>
            <a:ext cx="1625600" cy="181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5" name="times up"/>
          <p:cNvGrpSpPr/>
          <p:nvPr/>
        </p:nvGrpSpPr>
        <p:grpSpPr>
          <a:xfrm>
            <a:off x="240762" y="584200"/>
            <a:ext cx="2096039" cy="911669"/>
            <a:chOff x="2989747" y="438150"/>
            <a:chExt cx="1572029" cy="683752"/>
          </a:xfrm>
        </p:grpSpPr>
        <p:sp>
          <p:nvSpPr>
            <p:cNvPr id="96" name="Rounded Rectangle 95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GB" sz="3733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7" name="Rounded Rectangle 96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r>
                <a:rPr lang="en-GB" sz="2667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2667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667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2667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1027" name="Picture 3" descr="C:\Users\ADMIN\Desktop\Picture2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06600"/>
            <a:ext cx="1320800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1" name="Group 100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177723" y="2006600"/>
            <a:ext cx="186535" cy="203293"/>
            <a:chOff x="2455863" y="2411803"/>
            <a:chExt cx="566738" cy="566738"/>
          </a:xfrm>
        </p:grpSpPr>
        <p:sp>
          <p:nvSpPr>
            <p:cNvPr id="102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3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4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5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6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177723" y="3087378"/>
            <a:ext cx="186535" cy="203293"/>
            <a:chOff x="2455863" y="2411803"/>
            <a:chExt cx="566738" cy="566738"/>
          </a:xfrm>
        </p:grpSpPr>
        <p:sp>
          <p:nvSpPr>
            <p:cNvPr id="108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9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0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1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2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743866" y="2606996"/>
            <a:ext cx="186535" cy="203293"/>
            <a:chOff x="2455863" y="2411803"/>
            <a:chExt cx="566738" cy="566738"/>
          </a:xfrm>
        </p:grpSpPr>
        <p:sp>
          <p:nvSpPr>
            <p:cNvPr id="114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5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6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7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8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609601" y="2616107"/>
            <a:ext cx="186535" cy="203293"/>
            <a:chOff x="2455863" y="2411803"/>
            <a:chExt cx="566738" cy="566738"/>
          </a:xfrm>
        </p:grpSpPr>
        <p:sp>
          <p:nvSpPr>
            <p:cNvPr id="120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1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2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3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4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25" name="Oval 107"/>
          <p:cNvSpPr>
            <a:spLocks noChangeArrowheads="1"/>
          </p:cNvSpPr>
          <p:nvPr/>
        </p:nvSpPr>
        <p:spPr bwMode="auto">
          <a:xfrm>
            <a:off x="1199146" y="2574161"/>
            <a:ext cx="140132" cy="152991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GB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Explosion 2 2"/>
          <p:cNvSpPr/>
          <p:nvPr/>
        </p:nvSpPr>
        <p:spPr>
          <a:xfrm>
            <a:off x="-101600" y="2574160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200" dirty="0">
                <a:solidFill>
                  <a:srgbClr val="0000FF"/>
                </a:solidFill>
                <a:latin typeface="Calibri"/>
              </a:rPr>
              <a:t>HẾT GIỜ</a:t>
            </a:r>
          </a:p>
        </p:txBody>
      </p:sp>
      <p:pic>
        <p:nvPicPr>
          <p:cNvPr id="7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3208000" y="385838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53744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474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1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2" grpId="0" animBg="1"/>
      <p:bldP spid="12" grpId="1" animBg="1"/>
      <p:bldP spid="15" grpId="0" animBg="1"/>
      <p:bldP spid="15" grpId="1" animBg="1"/>
      <p:bldP spid="4" grpId="0"/>
      <p:bldP spid="5" grpId="0" animBg="1"/>
      <p:bldP spid="5" grpId="1" animBg="1"/>
      <p:bldP spid="24" grpId="0" animBg="1"/>
      <p:bldP spid="24" grpId="1" animBg="1"/>
      <p:bldP spid="3" grpId="0" animBg="1"/>
      <p:bldP spid="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1930400"/>
            <a:ext cx="12598400" cy="1145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Doremon cau ca ( trac nghiem )\Untitled2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74494">
            <a:off x="4303184" y="-49594"/>
            <a:ext cx="5080000" cy="365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5325837" y="1054779"/>
            <a:ext cx="22352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30800" y="1346200"/>
            <a:ext cx="2438400" cy="66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51"/>
          <p:cNvSpPr>
            <a:spLocks noChangeArrowheads="1"/>
          </p:cNvSpPr>
          <p:nvPr/>
        </p:nvSpPr>
        <p:spPr bwMode="auto">
          <a:xfrm>
            <a:off x="3234268" y="5892800"/>
            <a:ext cx="2897716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219170">
              <a:spcBef>
                <a:spcPct val="0"/>
              </a:spcBef>
              <a:buNone/>
            </a:pPr>
            <a:r>
              <a:rPr lang="en-US" altLang="en-US" sz="4000" dirty="0">
                <a:solidFill>
                  <a:prstClr val="black"/>
                </a:solidFill>
                <a:latin typeface="Arial" charset="0"/>
              </a:rPr>
              <a:t>A</a:t>
            </a:r>
            <a:r>
              <a:rPr lang="en-US" altLang="en-US" sz="4133" dirty="0">
                <a:solidFill>
                  <a:prstClr val="black"/>
                </a:solidFill>
                <a:latin typeface="Arial" charset="0"/>
              </a:rPr>
              <a:t>. </a:t>
            </a:r>
            <a:r>
              <a:rPr lang="en-US" altLang="en-US" sz="2400" dirty="0" err="1">
                <a:solidFill>
                  <a:prstClr val="black"/>
                </a:solidFill>
                <a:latin typeface="Arial" charset="0"/>
              </a:rPr>
              <a:t>Dấu</a:t>
            </a:r>
            <a:r>
              <a:rPr lang="en-US" altLang="en-US" sz="2400" dirty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Arial" charset="0"/>
              </a:rPr>
              <a:t>chấm</a:t>
            </a:r>
            <a:r>
              <a:rPr lang="en-US" altLang="en-US" sz="2400" dirty="0">
                <a:solidFill>
                  <a:prstClr val="black"/>
                </a:solidFill>
                <a:latin typeface="Arial" charset="0"/>
              </a:rPr>
              <a:t> than</a:t>
            </a: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6843184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1219170">
              <a:spcBef>
                <a:spcPct val="0"/>
              </a:spcBef>
              <a:buNone/>
            </a:pPr>
            <a:r>
              <a:rPr lang="en-US" altLang="en-US" sz="4000" dirty="0">
                <a:solidFill>
                  <a:prstClr val="black"/>
                </a:solidFill>
                <a:latin typeface="Arial" charset="0"/>
              </a:rPr>
              <a:t>B</a:t>
            </a:r>
            <a:r>
              <a:rPr lang="en-US" altLang="en-US" sz="2400" dirty="0">
                <a:solidFill>
                  <a:prstClr val="black"/>
                </a:solidFill>
                <a:latin typeface="Arial" charset="0"/>
              </a:rPr>
              <a:t>. </a:t>
            </a:r>
            <a:r>
              <a:rPr lang="en-US" altLang="en-US" sz="2400" dirty="0" err="1">
                <a:solidFill>
                  <a:prstClr val="black"/>
                </a:solidFill>
                <a:latin typeface="Arial" charset="0"/>
              </a:rPr>
              <a:t>Dấu</a:t>
            </a:r>
            <a:r>
              <a:rPr lang="en-US" altLang="en-US" sz="2400" dirty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Arial" charset="0"/>
              </a:rPr>
              <a:t>hỏi</a:t>
            </a:r>
            <a:r>
              <a:rPr lang="en-US" altLang="en-US" sz="2400" dirty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Arial" charset="0"/>
              </a:rPr>
              <a:t>chấm</a:t>
            </a:r>
            <a:endParaRPr lang="en-US" altLang="en-US" sz="24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31217" y="3882906"/>
            <a:ext cx="4386137" cy="913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vi-VN" sz="2667" dirty="0">
                <a:solidFill>
                  <a:srgbClr val="008000"/>
                </a:solidFill>
                <a:cs typeface="Arial" panose="020B0604020202020204" pitchFamily="34" charset="0"/>
              </a:rPr>
              <a:t>Em hãy điền dấu thích hợp:</a:t>
            </a:r>
          </a:p>
          <a:p>
            <a:pPr algn="ctr" defTabSz="1219170"/>
            <a:r>
              <a:rPr lang="en-US" sz="2667" dirty="0" err="1">
                <a:solidFill>
                  <a:srgbClr val="008000"/>
                </a:solidFill>
                <a:cs typeface="Arial" panose="020B0604020202020204" pitchFamily="34" charset="0"/>
              </a:rPr>
              <a:t>Trời</a:t>
            </a:r>
            <a:r>
              <a:rPr lang="en-US" sz="2667" dirty="0">
                <a:solidFill>
                  <a:srgbClr val="008000"/>
                </a:solidFill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008000"/>
                </a:solidFill>
                <a:cs typeface="Arial" panose="020B0604020202020204" pitchFamily="34" charset="0"/>
              </a:rPr>
              <a:t>hôm</a:t>
            </a:r>
            <a:r>
              <a:rPr lang="en-US" sz="2667" dirty="0">
                <a:solidFill>
                  <a:srgbClr val="008000"/>
                </a:solidFill>
                <a:cs typeface="Arial" panose="020B0604020202020204" pitchFamily="34" charset="0"/>
              </a:rPr>
              <a:t> nay </a:t>
            </a:r>
            <a:r>
              <a:rPr lang="en-US" sz="2667" dirty="0" err="1">
                <a:solidFill>
                  <a:srgbClr val="008000"/>
                </a:solidFill>
                <a:cs typeface="Arial" panose="020B0604020202020204" pitchFamily="34" charset="0"/>
              </a:rPr>
              <a:t>đẹp</a:t>
            </a:r>
            <a:r>
              <a:rPr lang="en-US" sz="2667" dirty="0">
                <a:solidFill>
                  <a:srgbClr val="008000"/>
                </a:solidFill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008000"/>
                </a:solidFill>
                <a:cs typeface="Arial" panose="020B0604020202020204" pitchFamily="34" charset="0"/>
              </a:rPr>
              <a:t>quá</a:t>
            </a:r>
            <a:endParaRPr lang="vi-VN" sz="2667" dirty="0">
              <a:solidFill>
                <a:srgbClr val="008000"/>
              </a:solidFill>
              <a:cs typeface="Arial" panose="020B0604020202020204" pitchFamily="34" charset="0"/>
            </a:endParaRPr>
          </a:p>
        </p:txBody>
      </p:sp>
      <p:sp>
        <p:nvSpPr>
          <p:cNvPr id="5" name="Explosion 2 4"/>
          <p:cNvSpPr/>
          <p:nvPr/>
        </p:nvSpPr>
        <p:spPr>
          <a:xfrm>
            <a:off x="9173028" y="178882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467" b="1" dirty="0">
                <a:solidFill>
                  <a:srgbClr val="0000FF"/>
                </a:solidFill>
                <a:latin typeface="Calibri"/>
              </a:rPr>
              <a:t>GIỎI QUÁ</a:t>
            </a:r>
          </a:p>
        </p:txBody>
      </p:sp>
      <p:sp>
        <p:nvSpPr>
          <p:cNvPr id="6" name="Chevron 5">
            <a:hlinkClick r:id="" action="ppaction://hlinkshowjump?jump=nextslide"/>
          </p:cNvPr>
          <p:cNvSpPr/>
          <p:nvPr/>
        </p:nvSpPr>
        <p:spPr>
          <a:xfrm>
            <a:off x="11241618" y="3998463"/>
            <a:ext cx="848783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Explosion 2 23"/>
          <p:cNvSpPr/>
          <p:nvPr/>
        </p:nvSpPr>
        <p:spPr>
          <a:xfrm>
            <a:off x="9347200" y="1411435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467" b="1" dirty="0">
                <a:solidFill>
                  <a:srgbClr val="0000FF"/>
                </a:solidFill>
                <a:latin typeface="Calibri"/>
              </a:rPr>
              <a:t>TIẾC QUÁ</a:t>
            </a:r>
          </a:p>
        </p:txBody>
      </p:sp>
      <p:pic>
        <p:nvPicPr>
          <p:cNvPr id="25" name="Picture 3" descr="C:\Users\ADMIN\Desktop\Doremon cau ca ( trac nghiem )\Untitled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819" y="29896"/>
            <a:ext cx="4622800" cy="332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hevron 15">
            <a:hlinkClick r:id="" action="ppaction://hlinkshowjump?jump=previousslide"/>
          </p:cNvPr>
          <p:cNvSpPr/>
          <p:nvPr/>
        </p:nvSpPr>
        <p:spPr>
          <a:xfrm flipH="1">
            <a:off x="254001" y="4030253"/>
            <a:ext cx="863599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074" name="Picture 2" descr="C:\Users\ADMIN\Desktop\Doremon cau ca ( trac nghiem )\historieta-tropical-de-los-pescados-45745897 (2)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17423" flipH="1">
            <a:off x="3010573" y="-310049"/>
            <a:ext cx="2441289" cy="169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Doremon cau ca ( trac nghiem )\old-brown-boot-vector-art-illustration-very-old-shoes-clipart-612_403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841" y="22878"/>
            <a:ext cx="2021417" cy="1331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12" y="1695656"/>
            <a:ext cx="1625600" cy="181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times up"/>
          <p:cNvGrpSpPr/>
          <p:nvPr/>
        </p:nvGrpSpPr>
        <p:grpSpPr>
          <a:xfrm>
            <a:off x="240762" y="584200"/>
            <a:ext cx="2096039" cy="911669"/>
            <a:chOff x="2989747" y="438150"/>
            <a:chExt cx="1572029" cy="683752"/>
          </a:xfrm>
        </p:grpSpPr>
        <p:sp>
          <p:nvSpPr>
            <p:cNvPr id="19" name="Rounded Rectangle 18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GB" sz="3733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r>
                <a:rPr lang="en-GB" sz="2667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2667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667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2667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21" name="Picture 3" descr="C:\Users\ADMIN\Desktop\Picture2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06600"/>
            <a:ext cx="1320800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177723" y="2006600"/>
            <a:ext cx="186535" cy="203293"/>
            <a:chOff x="2455863" y="2411803"/>
            <a:chExt cx="566738" cy="566738"/>
          </a:xfrm>
        </p:grpSpPr>
        <p:sp>
          <p:nvSpPr>
            <p:cNvPr id="2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177723" y="3087378"/>
            <a:ext cx="186535" cy="203293"/>
            <a:chOff x="2455863" y="2411803"/>
            <a:chExt cx="566738" cy="566738"/>
          </a:xfrm>
        </p:grpSpPr>
        <p:sp>
          <p:nvSpPr>
            <p:cNvPr id="3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743866" y="2606996"/>
            <a:ext cx="186535" cy="203293"/>
            <a:chOff x="2455863" y="2411803"/>
            <a:chExt cx="566738" cy="566738"/>
          </a:xfrm>
        </p:grpSpPr>
        <p:sp>
          <p:nvSpPr>
            <p:cNvPr id="37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609601" y="2616107"/>
            <a:ext cx="186535" cy="203293"/>
            <a:chOff x="2455863" y="2411803"/>
            <a:chExt cx="566738" cy="566738"/>
          </a:xfrm>
        </p:grpSpPr>
        <p:sp>
          <p:nvSpPr>
            <p:cNvPr id="4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6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48" name="Oval 107"/>
          <p:cNvSpPr>
            <a:spLocks noChangeArrowheads="1"/>
          </p:cNvSpPr>
          <p:nvPr/>
        </p:nvSpPr>
        <p:spPr bwMode="auto">
          <a:xfrm>
            <a:off x="1199146" y="2574161"/>
            <a:ext cx="140132" cy="152991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GB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Explosion 2 48"/>
          <p:cNvSpPr/>
          <p:nvPr/>
        </p:nvSpPr>
        <p:spPr>
          <a:xfrm>
            <a:off x="-101600" y="2574160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200" dirty="0">
                <a:solidFill>
                  <a:srgbClr val="0000FF"/>
                </a:solidFill>
                <a:latin typeface="Calibri"/>
              </a:rPr>
              <a:t>HẾT GIỜ</a:t>
            </a:r>
          </a:p>
        </p:txBody>
      </p:sp>
      <p:pic>
        <p:nvPicPr>
          <p:cNvPr id="50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3208000" y="385838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60585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4744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1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12" grpId="0" animBg="1"/>
      <p:bldP spid="12" grpId="1" animBg="1"/>
      <p:bldP spid="15" grpId="0" animBg="1"/>
      <p:bldP spid="15" grpId="1" animBg="1"/>
      <p:bldP spid="4" grpId="0"/>
      <p:bldP spid="5" grpId="0" animBg="1"/>
      <p:bldP spid="5" grpId="1" animBg="1"/>
      <p:bldP spid="24" grpId="0" animBg="1"/>
      <p:bldP spid="24" grpId="1" animBg="1"/>
      <p:bldP spid="49" grpId="0" animBg="1"/>
      <p:bldP spid="4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1930400"/>
            <a:ext cx="12598400" cy="1145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Doremon cau ca ( trac nghiem )\Untitled2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8648">
            <a:off x="4303184" y="-152223"/>
            <a:ext cx="5080000" cy="365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5325837" y="1054779"/>
            <a:ext cx="22352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30800" y="1346200"/>
            <a:ext cx="2438400" cy="66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51"/>
          <p:cNvSpPr>
            <a:spLocks noChangeArrowheads="1"/>
          </p:cNvSpPr>
          <p:nvPr/>
        </p:nvSpPr>
        <p:spPr bwMode="auto">
          <a:xfrm>
            <a:off x="6807201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219170">
              <a:spcBef>
                <a:spcPct val="0"/>
              </a:spcBef>
              <a:buNone/>
            </a:pPr>
            <a:r>
              <a:rPr lang="en-US" altLang="en-US" sz="4000" dirty="0">
                <a:solidFill>
                  <a:prstClr val="black"/>
                </a:solidFill>
                <a:latin typeface="Arial" charset="0"/>
              </a:rPr>
              <a:t>B</a:t>
            </a:r>
            <a:r>
              <a:rPr lang="en-US" altLang="en-US" sz="4133" dirty="0">
                <a:solidFill>
                  <a:prstClr val="black"/>
                </a:solidFill>
                <a:latin typeface="Arial" charset="0"/>
              </a:rPr>
              <a:t>. </a:t>
            </a:r>
            <a:r>
              <a:rPr lang="en-US" altLang="en-US" sz="2400" dirty="0" err="1">
                <a:solidFill>
                  <a:prstClr val="black"/>
                </a:solidFill>
                <a:latin typeface="Arial" charset="0"/>
              </a:rPr>
              <a:t>Dấu</a:t>
            </a:r>
            <a:r>
              <a:rPr lang="en-US" altLang="en-US" sz="2400" dirty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Arial" charset="0"/>
              </a:rPr>
              <a:t>hỏi</a:t>
            </a:r>
            <a:r>
              <a:rPr lang="en-US" altLang="en-US" sz="2400" dirty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Arial" charset="0"/>
              </a:rPr>
              <a:t>chấm</a:t>
            </a:r>
            <a:endParaRPr lang="en-US" altLang="en-US" sz="24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3251201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1219170">
              <a:spcBef>
                <a:spcPct val="0"/>
              </a:spcBef>
              <a:buNone/>
            </a:pPr>
            <a:r>
              <a:rPr lang="en-US" altLang="en-US" sz="4000" dirty="0">
                <a:solidFill>
                  <a:prstClr val="black"/>
                </a:solidFill>
                <a:latin typeface="Arial" charset="0"/>
              </a:rPr>
              <a:t>A</a:t>
            </a:r>
            <a:r>
              <a:rPr lang="en-US" altLang="en-US" sz="2400" dirty="0">
                <a:solidFill>
                  <a:prstClr val="black"/>
                </a:solidFill>
                <a:latin typeface="Arial" charset="0"/>
              </a:rPr>
              <a:t>. </a:t>
            </a:r>
            <a:r>
              <a:rPr lang="en-US" altLang="en-US" sz="2400" dirty="0" err="1">
                <a:solidFill>
                  <a:prstClr val="black"/>
                </a:solidFill>
                <a:latin typeface="Arial" charset="0"/>
              </a:rPr>
              <a:t>Dấu</a:t>
            </a:r>
            <a:r>
              <a:rPr lang="en-US" altLang="en-US" sz="2400" dirty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Arial" charset="0"/>
              </a:rPr>
              <a:t>chấm</a:t>
            </a:r>
            <a:endParaRPr lang="en-US" altLang="en-US" sz="24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39859" y="3841992"/>
            <a:ext cx="4386137" cy="913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en-US" sz="26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6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6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6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26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26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6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 defTabSz="1219170"/>
            <a:r>
              <a:rPr lang="en-US" sz="26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26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sz="26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cơm</a:t>
            </a:r>
            <a:r>
              <a:rPr lang="en-US" sz="26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chưa</a:t>
            </a:r>
            <a:r>
              <a:rPr lang="en-US" sz="26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</a:t>
            </a:r>
          </a:p>
        </p:txBody>
      </p:sp>
      <p:sp>
        <p:nvSpPr>
          <p:cNvPr id="5" name="Explosion 2 4"/>
          <p:cNvSpPr/>
          <p:nvPr/>
        </p:nvSpPr>
        <p:spPr>
          <a:xfrm>
            <a:off x="9173028" y="178882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467" b="1" dirty="0">
                <a:solidFill>
                  <a:srgbClr val="0000FF"/>
                </a:solidFill>
                <a:latin typeface="Calibri"/>
              </a:rPr>
              <a:t>GIỎI QUÁ</a:t>
            </a:r>
          </a:p>
        </p:txBody>
      </p:sp>
      <p:sp>
        <p:nvSpPr>
          <p:cNvPr id="6" name="Chevron 5">
            <a:hlinkClick r:id="" action="ppaction://hlinkshowjump?jump=nextslide"/>
          </p:cNvPr>
          <p:cNvSpPr/>
          <p:nvPr/>
        </p:nvSpPr>
        <p:spPr>
          <a:xfrm>
            <a:off x="11241618" y="3998463"/>
            <a:ext cx="848783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Explosion 2 23"/>
          <p:cNvSpPr/>
          <p:nvPr/>
        </p:nvSpPr>
        <p:spPr>
          <a:xfrm>
            <a:off x="9347200" y="1411435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467" b="1" dirty="0">
                <a:solidFill>
                  <a:srgbClr val="0000FF"/>
                </a:solidFill>
                <a:latin typeface="Calibri"/>
              </a:rPr>
              <a:t>TIẾC QUÁ</a:t>
            </a:r>
          </a:p>
        </p:txBody>
      </p:sp>
      <p:pic>
        <p:nvPicPr>
          <p:cNvPr id="25" name="Picture 3" descr="C:\Users\ADMIN\Desktop\Doremon cau ca ( trac nghiem )\Untitled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816" y="33524"/>
            <a:ext cx="4622800" cy="332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hevron 15">
            <a:hlinkClick r:id="" action="ppaction://hlinkshowjump?jump=previousslide"/>
          </p:cNvPr>
          <p:cNvSpPr/>
          <p:nvPr/>
        </p:nvSpPr>
        <p:spPr>
          <a:xfrm flipH="1">
            <a:off x="254001" y="4030253"/>
            <a:ext cx="863599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098" name="Picture 2" descr="C:\Users\ADMIN\Desktop\Doremon cau ca ( trac nghiem )\depositphotos_151226446-stock-illustration-cartoon-tropical-fish-collection-set (2)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85638" y1="47899" x2="15160" y2="48739"/>
                        <a14:foregroundMark x1="74734" y1="42017" x2="61968" y2="51261"/>
                        <a14:foregroundMark x1="43351" y1="28151" x2="47074" y2="63866"/>
                        <a14:foregroundMark x1="45479" y1="26050" x2="61702" y2="58403"/>
                        <a14:foregroundMark x1="43351" y1="29412" x2="14894" y2="59664"/>
                        <a14:foregroundMark x1="17819" y1="36975" x2="23936" y2="65966"/>
                        <a14:foregroundMark x1="53191" y1="63445" x2="34840" y2="71008"/>
                        <a14:foregroundMark x1="13830" y1="46218" x2="24734" y2="33193"/>
                        <a14:foregroundMark x1="21277" y1="31513" x2="11702" y2="39496"/>
                        <a14:foregroundMark x1="54255" y1="38235" x2="82979" y2="44118"/>
                        <a14:foregroundMark x1="84309" y1="55462" x2="59840" y2="55462"/>
                        <a14:foregroundMark x1="63032" y1="15966" x2="71809" y2="23109"/>
                        <a14:foregroundMark x1="88830" y1="28151" x2="98936" y2="43277"/>
                        <a14:foregroundMark x1="97606" y1="50000" x2="90957" y2="65126"/>
                        <a14:foregroundMark x1="67819" y1="62185" x2="66755" y2="69748"/>
                        <a14:foregroundMark x1="65957" y1="73109" x2="62500" y2="74790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64700" flipH="1">
            <a:off x="3181691" y="-47357"/>
            <a:ext cx="2057432" cy="1407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DMIN\Desktop\Doremon cau ca ( trac nghiem )\bottle-clipart-green-bottle-clipart-clipart-panda-free-clipart-images-animations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889" b="97556" l="9742" r="89861">
                        <a14:foregroundMark x1="30815" y1="2889" x2="21272" y2="50222"/>
                        <a14:foregroundMark x1="23658" y1="6444" x2="22465" y2="34444"/>
                        <a14:foregroundMark x1="25249" y1="9111" x2="23260" y2="36444"/>
                        <a14:foregroundMark x1="11730" y1="92889" x2="42346" y2="94444"/>
                        <a14:foregroundMark x1="14513" y1="47778" x2="47515" y2="48222"/>
                        <a14:foregroundMark x1="21670" y1="97333" x2="30020" y2="97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424" y="0"/>
            <a:ext cx="1210829" cy="2166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12" y="1695656"/>
            <a:ext cx="1625600" cy="181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times up"/>
          <p:cNvGrpSpPr/>
          <p:nvPr/>
        </p:nvGrpSpPr>
        <p:grpSpPr>
          <a:xfrm>
            <a:off x="240762" y="584200"/>
            <a:ext cx="2096039" cy="911669"/>
            <a:chOff x="2989747" y="438150"/>
            <a:chExt cx="1572029" cy="683752"/>
          </a:xfrm>
        </p:grpSpPr>
        <p:sp>
          <p:nvSpPr>
            <p:cNvPr id="19" name="Rounded Rectangle 18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GB" sz="3733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r>
                <a:rPr lang="en-GB" sz="2667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2667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667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2667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21" name="Picture 3" descr="C:\Users\ADMIN\Desktop\Picture2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06600"/>
            <a:ext cx="1320800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177723" y="2006600"/>
            <a:ext cx="186535" cy="203293"/>
            <a:chOff x="2455863" y="2411803"/>
            <a:chExt cx="566738" cy="566738"/>
          </a:xfrm>
        </p:grpSpPr>
        <p:sp>
          <p:nvSpPr>
            <p:cNvPr id="2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177723" y="3087378"/>
            <a:ext cx="186535" cy="203293"/>
            <a:chOff x="2455863" y="2411803"/>
            <a:chExt cx="566738" cy="566738"/>
          </a:xfrm>
        </p:grpSpPr>
        <p:sp>
          <p:nvSpPr>
            <p:cNvPr id="3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743866" y="2606996"/>
            <a:ext cx="186535" cy="203293"/>
            <a:chOff x="2455863" y="2411803"/>
            <a:chExt cx="566738" cy="566738"/>
          </a:xfrm>
        </p:grpSpPr>
        <p:sp>
          <p:nvSpPr>
            <p:cNvPr id="37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609601" y="2616107"/>
            <a:ext cx="186535" cy="203293"/>
            <a:chOff x="2455863" y="2411803"/>
            <a:chExt cx="566738" cy="566738"/>
          </a:xfrm>
        </p:grpSpPr>
        <p:sp>
          <p:nvSpPr>
            <p:cNvPr id="4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6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48" name="Oval 107"/>
          <p:cNvSpPr>
            <a:spLocks noChangeArrowheads="1"/>
          </p:cNvSpPr>
          <p:nvPr/>
        </p:nvSpPr>
        <p:spPr bwMode="auto">
          <a:xfrm>
            <a:off x="1199146" y="2574161"/>
            <a:ext cx="140132" cy="152991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GB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Explosion 2 48"/>
          <p:cNvSpPr/>
          <p:nvPr/>
        </p:nvSpPr>
        <p:spPr>
          <a:xfrm>
            <a:off x="-101600" y="2574160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200" dirty="0">
                <a:solidFill>
                  <a:srgbClr val="0000FF"/>
                </a:solidFill>
                <a:latin typeface="Calibri"/>
              </a:rPr>
              <a:t>HẾT GIỜ</a:t>
            </a:r>
          </a:p>
        </p:txBody>
      </p:sp>
      <p:pic>
        <p:nvPicPr>
          <p:cNvPr id="50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3208000" y="385838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84109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4744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1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12" grpId="0" animBg="1"/>
      <p:bldP spid="12" grpId="1" animBg="1"/>
      <p:bldP spid="15" grpId="0" animBg="1"/>
      <p:bldP spid="15" grpId="1" animBg="1"/>
      <p:bldP spid="4" grpId="0"/>
      <p:bldP spid="5" grpId="0" animBg="1"/>
      <p:bldP spid="5" grpId="1" animBg="1"/>
      <p:bldP spid="24" grpId="0" animBg="1"/>
      <p:bldP spid="24" grpId="1" animBg="1"/>
      <p:bldP spid="49" grpId="0" animBg="1"/>
      <p:bldP spid="49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 3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AE9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82600" y="372532"/>
            <a:ext cx="11226800" cy="6146800"/>
          </a:xfrm>
          <a:prstGeom prst="rect">
            <a:avLst/>
          </a:prstGeom>
          <a:noFill/>
          <a:ln w="38100">
            <a:solidFill>
              <a:srgbClr val="E77E3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88" t="11370" r="19404" b="43291"/>
          <a:stretch/>
        </p:blipFill>
        <p:spPr>
          <a:xfrm>
            <a:off x="8914938" y="1921466"/>
            <a:ext cx="2516088" cy="187496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36" t="839" r="381" b="75359"/>
          <a:stretch/>
        </p:blipFill>
        <p:spPr>
          <a:xfrm>
            <a:off x="8686801" y="-19524"/>
            <a:ext cx="3505200" cy="160236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67" t="23471" r="-966" b="-696"/>
          <a:stretch/>
        </p:blipFill>
        <p:spPr>
          <a:xfrm>
            <a:off x="9652001" y="3402909"/>
            <a:ext cx="2540000" cy="3421222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2670457" y="1865219"/>
            <a:ext cx="77103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0" b="0" i="0" u="none" strike="noStrike" kern="1200" cap="none" spc="0" normalizeH="0" baseline="0" noProof="0" dirty="0" err="1">
                <a:ln w="38100">
                  <a:solidFill>
                    <a:prstClr val="black"/>
                  </a:solidFill>
                </a:ln>
                <a:solidFill>
                  <a:srgbClr val="FE622A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Củng</a:t>
            </a:r>
            <a:r>
              <a:rPr kumimoji="0" lang="en-US" altLang="zh-CN" sz="8000" b="0" i="0" u="none" strike="noStrike" kern="1200" cap="none" spc="0" normalizeH="0" noProof="0" dirty="0">
                <a:ln w="38100">
                  <a:solidFill>
                    <a:prstClr val="black"/>
                  </a:solidFill>
                </a:ln>
                <a:solidFill>
                  <a:srgbClr val="FE622A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8000" b="0" i="0" u="none" strike="noStrike" kern="1200" cap="none" spc="0" normalizeH="0" noProof="0" dirty="0" err="1">
                <a:ln w="38100">
                  <a:solidFill>
                    <a:prstClr val="black"/>
                  </a:solidFill>
                </a:ln>
                <a:solidFill>
                  <a:srgbClr val="FE622A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cố</a:t>
            </a:r>
            <a:r>
              <a:rPr kumimoji="0" lang="en-US" altLang="zh-CN" sz="8000" b="0" i="0" u="none" strike="noStrike" kern="1200" cap="none" spc="0" normalizeH="0" noProof="0" dirty="0">
                <a:ln w="38100">
                  <a:solidFill>
                    <a:prstClr val="black"/>
                  </a:solidFill>
                </a:ln>
                <a:solidFill>
                  <a:srgbClr val="FE622A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, </a:t>
            </a:r>
            <a:r>
              <a:rPr kumimoji="0" lang="en-US" altLang="zh-CN" sz="8000" b="0" i="0" u="none" strike="noStrike" kern="1200" cap="none" spc="0" normalizeH="0" noProof="0" dirty="0" err="1">
                <a:ln w="38100">
                  <a:solidFill>
                    <a:prstClr val="black"/>
                  </a:solidFill>
                </a:ln>
                <a:solidFill>
                  <a:srgbClr val="FE622A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dặn</a:t>
            </a:r>
            <a:r>
              <a:rPr kumimoji="0" lang="en-US" altLang="zh-CN" sz="8000" b="0" i="0" u="none" strike="noStrike" kern="1200" cap="none" spc="0" normalizeH="0" noProof="0" dirty="0">
                <a:ln w="38100">
                  <a:solidFill>
                    <a:prstClr val="black"/>
                  </a:solidFill>
                </a:ln>
                <a:solidFill>
                  <a:srgbClr val="FE622A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8000" b="0" i="0" u="none" strike="noStrike" kern="1200" cap="none" spc="0" normalizeH="0" noProof="0" dirty="0" err="1">
                <a:ln w="38100">
                  <a:solidFill>
                    <a:prstClr val="black"/>
                  </a:solidFill>
                </a:ln>
                <a:solidFill>
                  <a:srgbClr val="FE622A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dò</a:t>
            </a:r>
            <a:endParaRPr kumimoji="0" lang="zh-CN" altLang="en-US" sz="8000" b="0" i="0" u="none" strike="noStrike" kern="1200" cap="none" spc="0" normalizeH="0" baseline="0" noProof="0" dirty="0">
              <a:ln w="38100">
                <a:solidFill>
                  <a:prstClr val="black"/>
                </a:solidFill>
              </a:ln>
              <a:solidFill>
                <a:srgbClr val="FE622A"/>
              </a:solidFill>
              <a:effectLst/>
              <a:uLnTx/>
              <a:uFillTx/>
              <a:latin typeface="Times New Roman" panose="02020603050405020304" pitchFamily="18" charset="0"/>
              <a:ea typeface="字魂27号-布丁体" panose="000005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50" r="76094"/>
          <a:stretch/>
        </p:blipFill>
        <p:spPr>
          <a:xfrm>
            <a:off x="0" y="2180463"/>
            <a:ext cx="6536102" cy="467753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57" r="76431"/>
          <a:stretch/>
        </p:blipFill>
        <p:spPr>
          <a:xfrm>
            <a:off x="30917" y="2080238"/>
            <a:ext cx="4353354" cy="4690367"/>
          </a:xfrm>
          <a:prstGeom prst="rect">
            <a:avLst/>
          </a:prstGeom>
        </p:spPr>
      </p:pic>
      <p:sp>
        <p:nvSpPr>
          <p:cNvPr id="22" name="椭圆 21"/>
          <p:cNvSpPr/>
          <p:nvPr/>
        </p:nvSpPr>
        <p:spPr>
          <a:xfrm>
            <a:off x="-600092" y="-262401"/>
            <a:ext cx="1595168" cy="1595168"/>
          </a:xfrm>
          <a:prstGeom prst="ellipse">
            <a:avLst/>
          </a:prstGeom>
          <a:solidFill>
            <a:srgbClr val="65AE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94" t="23704" r="40139" b="10617"/>
          <a:stretch/>
        </p:blipFill>
        <p:spPr>
          <a:xfrm>
            <a:off x="8339928" y="4101002"/>
            <a:ext cx="2208059" cy="2576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90161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8" grpId="0"/>
      <p:bldP spid="22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227</Words>
  <Application>Microsoft Office PowerPoint</Application>
  <PresentationFormat>Widescreen</PresentationFormat>
  <Paragraphs>55</Paragraphs>
  <Slides>9</Slides>
  <Notes>2</Notes>
  <HiddenSlides>0</HiddenSlides>
  <MMClips>4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Arial</vt:lpstr>
      <vt:lpstr>Arial-Rounded</vt:lpstr>
      <vt:lpstr>Calibri</vt:lpstr>
      <vt:lpstr>等线</vt:lpstr>
      <vt:lpstr>等线 Light</vt:lpstr>
      <vt:lpstr>Times New Roman</vt:lpstr>
      <vt:lpstr>包图简圆体</vt:lpstr>
      <vt:lpstr>字魂27号-布丁体</vt:lpstr>
      <vt:lpstr>Office 主题​​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DELL</cp:lastModifiedBy>
  <cp:revision>7</cp:revision>
  <dcterms:created xsi:type="dcterms:W3CDTF">2021-07-29T08:05:06Z</dcterms:created>
  <dcterms:modified xsi:type="dcterms:W3CDTF">2022-10-26T16:10:53Z</dcterms:modified>
</cp:coreProperties>
</file>