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13"/>
  </p:notesMasterIdLst>
  <p:handoutMasterIdLst>
    <p:handoutMasterId r:id="rId14"/>
  </p:handoutMasterIdLst>
  <p:sldIdLst>
    <p:sldId id="2007577137" r:id="rId5"/>
    <p:sldId id="2007577138" r:id="rId6"/>
    <p:sldId id="2007577132" r:id="rId7"/>
    <p:sldId id="2007577131" r:id="rId8"/>
    <p:sldId id="2007577134" r:id="rId9"/>
    <p:sldId id="2007577135" r:id="rId10"/>
    <p:sldId id="2007577136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529E-FB95-4153-986D-BC7553B989B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98BB-FF6A-4309-93A0-AD0AF09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903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62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1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57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4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1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8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13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35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8196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535837" y="2105886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2397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5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9E4B4-8062-43F8-BD48-B35CE00D5F62}"/>
              </a:ext>
            </a:extLst>
          </p:cNvPr>
          <p:cNvSpPr txBox="1"/>
          <p:nvPr/>
        </p:nvSpPr>
        <p:spPr>
          <a:xfrm>
            <a:off x="994681" y="120633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31F934-4809-4B4E-B65B-982C3168F366}"/>
              </a:ext>
            </a:extLst>
          </p:cNvPr>
          <p:cNvSpPr/>
          <p:nvPr/>
        </p:nvSpPr>
        <p:spPr>
          <a:xfrm>
            <a:off x="471461" y="120633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45F07-2A0C-4044-BE69-87B954F573D8}"/>
              </a:ext>
            </a:extLst>
          </p:cNvPr>
          <p:cNvGrpSpPr/>
          <p:nvPr/>
        </p:nvGrpSpPr>
        <p:grpSpPr>
          <a:xfrm>
            <a:off x="1104987" y="1663548"/>
            <a:ext cx="2782277" cy="1247488"/>
            <a:chOff x="1078522" y="1471388"/>
            <a:chExt cx="2782277" cy="12474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104591-E62F-46AF-8BF8-FAF9D4BCBE4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B389099-4D59-4196-86FB-4FF529B4D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A4B778-1115-4378-AA0E-BBBE055BBF34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6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2FD2C27-0E71-4DDF-871D-EE4CEFFA261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A22DAD-E17E-4B1F-A297-DA101076979D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375ACF-D0EC-4C72-ADC4-54EE564ED3B3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1B72D0D4-3B5B-46C6-A651-02F799226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095594-9171-4B82-82DB-62AB50F67632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14 – 5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08C0E57-9342-4D57-B3EB-4765C297545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07208-4B19-4246-A64C-79F0E8230421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238553-2F67-4909-9C1B-2C47D5E816D2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910EBD47-2169-4D5A-A629-6E5426B61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30C263-A421-4EE0-BEB1-8E9B309D0E9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17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42D3C0-A474-42D9-8548-26AA713CB9BC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DDD876-E111-40FD-A98C-A81F7384C304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5EF60E-BFEC-4455-9CEE-7371A9BB40D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F1721165-F5F0-4D79-B871-4C2706F218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A99A64-B5F8-4F1F-8146-3FF4E2D4D3A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407EE59-F290-4D77-8C84-C875006454B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67663-26D4-4D37-AA2B-09D512457B31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C6358D-FD72-475E-99D3-2ECC2E444ED0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A256ECE0-77F3-442F-98B1-F1696495D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098A09-F3EC-4B4F-8A8B-12499F86BCD3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13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1CBAF2A-7A1A-4F22-9879-D70B5C7E36E6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2E9CEF-5F6E-4623-84D9-2B08CF7C6446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EAFA28-F74E-468B-BB7B-2D53D89405FE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5B59936-A467-4D06-BB54-998C9DFBB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8C8417-2CD7-4638-A6A3-AF500404A59B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18 – 9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F7475AD-F2AC-483F-8D40-99566EFFE1F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C10F04-9AED-46DA-B661-2AAA9F1EC23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0EDB2E-9BF6-4A4F-832D-989C14089D9E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AC1BC234-434B-4D5B-B8EA-BFC43D71F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F07E1F-25C7-4FC6-A8AF-04753C92E14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15 – 7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1D169F0-7EBE-4387-82FF-49242E694C16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09E5C6-AE4F-407A-A556-DFDD9CEF6C88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931C00-3BC1-46AC-BD77-A0904E29DBC1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5180DDA-F7B6-489D-8EC6-3FD0D2C7B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4A09CB-38BD-4E71-A340-16DE8CD28AD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12 – 4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5845F42-17F6-411D-A119-FFA87AFC5F5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4F1DB1-B7EF-4D44-AAF5-D2076F01B368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3FA5B1B-0E16-4A54-B629-1CB21771703E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F374B6F-0766-4042-9165-4B333AC3DCF8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75D624B-AC90-4066-8791-15AA1419418C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B255EB4-68DA-40F3-890D-4C66F2193D04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6D9BDB-DAFF-4360-BFB3-F4B99F737ECD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F239EC5-9742-4FA9-8E42-5205F3B2728A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ED5EB78-84FC-4CB7-8193-28F1FFFD92C6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2" name="Picture 51" descr="C:\Users\TUAN\Downloads\Luyện tập 1.png">
            <a:extLst>
              <a:ext uri="{FF2B5EF4-FFF2-40B4-BE49-F238E27FC236}">
                <a16:creationId xmlns:a16="http://schemas.microsoft.com/office/drawing/2014/main" id="{31525559-86B6-4510-8270-6BE59C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61" y="284057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5D1D3-3E96-4358-B638-1717D26C0DC2}"/>
              </a:ext>
            </a:extLst>
          </p:cNvPr>
          <p:cNvSpPr txBox="1"/>
          <p:nvPr/>
        </p:nvSpPr>
        <p:spPr>
          <a:xfrm>
            <a:off x="1714081" y="1477366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14F85D-095A-499C-84E7-504A59E51949}"/>
              </a:ext>
            </a:extLst>
          </p:cNvPr>
          <p:cNvSpPr/>
          <p:nvPr/>
        </p:nvSpPr>
        <p:spPr>
          <a:xfrm>
            <a:off x="1090326" y="147736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8DA66-43BC-4102-822E-D4209910AD38}"/>
              </a:ext>
            </a:extLst>
          </p:cNvPr>
          <p:cNvSpPr/>
          <p:nvPr/>
        </p:nvSpPr>
        <p:spPr>
          <a:xfrm>
            <a:off x="1351936" y="2567900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7 + 5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 + 7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7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5 =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1DF997-16A2-4274-A735-8692BD959B73}"/>
              </a:ext>
            </a:extLst>
          </p:cNvPr>
          <p:cNvSpPr/>
          <p:nvPr/>
        </p:nvSpPr>
        <p:spPr>
          <a:xfrm>
            <a:off x="4630845" y="2567900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8 + 6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8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6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41B265-85CB-463F-A1DA-35CD04E17658}"/>
              </a:ext>
            </a:extLst>
          </p:cNvPr>
          <p:cNvSpPr/>
          <p:nvPr/>
        </p:nvSpPr>
        <p:spPr>
          <a:xfrm>
            <a:off x="7909754" y="2567900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9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8 + 9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9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8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90555-671F-411C-B9F8-A689DAA4F753}"/>
              </a:ext>
            </a:extLst>
          </p:cNvPr>
          <p:cNvSpPr txBox="1"/>
          <p:nvPr/>
        </p:nvSpPr>
        <p:spPr>
          <a:xfrm>
            <a:off x="3253563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457CF-C7FF-4450-9B83-D34CACA35E65}"/>
              </a:ext>
            </a:extLst>
          </p:cNvPr>
          <p:cNvSpPr txBox="1"/>
          <p:nvPr/>
        </p:nvSpPr>
        <p:spPr>
          <a:xfrm>
            <a:off x="6537091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EEA25-32AA-4977-BA0A-D0F2AD624606}"/>
              </a:ext>
            </a:extLst>
          </p:cNvPr>
          <p:cNvSpPr txBox="1"/>
          <p:nvPr/>
        </p:nvSpPr>
        <p:spPr>
          <a:xfrm>
            <a:off x="9834472" y="2632417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9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8F886E6-2E58-48D5-AF36-B410054B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70" y="6138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E8566-51C2-4DA1-A499-A500F539393C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FF278B-7F58-4B62-8ED4-1F970AE4D9B1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D7E94B-C164-4F2F-9F9D-080C42DC2123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13 – 3 – 4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13 – 7 =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0C232C-3CEA-47C6-AF64-E965770BA8B3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15 – 5 – 3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15 – 8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E26DC6-DB70-466E-8E1F-1FE4854648E4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14 – 4 – 1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8D53-5592-4253-9208-A0A6A0305CC6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7BAC3-8713-467E-B94B-8A7409018BDD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6C49C-AC46-4DE4-A13D-911F123C777C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64175-35D5-4EEC-80D3-539472127DE9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3BCBC-414C-4EEF-89EA-25326E847C92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7D8A0-ABA5-4441-A33D-89DFF4FFC014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4DC1D-A18E-4B33-972E-525F38C10F91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EDCF6-258F-4496-AD1B-60081AA79CFE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A41620-B646-4792-83CE-3224489A0002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DDBF58-ADCA-49DA-B809-32AC90AE009A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4BC936-411E-4FFB-A825-EF99C9E88A50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A0C86A-DEDD-4FEA-9CE1-213116988771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7 Points 18">
              <a:extLst>
                <a:ext uri="{FF2B5EF4-FFF2-40B4-BE49-F238E27FC236}">
                  <a16:creationId xmlns:a16="http://schemas.microsoft.com/office/drawing/2014/main" id="{6A30CE4D-1129-48A5-89D5-47417429B81C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5D31AF-DADD-4B98-B57D-FF77A020D40E}"/>
                </a:ext>
              </a:extLst>
            </p:cNvPr>
            <p:cNvCxnSpPr>
              <a:stCxn id="16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CE39885-68CE-4F02-BC47-68A9B4B34244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7F6CB2-CCD0-47F6-BA99-D728BBAE162C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CE86E6-F5BF-4BF3-A1E4-95D9B3E29525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1CC736-5B2C-4585-B09D-14B622F0929E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67D3B-1565-407F-81A6-CF8B8E3ACF16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AA5613-95C8-49C5-98F6-17664472D29F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264457-98E1-4478-A645-2BDF72A49B90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9DEF63-A5DA-4224-A444-61445F656E93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789BFD-4B11-4709-A4D4-B32495F19F73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676262-434C-43D4-B5AA-004D70FAB8AE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1743A5-96B2-44AD-8DCE-2E1B77D4105F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F5E886-21EB-4D81-A72B-0CD3D9A92884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F0B0AC-29C8-4523-BDF9-0E1F0672502F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79E7F6-C2CA-44FE-8D80-81473E132709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0C054A-1365-4E57-8771-FB719A60340D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36" name="Star: 7 Points 35">
              <a:extLst>
                <a:ext uri="{FF2B5EF4-FFF2-40B4-BE49-F238E27FC236}">
                  <a16:creationId xmlns:a16="http://schemas.microsoft.com/office/drawing/2014/main" id="{B8693A2C-DFAF-467B-94F9-705CC1473480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5DC0CC-C496-44D5-A087-978A76BA8371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0F5F84-220B-4F8B-BC73-106E5AD0B581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F37EB-2559-4D09-A399-26E4ACA54BA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15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đạp</a:t>
            </a:r>
            <a:r>
              <a:rPr lang="en-US" sz="2600" dirty="0"/>
              <a:t>, 6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EE13D-011C-405E-B908-10205CE8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2534" y="1675032"/>
            <a:ext cx="4114474" cy="472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6CFB1-A3CA-4554-9A04-EF6168BF0CD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     : 15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: 6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   : …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77D52-E1F4-4C3A-B23C-3E213C57C98C}"/>
              </a:ext>
            </a:extLst>
          </p:cNvPr>
          <p:cNvSpPr txBox="1"/>
          <p:nvPr/>
        </p:nvSpPr>
        <p:spPr>
          <a:xfrm>
            <a:off x="1618091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6 = 9 (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322</Words>
  <Application>Microsoft Office PowerPoint</Application>
  <PresentationFormat>Widescreen</PresentationFormat>
  <Paragraphs>97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DengXian</vt:lpstr>
      <vt:lpstr>DengXian</vt:lpstr>
      <vt:lpstr>等线 Light</vt:lpstr>
      <vt:lpstr>Microsoft YaHei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16</cp:revision>
  <dcterms:created xsi:type="dcterms:W3CDTF">2021-07-24T01:07:49Z</dcterms:created>
  <dcterms:modified xsi:type="dcterms:W3CDTF">2021-08-07T03:50:00Z</dcterms:modified>
</cp:coreProperties>
</file>