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686" r:id="rId4"/>
    <p:sldMasterId id="2147483695" r:id="rId5"/>
    <p:sldMasterId id="2147483705" r:id="rId6"/>
  </p:sldMasterIdLst>
  <p:notesMasterIdLst>
    <p:notesMasterId r:id="rId32"/>
  </p:notesMasterIdLst>
  <p:sldIdLst>
    <p:sldId id="2928" r:id="rId7"/>
    <p:sldId id="266" r:id="rId8"/>
    <p:sldId id="256" r:id="rId9"/>
    <p:sldId id="262" r:id="rId10"/>
    <p:sldId id="2927" r:id="rId11"/>
    <p:sldId id="359" r:id="rId12"/>
    <p:sldId id="259" r:id="rId13"/>
    <p:sldId id="345" r:id="rId14"/>
    <p:sldId id="2911" r:id="rId15"/>
    <p:sldId id="371" r:id="rId16"/>
    <p:sldId id="2930" r:id="rId17"/>
    <p:sldId id="305" r:id="rId18"/>
    <p:sldId id="2923" r:id="rId19"/>
    <p:sldId id="2922" r:id="rId20"/>
    <p:sldId id="2920" r:id="rId21"/>
    <p:sldId id="2924" r:id="rId22"/>
    <p:sldId id="2929" r:id="rId23"/>
    <p:sldId id="362" r:id="rId24"/>
    <p:sldId id="2916" r:id="rId25"/>
    <p:sldId id="364" r:id="rId26"/>
    <p:sldId id="2926" r:id="rId27"/>
    <p:sldId id="2925" r:id="rId28"/>
    <p:sldId id="2918" r:id="rId29"/>
    <p:sldId id="2919" r:id="rId30"/>
    <p:sldId id="365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7450A-8EB1-442F-AF83-6B9574E2CD0A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3CB1E-322B-4770-87BE-5CA234604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05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572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858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724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724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143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42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4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218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11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502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164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325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954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167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431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700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963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56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21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6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35697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158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68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042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478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624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755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882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1059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575443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992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707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1827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671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9326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3931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911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053162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003118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58191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596150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024092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054024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08293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27517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0009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2060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054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751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091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526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475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582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5570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029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30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89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377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6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541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472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831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673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A41FA2-96D2-421A-92D2-5C661B5D4033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21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1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D127C-1AB9-49D4-AC10-B9A902CDDD42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53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7915E4-294D-47C6-92EF-14FF6E02DA30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82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9DC340-D03C-4EA0-970C-2B421F53AF53}"/>
              </a:ext>
            </a:extLst>
          </p:cNvPr>
          <p:cNvSpPr txBox="1"/>
          <p:nvPr userDrawn="1"/>
        </p:nvSpPr>
        <p:spPr>
          <a:xfrm>
            <a:off x="9607795" y="6611779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046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5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3.wdp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3" Type="http://schemas.openxmlformats.org/officeDocument/2006/relationships/image" Target="../media/image13.png"/><Relationship Id="rId21" Type="http://schemas.openxmlformats.org/officeDocument/2006/relationships/image" Target="../media/image23.png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17" Type="http://schemas.microsoft.com/office/2007/relationships/hdphoto" Target="../media/hdphoto7.wdp"/><Relationship Id="rId2" Type="http://schemas.openxmlformats.org/officeDocument/2006/relationships/image" Target="../media/image12.jpeg"/><Relationship Id="rId16" Type="http://schemas.openxmlformats.org/officeDocument/2006/relationships/image" Target="../media/image20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7.png"/><Relationship Id="rId19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microsoft.com/office/2007/relationships/hdphoto" Target="../media/hdphoto3.wdp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2.xml"/><Relationship Id="rId5" Type="http://schemas.microsoft.com/office/2007/relationships/hdphoto" Target="../media/hdphoto13.wdp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2.png"/><Relationship Id="rId3" Type="http://schemas.microsoft.com/office/2007/relationships/hdphoto" Target="../media/hdphoto8.wdp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gif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microsoft.com/office/2007/relationships/hdphoto" Target="../media/hdphoto9.wdp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microsoft.com/office/2007/relationships/hdphoto" Target="../media/hdphoto10.wdp"/><Relationship Id="rId12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3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openxmlformats.org/officeDocument/2006/relationships/image" Target="../media/image21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microsoft.com/office/2007/relationships/hdphoto" Target="../media/hdphoto11.wdp"/><Relationship Id="rId12" Type="http://schemas.openxmlformats.org/officeDocument/2006/relationships/image" Target="../media/image22.png"/><Relationship Id="rId2" Type="http://schemas.openxmlformats.org/officeDocument/2006/relationships/image" Target="../media/image36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7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8.png"/><Relationship Id="rId10" Type="http://schemas.openxmlformats.org/officeDocument/2006/relationships/image" Target="../media/image21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110228" y="1645907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1323285" y="3088909"/>
            <a:ext cx="623505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Khởi</a:t>
            </a:r>
            <a:r>
              <a:rPr kumimoji="0" lang="en-US" sz="88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21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46BD69A6-D922-49CA-8944-19A7E77C6509}"/>
              </a:ext>
            </a:extLst>
          </p:cNvPr>
          <p:cNvSpPr/>
          <p:nvPr/>
        </p:nvSpPr>
        <p:spPr>
          <a:xfrm>
            <a:off x="9907480" y="155606"/>
            <a:ext cx="2284520" cy="112746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289424"/>
            <a:chOff x="620121" y="703791"/>
            <a:chExt cx="6963659" cy="52894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2241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Mùa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cũng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nghỉ</a:t>
              </a:r>
              <a:endPara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Suốt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ba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tháng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liền</a:t>
              </a:r>
              <a:endPara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nằm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ngẫm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hả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endPara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endPara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Bọn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endPara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còn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ve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7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Kìa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gọi</a:t>
              </a:r>
              <a:endPara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năm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mới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vang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tưng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bừng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Thanh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Hào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)  </a:t>
              </a:r>
              <a:endPara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lặng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im</a:t>
              </a:r>
              <a:endPara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Nghiêng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giá</a:t>
              </a:r>
              <a:endPara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Chắc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endPara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mừng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quá</a:t>
              </a:r>
              <a:r>
                <a:rPr lang="en-US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  <a:endPara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365021"/>
            <a:chOff x="620121" y="703791"/>
            <a:chExt cx="6963659" cy="536502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Suốt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liền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Bọn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Kìa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gọi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) 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im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Nghiêng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B3CBAC1-846B-4BE5-9732-5EC61051C429}"/>
              </a:ext>
            </a:extLst>
          </p:cNvPr>
          <p:cNvSpPr/>
          <p:nvPr/>
        </p:nvSpPr>
        <p:spPr>
          <a:xfrm>
            <a:off x="461638" y="1227117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1E6581-4436-4391-AD53-E149755D629D}"/>
              </a:ext>
            </a:extLst>
          </p:cNvPr>
          <p:cNvSpPr/>
          <p:nvPr/>
        </p:nvSpPr>
        <p:spPr>
          <a:xfrm>
            <a:off x="563580" y="3646791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15D799F-23E9-4FB4-A484-82182261E3E7}"/>
              </a:ext>
            </a:extLst>
          </p:cNvPr>
          <p:cNvSpPr/>
          <p:nvPr/>
        </p:nvSpPr>
        <p:spPr>
          <a:xfrm>
            <a:off x="4941781" y="1148703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9268CF-EDE6-4D8A-9523-07CEEB0DF4A5}"/>
              </a:ext>
            </a:extLst>
          </p:cNvPr>
          <p:cNvSpPr/>
          <p:nvPr/>
        </p:nvSpPr>
        <p:spPr>
          <a:xfrm>
            <a:off x="5067490" y="3641480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DB2C9B-6E0E-46D1-9D54-6D83D4F566FB}"/>
              </a:ext>
            </a:extLst>
          </p:cNvPr>
          <p:cNvSpPr/>
          <p:nvPr/>
        </p:nvSpPr>
        <p:spPr>
          <a:xfrm>
            <a:off x="678617" y="6092604"/>
            <a:ext cx="502153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97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标注 2"/>
          <p:cNvSpPr/>
          <p:nvPr/>
        </p:nvSpPr>
        <p:spPr>
          <a:xfrm>
            <a:off x="8602312" y="1514168"/>
            <a:ext cx="2805424" cy="1784338"/>
          </a:xfrm>
          <a:prstGeom prst="cloudCallout">
            <a:avLst>
              <a:gd name="adj1" fmla="val -21735"/>
              <a:gd name="adj2" fmla="val 81360"/>
            </a:avLst>
          </a:prstGeom>
          <a:gradFill flip="none" rotWithShape="1">
            <a:gsLst>
              <a:gs pos="100000">
                <a:srgbClr val="92D050">
                  <a:tint val="66000"/>
                  <a:satMod val="160000"/>
                </a:srgbClr>
              </a:gs>
              <a:gs pos="0">
                <a:srgbClr val="92D05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717872" y="1693549"/>
            <a:ext cx="3661254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ưng</a:t>
            </a:r>
            <a:r>
              <a:rPr kumimoji="0" lang="en-US" altLang="zh-CN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椭圆形标注 1"/>
          <p:cNvSpPr/>
          <p:nvPr/>
        </p:nvSpPr>
        <p:spPr>
          <a:xfrm>
            <a:off x="4601355" y="1550568"/>
            <a:ext cx="3166605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7" y="1605589"/>
            <a:ext cx="2571768" cy="1434879"/>
          </a:xfrm>
          <a:prstGeom prst="wedgeRoundRectCallout">
            <a:avLst>
              <a:gd name="adj1" fmla="val -1644"/>
              <a:gd name="adj2" fmla="val 76875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4368" y="1670702"/>
            <a:ext cx="2386183" cy="1189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uốt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859976" y="1673708"/>
            <a:ext cx="3393679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gẫm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nghĩ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360安全浏览器下载\六一\Nipic_2531170_b95b5e79d8a6cffe\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532" y="3882914"/>
            <a:ext cx="1545893" cy="243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450" y="3575582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/>
      <p:bldP spid="2" grpId="0" animBg="1"/>
      <p:bldP spid="4" grpId="0" animBg="1"/>
      <p:bldP spid="34" grpId="0"/>
      <p:bldP spid="35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857DA1-3AC0-48CC-9B4F-FBE803FC7B73}"/>
              </a:ext>
            </a:extLst>
          </p:cNvPr>
          <p:cNvSpPr/>
          <p:nvPr/>
        </p:nvSpPr>
        <p:spPr>
          <a:xfrm>
            <a:off x="1951673" y="2335373"/>
            <a:ext cx="5996762" cy="741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7768D5-248A-4B61-808E-FB40B646CEC9}"/>
              </a:ext>
            </a:extLst>
          </p:cNvPr>
          <p:cNvSpPr/>
          <p:nvPr/>
        </p:nvSpPr>
        <p:spPr>
          <a:xfrm>
            <a:off x="1935172" y="3242976"/>
            <a:ext cx="5996762" cy="741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CB33B8-B310-4399-963A-72F1BAC59C42}"/>
              </a:ext>
            </a:extLst>
          </p:cNvPr>
          <p:cNvSpPr txBox="1"/>
          <p:nvPr/>
        </p:nvSpPr>
        <p:spPr>
          <a:xfrm>
            <a:off x="4950054" y="2335373"/>
            <a:ext cx="451568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7A858D-ABE4-4524-B982-BA1B1C3103D1}"/>
              </a:ext>
            </a:extLst>
          </p:cNvPr>
          <p:cNvSpPr txBox="1"/>
          <p:nvPr/>
        </p:nvSpPr>
        <p:spPr>
          <a:xfrm>
            <a:off x="4861042" y="3264691"/>
            <a:ext cx="5860562" cy="741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nhộn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10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289424"/>
            <a:chOff x="620121" y="703791"/>
            <a:chExt cx="6963659" cy="52894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2241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Suốt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liền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Bọn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7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Kìa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gọi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) 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im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Nghiêng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2F3866-D03B-4823-AD50-AD71260676D5}"/>
              </a:ext>
            </a:extLst>
          </p:cNvPr>
          <p:cNvSpPr/>
          <p:nvPr/>
        </p:nvSpPr>
        <p:spPr>
          <a:xfrm>
            <a:off x="1592645" y="6232362"/>
            <a:ext cx="449200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B3CBAC1-846B-4BE5-9732-5EC61051C429}"/>
              </a:ext>
            </a:extLst>
          </p:cNvPr>
          <p:cNvSpPr/>
          <p:nvPr/>
        </p:nvSpPr>
        <p:spPr>
          <a:xfrm>
            <a:off x="461638" y="1227117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1E6581-4436-4391-AD53-E149755D629D}"/>
              </a:ext>
            </a:extLst>
          </p:cNvPr>
          <p:cNvSpPr/>
          <p:nvPr/>
        </p:nvSpPr>
        <p:spPr>
          <a:xfrm>
            <a:off x="563580" y="3646791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15D799F-23E9-4FB4-A484-82182261E3E7}"/>
              </a:ext>
            </a:extLst>
          </p:cNvPr>
          <p:cNvSpPr/>
          <p:nvPr/>
        </p:nvSpPr>
        <p:spPr>
          <a:xfrm>
            <a:off x="4941781" y="1148703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9268CF-EDE6-4D8A-9523-07CEEB0DF4A5}"/>
              </a:ext>
            </a:extLst>
          </p:cNvPr>
          <p:cNvSpPr/>
          <p:nvPr/>
        </p:nvSpPr>
        <p:spPr>
          <a:xfrm>
            <a:off x="5067490" y="3641480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D56B4B0-7DD8-4E49-A972-F8A323801679}"/>
              </a:ext>
            </a:extLst>
          </p:cNvPr>
          <p:cNvCxnSpPr/>
          <p:nvPr/>
        </p:nvCxnSpPr>
        <p:spPr>
          <a:xfrm flipH="1">
            <a:off x="2256457" y="1279266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3A7B1D2-8434-49A3-8262-65CB49A91145}"/>
              </a:ext>
            </a:extLst>
          </p:cNvPr>
          <p:cNvCxnSpPr/>
          <p:nvPr/>
        </p:nvCxnSpPr>
        <p:spPr>
          <a:xfrm flipH="1">
            <a:off x="3630967" y="1279265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B3E510B-9D54-4C71-A519-66028A84658F}"/>
              </a:ext>
            </a:extLst>
          </p:cNvPr>
          <p:cNvCxnSpPr/>
          <p:nvPr/>
        </p:nvCxnSpPr>
        <p:spPr>
          <a:xfrm flipH="1">
            <a:off x="2023092" y="1842532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89F93D-BC4B-4D6B-B71D-88F262867024}"/>
              </a:ext>
            </a:extLst>
          </p:cNvPr>
          <p:cNvCxnSpPr/>
          <p:nvPr/>
        </p:nvCxnSpPr>
        <p:spPr>
          <a:xfrm flipH="1">
            <a:off x="3444536" y="1842533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5866EE-4AE7-4F84-9A44-A28E7D5A77DE}"/>
              </a:ext>
            </a:extLst>
          </p:cNvPr>
          <p:cNvCxnSpPr/>
          <p:nvPr/>
        </p:nvCxnSpPr>
        <p:spPr>
          <a:xfrm flipH="1">
            <a:off x="3415040" y="240323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9E7440-5CB3-47D0-B68D-B2F034174A07}"/>
              </a:ext>
            </a:extLst>
          </p:cNvPr>
          <p:cNvCxnSpPr/>
          <p:nvPr/>
        </p:nvCxnSpPr>
        <p:spPr>
          <a:xfrm flipH="1">
            <a:off x="2469562" y="2874538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E5353F8-6E90-4331-B47F-9ED26B8B1ABD}"/>
              </a:ext>
            </a:extLst>
          </p:cNvPr>
          <p:cNvCxnSpPr/>
          <p:nvPr/>
        </p:nvCxnSpPr>
        <p:spPr>
          <a:xfrm flipH="1">
            <a:off x="3956577" y="287453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D6206B-CDF7-465E-BEF8-4EDFB4FB49F0}"/>
              </a:ext>
            </a:extLst>
          </p:cNvPr>
          <p:cNvCxnSpPr/>
          <p:nvPr/>
        </p:nvCxnSpPr>
        <p:spPr>
          <a:xfrm flipH="1">
            <a:off x="4024748" y="287453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12FCFD-9623-43D5-9034-9BC54476AA2B}"/>
              </a:ext>
            </a:extLst>
          </p:cNvPr>
          <p:cNvCxnSpPr/>
          <p:nvPr/>
        </p:nvCxnSpPr>
        <p:spPr>
          <a:xfrm flipH="1">
            <a:off x="2675061" y="3706761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658F6ED-CE05-4A97-8874-430DD8CFCF50}"/>
              </a:ext>
            </a:extLst>
          </p:cNvPr>
          <p:cNvCxnSpPr/>
          <p:nvPr/>
        </p:nvCxnSpPr>
        <p:spPr>
          <a:xfrm flipH="1">
            <a:off x="3838647" y="3706761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B7751D1-4A40-453B-B3CD-04E947C28D3F}"/>
              </a:ext>
            </a:extLst>
          </p:cNvPr>
          <p:cNvCxnSpPr/>
          <p:nvPr/>
        </p:nvCxnSpPr>
        <p:spPr>
          <a:xfrm flipH="1">
            <a:off x="3868143" y="4299371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95CC9CB-4D00-4006-9491-DFBF4650668A}"/>
              </a:ext>
            </a:extLst>
          </p:cNvPr>
          <p:cNvCxnSpPr/>
          <p:nvPr/>
        </p:nvCxnSpPr>
        <p:spPr>
          <a:xfrm flipH="1">
            <a:off x="2394450" y="478555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19818D6-5F6D-4BB8-A98F-314D7F2FD554}"/>
              </a:ext>
            </a:extLst>
          </p:cNvPr>
          <p:cNvCxnSpPr/>
          <p:nvPr/>
        </p:nvCxnSpPr>
        <p:spPr>
          <a:xfrm flipH="1">
            <a:off x="3385544" y="4789556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EABF6E9-5D13-4A53-B51A-7A9E039D4045}"/>
              </a:ext>
            </a:extLst>
          </p:cNvPr>
          <p:cNvCxnSpPr/>
          <p:nvPr/>
        </p:nvCxnSpPr>
        <p:spPr>
          <a:xfrm flipH="1">
            <a:off x="3239762" y="5383273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AFAFFB6-2428-4CAC-9852-E0723F3D0FC7}"/>
              </a:ext>
            </a:extLst>
          </p:cNvPr>
          <p:cNvCxnSpPr/>
          <p:nvPr/>
        </p:nvCxnSpPr>
        <p:spPr>
          <a:xfrm flipH="1">
            <a:off x="3290281" y="5383273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CC555C1-BF05-467B-BC60-3FABE5F7E5F3}"/>
              </a:ext>
            </a:extLst>
          </p:cNvPr>
          <p:cNvCxnSpPr/>
          <p:nvPr/>
        </p:nvCxnSpPr>
        <p:spPr>
          <a:xfrm flipH="1">
            <a:off x="7590202" y="1227117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9374A53-C89F-4C7A-B9A7-BD2F2FCAB070}"/>
              </a:ext>
            </a:extLst>
          </p:cNvPr>
          <p:cNvCxnSpPr/>
          <p:nvPr/>
        </p:nvCxnSpPr>
        <p:spPr>
          <a:xfrm flipH="1">
            <a:off x="6989384" y="175493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67150B5-523E-4EA5-B16D-31F7349B011C}"/>
              </a:ext>
            </a:extLst>
          </p:cNvPr>
          <p:cNvCxnSpPr/>
          <p:nvPr/>
        </p:nvCxnSpPr>
        <p:spPr>
          <a:xfrm flipH="1">
            <a:off x="8063582" y="1768508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7894E81-540D-4106-BFE8-1EE908E497F7}"/>
              </a:ext>
            </a:extLst>
          </p:cNvPr>
          <p:cNvCxnSpPr/>
          <p:nvPr/>
        </p:nvCxnSpPr>
        <p:spPr>
          <a:xfrm flipH="1">
            <a:off x="7971169" y="237676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353626-957B-42ED-92B3-127AC375A3CA}"/>
              </a:ext>
            </a:extLst>
          </p:cNvPr>
          <p:cNvCxnSpPr/>
          <p:nvPr/>
        </p:nvCxnSpPr>
        <p:spPr>
          <a:xfrm flipH="1">
            <a:off x="7696734" y="2888965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7D38189-B804-480F-A7F8-F6B50EBDD060}"/>
              </a:ext>
            </a:extLst>
          </p:cNvPr>
          <p:cNvCxnSpPr/>
          <p:nvPr/>
        </p:nvCxnSpPr>
        <p:spPr>
          <a:xfrm flipH="1">
            <a:off x="7726230" y="2874538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8019F12-602F-4C82-8D74-D0B12A9AB99A}"/>
              </a:ext>
            </a:extLst>
          </p:cNvPr>
          <p:cNvCxnSpPr/>
          <p:nvPr/>
        </p:nvCxnSpPr>
        <p:spPr>
          <a:xfrm flipH="1">
            <a:off x="6738500" y="3678102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8B5752E-DEE8-4151-9751-B0E77C9ABD5F}"/>
              </a:ext>
            </a:extLst>
          </p:cNvPr>
          <p:cNvCxnSpPr/>
          <p:nvPr/>
        </p:nvCxnSpPr>
        <p:spPr>
          <a:xfrm flipH="1">
            <a:off x="8004590" y="370676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40CD896-EA24-449F-BEAA-5A593533F856}"/>
              </a:ext>
            </a:extLst>
          </p:cNvPr>
          <p:cNvCxnSpPr/>
          <p:nvPr/>
        </p:nvCxnSpPr>
        <p:spPr>
          <a:xfrm flipH="1">
            <a:off x="6317921" y="424404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7A25A78-1A66-4503-BD43-A49F34ACC498}"/>
              </a:ext>
            </a:extLst>
          </p:cNvPr>
          <p:cNvCxnSpPr/>
          <p:nvPr/>
        </p:nvCxnSpPr>
        <p:spPr>
          <a:xfrm flipH="1">
            <a:off x="7180972" y="4244048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7BD4281-1736-4C81-8365-C9F3035BC3D3}"/>
              </a:ext>
            </a:extLst>
          </p:cNvPr>
          <p:cNvCxnSpPr/>
          <p:nvPr/>
        </p:nvCxnSpPr>
        <p:spPr>
          <a:xfrm flipH="1">
            <a:off x="7941673" y="4244048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68670DB-DAB5-43A4-8898-319386BED8D9}"/>
              </a:ext>
            </a:extLst>
          </p:cNvPr>
          <p:cNvCxnSpPr/>
          <p:nvPr/>
        </p:nvCxnSpPr>
        <p:spPr>
          <a:xfrm flipH="1">
            <a:off x="8771007" y="4244048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2BFDB42-5225-4D08-B9F6-00EFA7B37332}"/>
              </a:ext>
            </a:extLst>
          </p:cNvPr>
          <p:cNvCxnSpPr/>
          <p:nvPr/>
        </p:nvCxnSpPr>
        <p:spPr>
          <a:xfrm flipH="1">
            <a:off x="7858636" y="479847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B0FDAE7-87E0-4A24-A48D-9402B9E3A888}"/>
              </a:ext>
            </a:extLst>
          </p:cNvPr>
          <p:cNvCxnSpPr/>
          <p:nvPr/>
        </p:nvCxnSpPr>
        <p:spPr>
          <a:xfrm flipH="1">
            <a:off x="8426871" y="5366315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6FC92A9-3180-4706-A06F-89D0B7378D87}"/>
              </a:ext>
            </a:extLst>
          </p:cNvPr>
          <p:cNvCxnSpPr/>
          <p:nvPr/>
        </p:nvCxnSpPr>
        <p:spPr>
          <a:xfrm flipH="1">
            <a:off x="8456367" y="5383273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90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365021"/>
            <a:chOff x="620121" y="703791"/>
            <a:chExt cx="6963659" cy="536502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Suốt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liền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Bọn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Kìa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gọi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) 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im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Nghiêng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2F3866-D03B-4823-AD50-AD71260676D5}"/>
              </a:ext>
            </a:extLst>
          </p:cNvPr>
          <p:cNvSpPr/>
          <p:nvPr/>
        </p:nvSpPr>
        <p:spPr>
          <a:xfrm>
            <a:off x="799945" y="6282808"/>
            <a:ext cx="594851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B3CBAC1-846B-4BE5-9732-5EC61051C429}"/>
              </a:ext>
            </a:extLst>
          </p:cNvPr>
          <p:cNvSpPr/>
          <p:nvPr/>
        </p:nvSpPr>
        <p:spPr>
          <a:xfrm>
            <a:off x="461638" y="1227117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1E6581-4436-4391-AD53-E149755D629D}"/>
              </a:ext>
            </a:extLst>
          </p:cNvPr>
          <p:cNvSpPr/>
          <p:nvPr/>
        </p:nvSpPr>
        <p:spPr>
          <a:xfrm>
            <a:off x="563580" y="3646791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15D799F-23E9-4FB4-A484-82182261E3E7}"/>
              </a:ext>
            </a:extLst>
          </p:cNvPr>
          <p:cNvSpPr/>
          <p:nvPr/>
        </p:nvSpPr>
        <p:spPr>
          <a:xfrm>
            <a:off x="4941781" y="1148703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9268CF-EDE6-4D8A-9523-07CEEB0DF4A5}"/>
              </a:ext>
            </a:extLst>
          </p:cNvPr>
          <p:cNvSpPr/>
          <p:nvPr/>
        </p:nvSpPr>
        <p:spPr>
          <a:xfrm>
            <a:off x="5067490" y="3641480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DB2C9B-6E0E-46D1-9D54-6D83D4F566FB}"/>
              </a:ext>
            </a:extLst>
          </p:cNvPr>
          <p:cNvSpPr/>
          <p:nvPr/>
        </p:nvSpPr>
        <p:spPr>
          <a:xfrm>
            <a:off x="789984" y="6270263"/>
            <a:ext cx="594851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32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365021"/>
            <a:chOff x="620121" y="703791"/>
            <a:chExt cx="6963659" cy="536502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Suốt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liền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Bọn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Kìa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gọi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) 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im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Nghiêng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B3CBAC1-846B-4BE5-9732-5EC61051C429}"/>
              </a:ext>
            </a:extLst>
          </p:cNvPr>
          <p:cNvSpPr/>
          <p:nvPr/>
        </p:nvSpPr>
        <p:spPr>
          <a:xfrm>
            <a:off x="461638" y="1227117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1E6581-4436-4391-AD53-E149755D629D}"/>
              </a:ext>
            </a:extLst>
          </p:cNvPr>
          <p:cNvSpPr/>
          <p:nvPr/>
        </p:nvSpPr>
        <p:spPr>
          <a:xfrm>
            <a:off x="563580" y="3646791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15D799F-23E9-4FB4-A484-82182261E3E7}"/>
              </a:ext>
            </a:extLst>
          </p:cNvPr>
          <p:cNvSpPr/>
          <p:nvPr/>
        </p:nvSpPr>
        <p:spPr>
          <a:xfrm>
            <a:off x="4941781" y="1148703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9268CF-EDE6-4D8A-9523-07CEEB0DF4A5}"/>
              </a:ext>
            </a:extLst>
          </p:cNvPr>
          <p:cNvSpPr/>
          <p:nvPr/>
        </p:nvSpPr>
        <p:spPr>
          <a:xfrm>
            <a:off x="5067490" y="3641480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DB2C9B-6E0E-46D1-9D54-6D83D4F566FB}"/>
              </a:ext>
            </a:extLst>
          </p:cNvPr>
          <p:cNvSpPr/>
          <p:nvPr/>
        </p:nvSpPr>
        <p:spPr>
          <a:xfrm>
            <a:off x="678617" y="6092604"/>
            <a:ext cx="502153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95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365021"/>
            <a:chOff x="620121" y="703791"/>
            <a:chExt cx="6963659" cy="536502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Suốt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liền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Bọn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Kìa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gọi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) 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im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Nghiêng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B3CBAC1-846B-4BE5-9732-5EC61051C429}"/>
              </a:ext>
            </a:extLst>
          </p:cNvPr>
          <p:cNvSpPr/>
          <p:nvPr/>
        </p:nvSpPr>
        <p:spPr>
          <a:xfrm>
            <a:off x="461638" y="1227117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1E6581-4436-4391-AD53-E149755D629D}"/>
              </a:ext>
            </a:extLst>
          </p:cNvPr>
          <p:cNvSpPr/>
          <p:nvPr/>
        </p:nvSpPr>
        <p:spPr>
          <a:xfrm>
            <a:off x="563580" y="3646791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15D799F-23E9-4FB4-A484-82182261E3E7}"/>
              </a:ext>
            </a:extLst>
          </p:cNvPr>
          <p:cNvSpPr/>
          <p:nvPr/>
        </p:nvSpPr>
        <p:spPr>
          <a:xfrm>
            <a:off x="4941781" y="1148703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9268CF-EDE6-4D8A-9523-07CEEB0DF4A5}"/>
              </a:ext>
            </a:extLst>
          </p:cNvPr>
          <p:cNvSpPr/>
          <p:nvPr/>
        </p:nvSpPr>
        <p:spPr>
          <a:xfrm>
            <a:off x="5067490" y="3641480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DB2C9B-6E0E-46D1-9D54-6D83D4F566FB}"/>
              </a:ext>
            </a:extLst>
          </p:cNvPr>
          <p:cNvSpPr/>
          <p:nvPr/>
        </p:nvSpPr>
        <p:spPr>
          <a:xfrm>
            <a:off x="678617" y="6092604"/>
            <a:ext cx="502153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52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404" y="-546100"/>
            <a:ext cx="793959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0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5592932" y="3175038"/>
            <a:ext cx="5086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50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>
            <a:extLst>
              <a:ext uri="{FF2B5EF4-FFF2-40B4-BE49-F238E27FC236}">
                <a16:creationId xmlns:a16="http://schemas.microsoft.com/office/drawing/2014/main" id="{C9CA8BCF-9FE8-4A4A-A865-9815F34427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A2AEA2-1FBF-4590-9F6F-A547DA150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15" y="5201392"/>
            <a:ext cx="2112885" cy="17548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D639A9-3B73-4ADF-A9BB-BC66C631D6E3}"/>
              </a:ext>
            </a:extLst>
          </p:cNvPr>
          <p:cNvSpPr txBox="1"/>
          <p:nvPr/>
        </p:nvSpPr>
        <p:spPr>
          <a:xfrm>
            <a:off x="1835031" y="276027"/>
            <a:ext cx="10520039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C696BC-E602-4DCD-97F1-A97D4C8EEB38}"/>
              </a:ext>
            </a:extLst>
          </p:cNvPr>
          <p:cNvSpPr txBox="1"/>
          <p:nvPr/>
        </p:nvSpPr>
        <p:spPr>
          <a:xfrm>
            <a:off x="292751" y="1355652"/>
            <a:ext cx="51974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AB0578-AFEC-438F-8850-2CBBF49E3A9D}"/>
              </a:ext>
            </a:extLst>
          </p:cNvPr>
          <p:cNvSpPr txBox="1"/>
          <p:nvPr/>
        </p:nvSpPr>
        <p:spPr>
          <a:xfrm>
            <a:off x="4989251" y="1377330"/>
            <a:ext cx="50898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20210409090849_wm_shs-tieng-viet-2-tap-1">
            <a:extLst>
              <a:ext uri="{FF2B5EF4-FFF2-40B4-BE49-F238E27FC236}">
                <a16:creationId xmlns:a16="http://schemas.microsoft.com/office/drawing/2014/main" id="{367E77A2-8523-4015-9626-25716BBAB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34" t="72548" r="-74" b="250"/>
          <a:stretch/>
        </p:blipFill>
        <p:spPr bwMode="auto">
          <a:xfrm>
            <a:off x="9772762" y="1736836"/>
            <a:ext cx="1774722" cy="1844251"/>
          </a:xfrm>
          <a:prstGeom prst="roundRect">
            <a:avLst>
              <a:gd name="adj" fmla="val 17503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1149A9-05D5-4336-AD31-53EBDF18D017}"/>
              </a:ext>
            </a:extLst>
          </p:cNvPr>
          <p:cNvSpPr txBox="1"/>
          <p:nvPr/>
        </p:nvSpPr>
        <p:spPr>
          <a:xfrm>
            <a:off x="2688573" y="4600192"/>
            <a:ext cx="68148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2800" dirty="0">
              <a:solidFill>
                <a:srgbClr val="FB5B53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endParaRPr lang="en-US" sz="2800" dirty="0">
              <a:solidFill>
                <a:srgbClr val="FB5B53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lang="en-US" sz="2800" dirty="0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lang="en-US" sz="2800" dirty="0">
              <a:solidFill>
                <a:srgbClr val="FB5B53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BBA51B-4B0A-4F0F-9B7B-1F7FAB51D5B0}"/>
              </a:ext>
            </a:extLst>
          </p:cNvPr>
          <p:cNvSpPr txBox="1"/>
          <p:nvPr/>
        </p:nvSpPr>
        <p:spPr>
          <a:xfrm>
            <a:off x="1835032" y="3928015"/>
            <a:ext cx="105200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0752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  <p:bldP spid="13" grpId="0"/>
      <p:bldP spid="15" grpId="0" uiExpand="1" build="p"/>
      <p:bldP spid="1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2AB5016-0027-4AC3-ADC6-EBB8A3CD3405}"/>
              </a:ext>
            </a:extLst>
          </p:cNvPr>
          <p:cNvSpPr txBox="1"/>
          <p:nvPr/>
        </p:nvSpPr>
        <p:spPr>
          <a:xfrm>
            <a:off x="834501" y="636938"/>
            <a:ext cx="10280342" cy="2954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tưng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bừng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phấn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khởi</a:t>
            </a:r>
            <a:endParaRPr lang="en-US" sz="3200" dirty="0">
              <a:solidFill>
                <a:srgbClr val="FB4C43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2283BE-2848-4282-85E3-A5B35C6A1339}"/>
              </a:ext>
            </a:extLst>
          </p:cNvPr>
          <p:cNvSpPr txBox="1"/>
          <p:nvPr/>
        </p:nvSpPr>
        <p:spPr>
          <a:xfrm>
            <a:off x="1057315" y="1282005"/>
            <a:ext cx="7259928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3200" dirty="0">
              <a:solidFill>
                <a:srgbClr val="FB4C43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121BBA-2442-43E4-958D-43564312298D}"/>
              </a:ext>
            </a:extLst>
          </p:cNvPr>
          <p:cNvGrpSpPr/>
          <p:nvPr/>
        </p:nvGrpSpPr>
        <p:grpSpPr>
          <a:xfrm>
            <a:off x="2984514" y="3591080"/>
            <a:ext cx="5733358" cy="2827475"/>
            <a:chOff x="729586" y="2676545"/>
            <a:chExt cx="5164771" cy="2214147"/>
          </a:xfrm>
        </p:grpSpPr>
        <p:pic>
          <p:nvPicPr>
            <p:cNvPr id="15" name="Picture 2" descr="20210409090849_wm_shs-tieng-viet-2-tap-1">
              <a:extLst>
                <a:ext uri="{FF2B5EF4-FFF2-40B4-BE49-F238E27FC236}">
                  <a16:creationId xmlns:a16="http://schemas.microsoft.com/office/drawing/2014/main" id="{443B11C9-D9FD-42CF-95BB-5EE91340FB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68" r="42050" b="58821"/>
            <a:stretch/>
          </p:blipFill>
          <p:spPr bwMode="auto">
            <a:xfrm>
              <a:off x="729586" y="2676545"/>
              <a:ext cx="3458796" cy="21354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20210409090849_wm_shs-tieng-viet-2-tap-1">
              <a:extLst>
                <a:ext uri="{FF2B5EF4-FFF2-40B4-BE49-F238E27FC236}">
                  <a16:creationId xmlns:a16="http://schemas.microsoft.com/office/drawing/2014/main" id="{1FFF48D8-8F0C-4E26-AC0E-81CD75554B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2" t="17874" r="43" b="56715"/>
            <a:stretch/>
          </p:blipFill>
          <p:spPr bwMode="auto">
            <a:xfrm>
              <a:off x="4906296" y="2755203"/>
              <a:ext cx="988061" cy="21354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49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59E5AA0-994E-47CE-905D-12F673C6A588}"/>
              </a:ext>
            </a:extLst>
          </p:cNvPr>
          <p:cNvSpPr txBox="1"/>
          <p:nvPr/>
        </p:nvSpPr>
        <p:spPr>
          <a:xfrm>
            <a:off x="2269725" y="354751"/>
            <a:ext cx="7652550" cy="1950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HS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               </a:t>
            </a:r>
            <a:r>
              <a:rPr lang="en-US" sz="28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Gắn</a:t>
            </a:r>
            <a:r>
              <a:rPr lang="en-US" sz="28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bó</a:t>
            </a:r>
            <a:r>
              <a:rPr lang="en-US" sz="28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thân</a:t>
            </a:r>
            <a:r>
              <a:rPr lang="en-US" sz="28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thiết</a:t>
            </a:r>
            <a:endParaRPr lang="en-US" sz="2800" dirty="0">
              <a:solidFill>
                <a:srgbClr val="FB4C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2" descr="20210409090849_wm_shs-tieng-viet-2-tap-1">
            <a:extLst>
              <a:ext uri="{FF2B5EF4-FFF2-40B4-BE49-F238E27FC236}">
                <a16:creationId xmlns:a16="http://schemas.microsoft.com/office/drawing/2014/main" id="{6270DF60-8213-40DF-A31E-DC5F8D4CD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68" r="42050" b="58821"/>
          <a:stretch/>
        </p:blipFill>
        <p:spPr bwMode="auto">
          <a:xfrm flipH="1">
            <a:off x="5267716" y="2403491"/>
            <a:ext cx="5635224" cy="3438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210409090849_wm_shs-tieng-viet-2-tap-1">
            <a:extLst>
              <a:ext uri="{FF2B5EF4-FFF2-40B4-BE49-F238E27FC236}">
                <a16:creationId xmlns:a16="http://schemas.microsoft.com/office/drawing/2014/main" id="{C13C6DD6-0BCB-44B0-BEE8-61EB8BEF2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34" t="72548" r="-74" b="250"/>
          <a:stretch/>
        </p:blipFill>
        <p:spPr bwMode="auto">
          <a:xfrm flipH="1">
            <a:off x="1447059" y="2403490"/>
            <a:ext cx="3361321" cy="3777051"/>
          </a:xfrm>
          <a:prstGeom prst="roundRect">
            <a:avLst>
              <a:gd name="adj" fmla="val 29130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81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365021"/>
            <a:chOff x="620121" y="703791"/>
            <a:chExt cx="6963659" cy="536502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2241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Suốt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liền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Bọn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Kìa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gọi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) 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im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Nghiêng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DB2C9B-6E0E-46D1-9D54-6D83D4F566FB}"/>
              </a:ext>
            </a:extLst>
          </p:cNvPr>
          <p:cNvSpPr/>
          <p:nvPr/>
        </p:nvSpPr>
        <p:spPr>
          <a:xfrm>
            <a:off x="678617" y="6092604"/>
            <a:ext cx="502153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17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404" y="-546100"/>
            <a:ext cx="793959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1463040"/>
            <a:ext cx="5394960" cy="53949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5592932" y="3175038"/>
            <a:ext cx="5086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2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>
            <a:extLst>
              <a:ext uri="{FF2B5EF4-FFF2-40B4-BE49-F238E27FC236}">
                <a16:creationId xmlns:a16="http://schemas.microsoft.com/office/drawing/2014/main" id="{C9CA8BCF-9FE8-4A4A-A865-9815F34427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A2AEA2-1FBF-4590-9F6F-A547DA150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15" y="5201392"/>
            <a:ext cx="2112885" cy="175483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A23EBF6-B12E-493F-AB63-7864E9FD2842}"/>
              </a:ext>
            </a:extLst>
          </p:cNvPr>
          <p:cNvSpPr txBox="1"/>
          <p:nvPr/>
        </p:nvSpPr>
        <p:spPr>
          <a:xfrm>
            <a:off x="1284655" y="281359"/>
            <a:ext cx="1084224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CF37198-66E8-4C30-A45B-49EA606B2A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9CCCFC"/>
              </a:clrFrom>
              <a:clrTo>
                <a:srgbClr val="9CCCFC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62"/>
          <a:stretch/>
        </p:blipFill>
        <p:spPr>
          <a:xfrm>
            <a:off x="3028456" y="1578189"/>
            <a:ext cx="4725826" cy="3026336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04A0A85D-7593-43D4-98EC-833D96E7B41B}"/>
              </a:ext>
            </a:extLst>
          </p:cNvPr>
          <p:cNvSpPr/>
          <p:nvPr/>
        </p:nvSpPr>
        <p:spPr>
          <a:xfrm>
            <a:off x="3276852" y="2057225"/>
            <a:ext cx="2051240" cy="1008817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B2A926A-5B91-4A64-AE6A-6A271C5BF0BA}"/>
              </a:ext>
            </a:extLst>
          </p:cNvPr>
          <p:cNvSpPr/>
          <p:nvPr/>
        </p:nvSpPr>
        <p:spPr>
          <a:xfrm>
            <a:off x="5703042" y="2057226"/>
            <a:ext cx="1792576" cy="831836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B2B639C-F897-4068-9DCE-FAAE77FF1ED4}"/>
              </a:ext>
            </a:extLst>
          </p:cNvPr>
          <p:cNvSpPr/>
          <p:nvPr/>
        </p:nvSpPr>
        <p:spPr>
          <a:xfrm>
            <a:off x="3406184" y="3571393"/>
            <a:ext cx="1792576" cy="831836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349F049-E36E-456F-9A7E-2C5922133408}"/>
              </a:ext>
            </a:extLst>
          </p:cNvPr>
          <p:cNvSpPr/>
          <p:nvPr/>
        </p:nvSpPr>
        <p:spPr>
          <a:xfrm>
            <a:off x="5576488" y="3528558"/>
            <a:ext cx="1792576" cy="831836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50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32" grpId="0" animBg="1"/>
      <p:bldP spid="33" grpId="0" animBg="1"/>
      <p:bldP spid="34" grpId="0" animBg="1"/>
      <p:bldP spid="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AD8F404-60B4-8544-A42A-54C1B0CE75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929" y="-272404"/>
            <a:ext cx="7528689" cy="577867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EC7C4FE-109B-F845-8577-A6873A64B796}"/>
              </a:ext>
            </a:extLst>
          </p:cNvPr>
          <p:cNvSpPr txBox="1"/>
          <p:nvPr/>
        </p:nvSpPr>
        <p:spPr>
          <a:xfrm>
            <a:off x="4048730" y="2492343"/>
            <a:ext cx="44101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kumimoji="1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1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1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06A324A-BCB1-2349-A8FF-71CC6D9D22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513" y="3121820"/>
            <a:ext cx="1754978" cy="175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7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8767343" cy="451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26953" y="255547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A.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Mùa</a:t>
            </a:r>
            <a:r>
              <a:rPr lang="en-US" sz="3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xuân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61545" y="257869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B.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Mùa</a:t>
            </a:r>
            <a:r>
              <a:rPr lang="en-US" sz="3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đông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359257" y="2635478"/>
            <a:ext cx="2683143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C.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Mùa</a:t>
            </a:r>
            <a:r>
              <a:rPr lang="en-US" sz="3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thu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33554" y="2731890"/>
            <a:ext cx="309532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D.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Mùa</a:t>
            </a:r>
            <a:r>
              <a:rPr lang="en-US" sz="3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hè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34613" y="456301"/>
            <a:ext cx="65839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prstClr val="white"/>
                </a:solidFill>
              </a:rPr>
              <a:t>Mùa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gì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nóng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bức</a:t>
            </a:r>
            <a:endParaRPr lang="en-US" sz="3200" dirty="0">
              <a:solidFill>
                <a:prstClr val="white"/>
              </a:solidFill>
            </a:endParaRPr>
          </a:p>
          <a:p>
            <a:pPr algn="ctr" defTabSz="1219170"/>
            <a:r>
              <a:rPr lang="en-US" sz="3200" dirty="0" err="1">
                <a:solidFill>
                  <a:prstClr val="white"/>
                </a:solidFill>
              </a:rPr>
              <a:t>Trời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nắng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chang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chang</a:t>
            </a:r>
            <a:endParaRPr lang="en-US" sz="3200" dirty="0">
              <a:solidFill>
                <a:prstClr val="white"/>
              </a:solidFill>
            </a:endParaRPr>
          </a:p>
          <a:p>
            <a:pPr algn="ctr" defTabSz="1219170"/>
            <a:r>
              <a:rPr lang="en-US" sz="3200" dirty="0" err="1">
                <a:solidFill>
                  <a:prstClr val="white"/>
                </a:solidFill>
              </a:rPr>
              <a:t>Đi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học</a:t>
            </a:r>
            <a:r>
              <a:rPr lang="en-US" sz="3200" dirty="0">
                <a:solidFill>
                  <a:prstClr val="white"/>
                </a:solidFill>
              </a:rPr>
              <a:t>, </a:t>
            </a:r>
            <a:r>
              <a:rPr lang="en-US" sz="3200" dirty="0" err="1">
                <a:solidFill>
                  <a:prstClr val="white"/>
                </a:solidFill>
              </a:rPr>
              <a:t>đi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làm</a:t>
            </a:r>
            <a:endParaRPr lang="en-US" sz="3200" dirty="0">
              <a:solidFill>
                <a:prstClr val="white"/>
              </a:solidFill>
            </a:endParaRPr>
          </a:p>
          <a:p>
            <a:pPr algn="ctr" defTabSz="1219170"/>
            <a:r>
              <a:rPr lang="en-US" sz="3200" dirty="0" err="1">
                <a:solidFill>
                  <a:prstClr val="white"/>
                </a:solidFill>
              </a:rPr>
              <a:t>Phải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mang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nón</a:t>
            </a:r>
            <a:r>
              <a:rPr lang="en-US" sz="3200" dirty="0">
                <a:solidFill>
                  <a:prstClr val="white"/>
                </a:solidFill>
              </a:rPr>
              <a:t>, </a:t>
            </a:r>
            <a:r>
              <a:rPr lang="en-US" sz="3200" dirty="0" err="1">
                <a:solidFill>
                  <a:prstClr val="white"/>
                </a:solidFill>
              </a:rPr>
              <a:t>mũ</a:t>
            </a:r>
            <a:r>
              <a:rPr lang="en-US" sz="3200" dirty="0">
                <a:solidFill>
                  <a:prstClr val="white"/>
                </a:solidFill>
              </a:rPr>
              <a:t> ?</a:t>
            </a:r>
            <a:endParaRPr lang="en-US" sz="3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510368" y="392749"/>
            <a:ext cx="721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>
                <a:solidFill>
                  <a:prstClr val="white"/>
                </a:solidFill>
              </a:rPr>
              <a:t>Con </a:t>
            </a:r>
            <a:r>
              <a:rPr lang="en-US" sz="3200" dirty="0" err="1">
                <a:solidFill>
                  <a:prstClr val="white"/>
                </a:solidFill>
              </a:rPr>
              <a:t>gì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kêu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suốt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mùa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hè</a:t>
            </a:r>
            <a:endParaRPr lang="en-US" sz="3200" dirty="0">
              <a:solidFill>
                <a:prstClr val="white"/>
              </a:solidFill>
            </a:endParaRPr>
          </a:p>
          <a:p>
            <a:pPr algn="ctr" defTabSz="1219170"/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Cái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kèn</a:t>
            </a:r>
            <a:r>
              <a:rPr lang="en-US" sz="3200" dirty="0">
                <a:solidFill>
                  <a:prstClr val="white"/>
                </a:solidFill>
              </a:rPr>
              <a:t> ở </a:t>
            </a:r>
            <a:r>
              <a:rPr lang="en-US" sz="3200" dirty="0" err="1">
                <a:solidFill>
                  <a:prstClr val="white"/>
                </a:solidFill>
              </a:rPr>
              <a:t>bụng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tiếng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nghe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rất</a:t>
            </a:r>
            <a:r>
              <a:rPr lang="en-US" sz="3200" dirty="0">
                <a:solidFill>
                  <a:prstClr val="white"/>
                </a:solidFill>
              </a:rPr>
              <a:t> "</a:t>
            </a:r>
            <a:r>
              <a:rPr lang="en-US" sz="3200" dirty="0" err="1">
                <a:solidFill>
                  <a:prstClr val="white"/>
                </a:solidFill>
              </a:rPr>
              <a:t>sầu</a:t>
            </a:r>
            <a:r>
              <a:rPr lang="en-US" sz="3200" dirty="0">
                <a:solidFill>
                  <a:prstClr val="white"/>
                </a:solidFill>
              </a:rPr>
              <a:t>"</a:t>
            </a:r>
            <a:endParaRPr lang="en-US" sz="3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A. Con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ong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 err="1">
                <a:solidFill>
                  <a:srgbClr val="0000FF"/>
                </a:solidFill>
                <a:latin typeface="Calibri"/>
              </a:rPr>
              <a:t>B.Con</a:t>
            </a:r>
            <a:r>
              <a:rPr lang="en-US" sz="3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ve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C. Con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kiến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D. Con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thỏ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716908" y="453281"/>
            <a:ext cx="67067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2800" dirty="0">
                <a:solidFill>
                  <a:prstClr val="white"/>
                </a:solidFill>
                <a:latin typeface="Calibri"/>
              </a:rPr>
              <a:t>Thân bằng gỗ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m</a:t>
            </a:r>
            <a:r>
              <a:rPr lang="vi-VN" sz="2800" dirty="0">
                <a:solidFill>
                  <a:prstClr val="white"/>
                </a:solidFill>
                <a:latin typeface="Calibri"/>
              </a:rPr>
              <a:t>ặt bằng da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  <a:p>
            <a:pPr algn="ctr" defTabSz="1219170"/>
            <a:r>
              <a:rPr lang="vi-VN" sz="2800" dirty="0">
                <a:solidFill>
                  <a:prstClr val="white"/>
                </a:solidFill>
                <a:latin typeface="Calibri"/>
              </a:rPr>
              <a:t>Hễ động đến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l</a:t>
            </a:r>
            <a:r>
              <a:rPr lang="vi-VN" sz="2800" dirty="0">
                <a:solidFill>
                  <a:prstClr val="white"/>
                </a:solidFill>
                <a:latin typeface="Calibri"/>
              </a:rPr>
              <a:t>à kêu la,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  <a:p>
            <a:pPr algn="ctr" defTabSz="1219170"/>
            <a:r>
              <a:rPr lang="vi-VN" sz="2800" dirty="0">
                <a:solidFill>
                  <a:prstClr val="white"/>
                </a:solidFill>
                <a:latin typeface="Calibri"/>
              </a:rPr>
              <a:t>Gọi bạn tới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tiễn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vi-VN" sz="2800" dirty="0">
                <a:solidFill>
                  <a:prstClr val="white"/>
                </a:solidFill>
                <a:latin typeface="Calibri"/>
              </a:rPr>
              <a:t>bạn về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  <a:p>
            <a:pPr algn="ctr" defTabSz="1219170"/>
            <a:r>
              <a:rPr lang="vi-VN" sz="2800" dirty="0">
                <a:solidFill>
                  <a:prstClr val="white"/>
                </a:solidFill>
                <a:latin typeface="Calibri"/>
              </a:rPr>
              <a:t>Đứng đầu hè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c</a:t>
            </a:r>
            <a:r>
              <a:rPr lang="vi-VN" sz="2800" dirty="0">
                <a:solidFill>
                  <a:prstClr val="white"/>
                </a:solidFill>
                <a:latin typeface="Calibri"/>
              </a:rPr>
              <a:t>ho người đánh - Là gì?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800" dirty="0" err="1">
                <a:solidFill>
                  <a:srgbClr val="0000FF"/>
                </a:solidFill>
                <a:latin typeface="Calibri"/>
              </a:rPr>
              <a:t>A.Cái</a:t>
            </a:r>
            <a:r>
              <a:rPr lang="en-US" sz="28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trống</a:t>
            </a:r>
            <a:endParaRPr lang="en-US" sz="2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800" dirty="0">
                <a:solidFill>
                  <a:srgbClr val="0000FF"/>
                </a:solidFill>
                <a:latin typeface="Calibri"/>
              </a:rPr>
              <a:t>B.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mõ</a:t>
            </a:r>
            <a:endParaRPr lang="en-US" sz="2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800" dirty="0">
                <a:solidFill>
                  <a:srgbClr val="0000FF"/>
                </a:solidFill>
                <a:latin typeface="Calibri"/>
              </a:rPr>
              <a:t>C.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kẻng</a:t>
            </a:r>
            <a:endParaRPr lang="en-US" sz="2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800" dirty="0">
                <a:solidFill>
                  <a:srgbClr val="0000FF"/>
                </a:solidFill>
                <a:latin typeface="Calibri"/>
              </a:rPr>
              <a:t>D.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kèn</a:t>
            </a:r>
            <a:endParaRPr lang="en-US" sz="2800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063" y="3669617"/>
            <a:ext cx="3863257" cy="3188383"/>
          </a:xfrm>
          <a:prstGeom prst="rect">
            <a:avLst/>
          </a:prstGeom>
        </p:spPr>
      </p:pic>
      <p:sp>
        <p:nvSpPr>
          <p:cNvPr id="7" name="文本框 2055"/>
          <p:cNvSpPr txBox="1"/>
          <p:nvPr/>
        </p:nvSpPr>
        <p:spPr>
          <a:xfrm>
            <a:off x="2343705" y="1207502"/>
            <a:ext cx="7248217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11: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Cái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trống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trường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em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Arial"/>
              <a:ea typeface="黑体" panose="0201060906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06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110228" y="1645907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2152049" y="3082888"/>
            <a:ext cx="533475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+ 2</a:t>
            </a: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379873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66776" y="3042137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1949702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13996" y="2809822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3200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 rõ r</a:t>
            </a:r>
            <a:r>
              <a:rPr lang="en-US" altLang="zh-CN" sz="3200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vi-VN" altLang="zh-CN" sz="3200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 một bài thơ 4 chữ, biết cách ngắt nhịp thơ.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52982" y="4330025"/>
            <a:ext cx="8043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3200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tình cảm gắn bó, thân thiết của các bạn học sinh với trống trường.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782" y="168294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Mục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3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8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8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86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11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1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20210409090849_wm_shs-tieng-viet-2-tap-1">
            <a:extLst>
              <a:ext uri="{FF2B5EF4-FFF2-40B4-BE49-F238E27FC236}">
                <a16:creationId xmlns:a16="http://schemas.microsoft.com/office/drawing/2014/main" id="{54C1297E-C79C-4D91-90D7-BC4D9583A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75" r="64415" b="6250"/>
          <a:stretch/>
        </p:blipFill>
        <p:spPr bwMode="auto">
          <a:xfrm>
            <a:off x="1003176" y="1099986"/>
            <a:ext cx="2050082" cy="2536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20210409090849_wm_shs-tieng-viet-2-tap-1">
            <a:extLst>
              <a:ext uri="{FF2B5EF4-FFF2-40B4-BE49-F238E27FC236}">
                <a16:creationId xmlns:a16="http://schemas.microsoft.com/office/drawing/2014/main" id="{5A23A5CC-1FDB-42DE-800B-2144F7D93B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31" t="33250" r="9326" b="44000"/>
          <a:stretch/>
        </p:blipFill>
        <p:spPr bwMode="auto">
          <a:xfrm>
            <a:off x="3614692" y="1307886"/>
            <a:ext cx="5104660" cy="212111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D2403A1-8904-4DDB-AB97-E0532351CADC}"/>
              </a:ext>
            </a:extLst>
          </p:cNvPr>
          <p:cNvSpPr txBox="1"/>
          <p:nvPr/>
        </p:nvSpPr>
        <p:spPr>
          <a:xfrm>
            <a:off x="1945073" y="149681"/>
            <a:ext cx="9152014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D9101A-6726-4383-88A9-F86BF066EE17}"/>
              </a:ext>
            </a:extLst>
          </p:cNvPr>
          <p:cNvSpPr txBox="1"/>
          <p:nvPr/>
        </p:nvSpPr>
        <p:spPr>
          <a:xfrm>
            <a:off x="932155" y="3980636"/>
            <a:ext cx="986073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78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6231836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1109</Words>
  <Application>Microsoft Office PowerPoint</Application>
  <PresentationFormat>Widescreen</PresentationFormat>
  <Paragraphs>251</Paragraphs>
  <Slides>25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宋体</vt:lpstr>
      <vt:lpstr>Arial</vt:lpstr>
      <vt:lpstr>Arial-Rounded</vt:lpstr>
      <vt:lpstr>Calibri</vt:lpstr>
      <vt:lpstr>DengXian</vt:lpstr>
      <vt:lpstr>DengXian</vt:lpstr>
      <vt:lpstr>Kalam</vt:lpstr>
      <vt:lpstr>Montserrat</vt:lpstr>
      <vt:lpstr>黑体</vt:lpstr>
      <vt:lpstr>Times New Roman</vt:lpstr>
      <vt:lpstr>Wingdings</vt:lpstr>
      <vt:lpstr>华康少女文字W5(P)</vt:lpstr>
      <vt:lpstr>思源黑体 CN Regular</vt:lpstr>
      <vt:lpstr>Office 主题</vt:lpstr>
      <vt:lpstr>1_Office 主题​​</vt:lpstr>
      <vt:lpstr>3_Office 主题</vt:lpstr>
      <vt:lpstr>1_Office 主题</vt:lpstr>
      <vt:lpstr>Doodle Sketchbook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14</cp:revision>
  <dcterms:created xsi:type="dcterms:W3CDTF">2021-07-28T08:47:08Z</dcterms:created>
  <dcterms:modified xsi:type="dcterms:W3CDTF">2021-10-09T03:08:27Z</dcterms:modified>
</cp:coreProperties>
</file>