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3" r:id="rId3"/>
    <p:sldMasterId id="2147483705" r:id="rId4"/>
  </p:sldMasterIdLst>
  <p:notesMasterIdLst>
    <p:notesMasterId r:id="rId10"/>
  </p:notesMasterIdLst>
  <p:sldIdLst>
    <p:sldId id="259" r:id="rId5"/>
    <p:sldId id="370" r:id="rId6"/>
    <p:sldId id="297" r:id="rId7"/>
    <p:sldId id="381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8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0855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4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96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5671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94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09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785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87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068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524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40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9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754650" y="2566480"/>
            <a:ext cx="69008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(t4)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1477369" y="1740876"/>
            <a:ext cx="9520371" cy="4810757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D404A0-87AB-4D88-85CF-B39F6132AE60}"/>
              </a:ext>
            </a:extLst>
          </p:cNvPr>
          <p:cNvSpPr txBox="1"/>
          <p:nvPr/>
        </p:nvSpPr>
        <p:spPr>
          <a:xfrm>
            <a:off x="1934308" y="509975"/>
            <a:ext cx="920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956C0E-90AA-48E3-819B-56AE5A1E07AE}"/>
              </a:ext>
            </a:extLst>
          </p:cNvPr>
          <p:cNvGrpSpPr/>
          <p:nvPr/>
        </p:nvGrpSpPr>
        <p:grpSpPr>
          <a:xfrm>
            <a:off x="1297766" y="587467"/>
            <a:ext cx="9720754" cy="5004207"/>
            <a:chOff x="768927" y="1641595"/>
            <a:chExt cx="5340928" cy="25116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1F0A80-291E-4A1D-9B4D-9D60465C3C1E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1AFF2123-F7D9-48A1-BC36-6802FAB2625D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oogle Shape;1251;p47">
                <a:extLst>
                  <a:ext uri="{FF2B5EF4-FFF2-40B4-BE49-F238E27FC236}">
                    <a16:creationId xmlns:a16="http://schemas.microsoft.com/office/drawing/2014/main" id="{F054B25E-0DAC-4C37-9AD0-F38DF8A5E011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3" name="Google Shape;1252;p47">
                  <a:extLst>
                    <a:ext uri="{FF2B5EF4-FFF2-40B4-BE49-F238E27FC236}">
                      <a16:creationId xmlns:a16="http://schemas.microsoft.com/office/drawing/2014/main" id="{032195D8-986E-40A4-B2EF-AAD7AC77BA40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Google Shape;1253;p47">
                  <a:extLst>
                    <a:ext uri="{FF2B5EF4-FFF2-40B4-BE49-F238E27FC236}">
                      <a16:creationId xmlns:a16="http://schemas.microsoft.com/office/drawing/2014/main" id="{750C6B5E-4BA5-4FA1-A987-1D9F14DFF657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Google Shape;1254;p47">
                  <a:extLst>
                    <a:ext uri="{FF2B5EF4-FFF2-40B4-BE49-F238E27FC236}">
                      <a16:creationId xmlns:a16="http://schemas.microsoft.com/office/drawing/2014/main" id="{6119B4D8-C9CC-406E-8B13-1384D7154748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800"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   </a:t>
                  </a: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Google Shape;1255;p47">
                  <a:extLst>
                    <a:ext uri="{FF2B5EF4-FFF2-40B4-BE49-F238E27FC236}">
                      <a16:creationId xmlns:a16="http://schemas.microsoft.com/office/drawing/2014/main" id="{0B06D565-A1C4-43E1-B519-83A792ABD279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1256;p47">
                  <a:extLst>
                    <a:ext uri="{FF2B5EF4-FFF2-40B4-BE49-F238E27FC236}">
                      <a16:creationId xmlns:a16="http://schemas.microsoft.com/office/drawing/2014/main" id="{CE14EA32-CFB4-4243-BC92-E2C51EA0C140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1257;p47">
                  <a:extLst>
                    <a:ext uri="{FF2B5EF4-FFF2-40B4-BE49-F238E27FC236}">
                      <a16:creationId xmlns:a16="http://schemas.microsoft.com/office/drawing/2014/main" id="{5001B404-4DBE-470A-9D7A-01ADC62D8B00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1258;p47">
                  <a:extLst>
                    <a:ext uri="{FF2B5EF4-FFF2-40B4-BE49-F238E27FC236}">
                      <a16:creationId xmlns:a16="http://schemas.microsoft.com/office/drawing/2014/main" id="{5A008512-29B8-4C2D-AB44-E97E3C350D7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1259;p47">
                  <a:extLst>
                    <a:ext uri="{FF2B5EF4-FFF2-40B4-BE49-F238E27FC236}">
                      <a16:creationId xmlns:a16="http://schemas.microsoft.com/office/drawing/2014/main" id="{F8310855-1EDB-4C78-8406-0FC349B0E1A2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1260;p47">
                  <a:extLst>
                    <a:ext uri="{FF2B5EF4-FFF2-40B4-BE49-F238E27FC236}">
                      <a16:creationId xmlns:a16="http://schemas.microsoft.com/office/drawing/2014/main" id="{3D6FCF4A-792C-48FB-B1CB-7EBC897F7376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Google Shape;1261;p47">
                  <a:extLst>
                    <a:ext uri="{FF2B5EF4-FFF2-40B4-BE49-F238E27FC236}">
                      <a16:creationId xmlns:a16="http://schemas.microsoft.com/office/drawing/2014/main" id="{4B13DAE6-8246-4746-B4E8-6999BADF18C5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5F79EED-BC4B-4E96-8004-E5B528F943CD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9E13A-6E79-49A9-84E7-2A3B89CD4970}"/>
                </a:ext>
              </a:extLst>
            </p:cNvPr>
            <p:cNvSpPr txBox="1"/>
            <p:nvPr/>
          </p:nvSpPr>
          <p:spPr>
            <a:xfrm>
              <a:off x="2978765" y="1791860"/>
              <a:ext cx="1129909" cy="35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40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BFB5D9F-6676-45CA-BC65-3CFC498FE9AD}"/>
              </a:ext>
            </a:extLst>
          </p:cNvPr>
          <p:cNvSpPr txBox="1"/>
          <p:nvPr/>
        </p:nvSpPr>
        <p:spPr>
          <a:xfrm>
            <a:off x="1564821" y="1575842"/>
            <a:ext cx="887778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+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+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1E646-4997-4063-BE8C-E4595929B0EC}"/>
              </a:ext>
            </a:extLst>
          </p:cNvPr>
          <p:cNvSpPr txBox="1"/>
          <p:nvPr/>
        </p:nvSpPr>
        <p:spPr>
          <a:xfrm>
            <a:off x="1866254" y="268236"/>
            <a:ext cx="955547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bể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5B6121-3FF3-4806-BCE6-27A6B6C38084}"/>
                </a:ext>
              </a:extLst>
            </p:cNvPr>
            <p:cNvSpPr txBox="1"/>
            <p:nvPr/>
          </p:nvSpPr>
          <p:spPr>
            <a:xfrm>
              <a:off x="3408006" y="939957"/>
              <a:ext cx="1632004" cy="85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phòng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73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130</Words>
  <Application>Microsoft Office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SimSun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华康少女文字W5(P)</vt:lpstr>
      <vt:lpstr>2_Office 主题​​</vt:lpstr>
      <vt:lpstr>1_Doodle Sketchbook by Slidesgo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2021-07-26T05:12:58Z</dcterms:created>
  <dcterms:modified xsi:type="dcterms:W3CDTF">2022-10-10T15:26:18Z</dcterms:modified>
</cp:coreProperties>
</file>