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3" r:id="rId3"/>
    <p:sldMasterId id="2147483767" r:id="rId4"/>
  </p:sldMasterIdLst>
  <p:notesMasterIdLst>
    <p:notesMasterId r:id="rId13"/>
  </p:notesMasterIdLst>
  <p:sldIdLst>
    <p:sldId id="257" r:id="rId5"/>
    <p:sldId id="309" r:id="rId6"/>
    <p:sldId id="310" r:id="rId7"/>
    <p:sldId id="2007577118" r:id="rId8"/>
    <p:sldId id="256" r:id="rId9"/>
    <p:sldId id="259" r:id="rId10"/>
    <p:sldId id="261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B57-7B87-49E4-B2EA-D1CE0C492A4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60DB0-7588-4240-8FEB-B05D137B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93663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9729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986399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39348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14891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7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45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44817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4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29834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80354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37729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47496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7692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889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emf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png"/><Relationship Id="rId18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1.emf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5249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(t4)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158409" y="2615609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 flipV="1">
            <a:off x="4514787" y="3091543"/>
            <a:ext cx="579727" cy="15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584251" y="4189227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201479" y="469959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063255" y="533754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699975" y="587980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3717953" y="2585602"/>
            <a:ext cx="14897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5747403" y="3087930"/>
            <a:ext cx="888528" cy="36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D4822-239D-4909-A1CD-187F2DA07C6D}"/>
              </a:ext>
            </a:extLst>
          </p:cNvPr>
          <p:cNvSpPr txBox="1"/>
          <p:nvPr/>
        </p:nvSpPr>
        <p:spPr>
          <a:xfrm>
            <a:off x="1233996" y="391460"/>
            <a:ext cx="98719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0B4DD-5ABC-40B6-BE30-97348A45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4" y="3095614"/>
            <a:ext cx="3144777" cy="2259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B56678-F3D6-4F10-B3B6-34E1CB5C034F}"/>
              </a:ext>
            </a:extLst>
          </p:cNvPr>
          <p:cNvGrpSpPr/>
          <p:nvPr/>
        </p:nvGrpSpPr>
        <p:grpSpPr>
          <a:xfrm>
            <a:off x="5749206" y="1216242"/>
            <a:ext cx="4353582" cy="2376757"/>
            <a:chOff x="3687790" y="1160720"/>
            <a:chExt cx="2868724" cy="2048733"/>
          </a:xfrm>
        </p:grpSpPr>
        <p:pic>
          <p:nvPicPr>
            <p:cNvPr id="10" name="Picture 4" descr="Speech bubble / speech balloon or chat bubble line art icon for apps and  websites Stock Vector | Adobe Stock">
              <a:extLst>
                <a:ext uri="{FF2B5EF4-FFF2-40B4-BE49-F238E27FC236}">
                  <a16:creationId xmlns:a16="http://schemas.microsoft.com/office/drawing/2014/main" id="{9CAC17BC-1953-4880-95C0-675767E1F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33497-39FB-4F59-9B60-D9C33DFC8FEB}"/>
                </a:ext>
              </a:extLst>
            </p:cNvPr>
            <p:cNvSpPr txBox="1"/>
            <p:nvPr/>
          </p:nvSpPr>
          <p:spPr>
            <a:xfrm>
              <a:off x="4261685" y="1534474"/>
              <a:ext cx="1816183" cy="167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A575C-E22D-4C1E-9BF7-12FD96CA992A}"/>
              </a:ext>
            </a:extLst>
          </p:cNvPr>
          <p:cNvGrpSpPr/>
          <p:nvPr/>
        </p:nvGrpSpPr>
        <p:grpSpPr>
          <a:xfrm>
            <a:off x="1394582" y="1393794"/>
            <a:ext cx="3245428" cy="2108132"/>
            <a:chOff x="299357" y="1530404"/>
            <a:chExt cx="2061943" cy="1710427"/>
          </a:xfrm>
        </p:grpSpPr>
        <p:pic>
          <p:nvPicPr>
            <p:cNvPr id="13" name="Picture 2" descr="Free Conversation Bubble, Download Free Conversation Bubble png images,  Free ClipArts on Clipart Library">
              <a:extLst>
                <a:ext uri="{FF2B5EF4-FFF2-40B4-BE49-F238E27FC236}">
                  <a16:creationId xmlns:a16="http://schemas.microsoft.com/office/drawing/2014/main" id="{11566F28-DD5E-44AB-BC4C-D4CDC954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95C30-7306-4300-970C-880B54398697}"/>
                </a:ext>
              </a:extLst>
            </p:cNvPr>
            <p:cNvSpPr txBox="1"/>
            <p:nvPr/>
          </p:nvSpPr>
          <p:spPr>
            <a:xfrm>
              <a:off x="545117" y="1664253"/>
              <a:ext cx="1816183" cy="15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801144" y="2036998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83579" y="362508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0C83B-4C21-4A59-932C-FB233FFF90DA}"/>
              </a:ext>
            </a:extLst>
          </p:cNvPr>
          <p:cNvSpPr txBox="1"/>
          <p:nvPr/>
        </p:nvSpPr>
        <p:spPr>
          <a:xfrm>
            <a:off x="2424909" y="570165"/>
            <a:ext cx="74386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dài một bức tường đen,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cô bè bạn đều quen mặt rồi - Là gì?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Ặp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vở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A7EBD4-D977-4BA2-A7AD-158727FEB392}"/>
              </a:ext>
            </a:extLst>
          </p:cNvPr>
          <p:cNvSpPr txBox="1"/>
          <p:nvPr/>
        </p:nvSpPr>
        <p:spPr>
          <a:xfrm>
            <a:off x="2753700" y="542664"/>
            <a:ext cx="700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rùi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to,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bút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gì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447</Words>
  <Application>Microsoft Office PowerPoint</Application>
  <PresentationFormat>Widescreen</PresentationFormat>
  <Paragraphs>70</Paragraphs>
  <Slides>8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Microsoft YaHei</vt:lpstr>
      <vt:lpstr>Arial</vt:lpstr>
      <vt:lpstr>Arial-Rounded</vt:lpstr>
      <vt:lpstr>Calibri</vt:lpstr>
      <vt:lpstr>Calibri Light</vt:lpstr>
      <vt:lpstr>等线</vt:lpstr>
      <vt:lpstr>等线 Light</vt:lpstr>
      <vt:lpstr>iCiel Cadena</vt:lpstr>
      <vt:lpstr>Tahoma</vt:lpstr>
      <vt:lpstr>Times New Roman</vt:lpstr>
      <vt:lpstr>Office 主题​​</vt:lpstr>
      <vt:lpstr>1_Office 主题​​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7</cp:revision>
  <dcterms:created xsi:type="dcterms:W3CDTF">2021-07-28T12:42:21Z</dcterms:created>
  <dcterms:modified xsi:type="dcterms:W3CDTF">2022-04-14T08:04:47Z</dcterms:modified>
</cp:coreProperties>
</file>