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  <p:sldMasterId id="2147483716" r:id="rId6"/>
  </p:sldMasterIdLst>
  <p:notesMasterIdLst>
    <p:notesMasterId r:id="rId16"/>
  </p:notesMasterIdLst>
  <p:sldIdLst>
    <p:sldId id="544" r:id="rId7"/>
    <p:sldId id="545" r:id="rId8"/>
    <p:sldId id="547" r:id="rId9"/>
    <p:sldId id="2910" r:id="rId10"/>
    <p:sldId id="546" r:id="rId11"/>
    <p:sldId id="2920" r:id="rId12"/>
    <p:sldId id="267" r:id="rId13"/>
    <p:sldId id="292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870B-2E15-4900-86DC-F4B083B90CE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5E8B-9F99-4B9E-AE07-4A8DD756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7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04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2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50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80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34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45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81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75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0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64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20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30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9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23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42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73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84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9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56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28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1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79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66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8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7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4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6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9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0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90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4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8947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71746155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62395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1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5557833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7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12682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10/14/2022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42194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10/14/2022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3690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84296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954603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1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3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3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4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394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2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47.png"/><Relationship Id="rId26" Type="http://schemas.openxmlformats.org/officeDocument/2006/relationships/image" Target="../media/image51.gif"/><Relationship Id="rId3" Type="http://schemas.openxmlformats.org/officeDocument/2006/relationships/image" Target="../media/image38.png"/><Relationship Id="rId21" Type="http://schemas.microsoft.com/office/2007/relationships/hdphoto" Target="../media/hdphoto8.wdp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7" Type="http://schemas.openxmlformats.org/officeDocument/2006/relationships/image" Target="../media/image46.gif"/><Relationship Id="rId25" Type="http://schemas.microsoft.com/office/2007/relationships/hdphoto" Target="../media/hdphoto10.wdp"/><Relationship Id="rId2" Type="http://schemas.openxmlformats.org/officeDocument/2006/relationships/notesSlide" Target="../notesSlides/notesSlide6.xml"/><Relationship Id="rId16" Type="http://schemas.microsoft.com/office/2007/relationships/hdphoto" Target="../media/hdphoto6.wdp"/><Relationship Id="rId20" Type="http://schemas.openxmlformats.org/officeDocument/2006/relationships/image" Target="../media/image48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50.png"/><Relationship Id="rId5" Type="http://schemas.openxmlformats.org/officeDocument/2006/relationships/image" Target="../media/image39.png"/><Relationship Id="rId15" Type="http://schemas.openxmlformats.org/officeDocument/2006/relationships/image" Target="../media/image45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42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41.gif"/><Relationship Id="rId14" Type="http://schemas.openxmlformats.org/officeDocument/2006/relationships/image" Target="../media/image44.gif"/><Relationship Id="rId22" Type="http://schemas.openxmlformats.org/officeDocument/2006/relationships/image" Target="../media/image49.png"/><Relationship Id="rId27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29051" y="2248493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8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8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8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(t6)</a:t>
            </a:r>
          </a:p>
        </p:txBody>
      </p:sp>
    </p:spTree>
    <p:extLst>
      <p:ext uri="{BB962C8B-B14F-4D97-AF65-F5344CB8AC3E}">
        <p14:creationId xmlns:p14="http://schemas.microsoft.com/office/powerpoint/2010/main" val="412731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E7BC-A136-4AC0-91BD-5EB7A505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E8AD9624-F47F-4121-ACD4-B818F87F45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>
          <a:xfrm>
            <a:off x="2636874" y="903767"/>
            <a:ext cx="6039293" cy="5589107"/>
          </a:xfrm>
        </p:spPr>
      </p:pic>
    </p:spTree>
    <p:extLst>
      <p:ext uri="{BB962C8B-B14F-4D97-AF65-F5344CB8AC3E}">
        <p14:creationId xmlns:p14="http://schemas.microsoft.com/office/powerpoint/2010/main" val="31621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BB84C75-5246-49E3-AEE9-AB8A5F89ECC6}"/>
              </a:ext>
            </a:extLst>
          </p:cNvPr>
          <p:cNvGrpSpPr/>
          <p:nvPr/>
        </p:nvGrpSpPr>
        <p:grpSpPr>
          <a:xfrm>
            <a:off x="1260630" y="1100832"/>
            <a:ext cx="5042516" cy="4900567"/>
            <a:chOff x="737420" y="1769806"/>
            <a:chExt cx="2654710" cy="2916809"/>
          </a:xfrm>
        </p:grpSpPr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7C848D82-68EB-4DBC-856B-F5BDF891C863}"/>
                </a:ext>
              </a:extLst>
            </p:cNvPr>
            <p:cNvSpPr/>
            <p:nvPr/>
          </p:nvSpPr>
          <p:spPr>
            <a:xfrm>
              <a:off x="737420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73CBA2-1DED-48AC-AB0B-4EA0B6D3BA4F}"/>
                </a:ext>
              </a:extLst>
            </p:cNvPr>
            <p:cNvSpPr txBox="1"/>
            <p:nvPr/>
          </p:nvSpPr>
          <p:spPr>
            <a:xfrm>
              <a:off x="816079" y="1810562"/>
              <a:ext cx="2517059" cy="2876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dạy</a:t>
              </a:r>
              <a:endPara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Mẹ, mẹ ơi! Cô dạy: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Phải giữ sạch đôi tay,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Bàn tay mà giây bẩn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Sách, áo cũng bẩn ngay.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Mẹ, mẹ ơi! Cô dạy: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Cãi nhau là không vui,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 miệng nó xinh thế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 nói điều hay thôi.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Phạm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Hổ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5E389F-3607-44E0-ABA2-9D5931996F78}"/>
              </a:ext>
            </a:extLst>
          </p:cNvPr>
          <p:cNvGrpSpPr/>
          <p:nvPr/>
        </p:nvGrpSpPr>
        <p:grpSpPr>
          <a:xfrm>
            <a:off x="6769964" y="1167811"/>
            <a:ext cx="4583835" cy="4899437"/>
            <a:chOff x="3578945" y="1769806"/>
            <a:chExt cx="2654710" cy="2965062"/>
          </a:xfrm>
        </p:grpSpPr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50DB58B6-C55A-45EE-BDBC-E463FE3DBA39}"/>
                </a:ext>
              </a:extLst>
            </p:cNvPr>
            <p:cNvSpPr/>
            <p:nvPr/>
          </p:nvSpPr>
          <p:spPr>
            <a:xfrm>
              <a:off x="3578945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424E3B-6F60-4BA0-9AC7-AA950D736D70}"/>
                </a:ext>
              </a:extLst>
            </p:cNvPr>
            <p:cNvSpPr txBox="1"/>
            <p:nvPr/>
          </p:nvSpPr>
          <p:spPr>
            <a:xfrm>
              <a:off x="3657604" y="1810562"/>
              <a:ext cx="2517059" cy="292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endPara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Buổi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Chạy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ôm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cổ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Buổi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sà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lòng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lặn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chân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lon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ton</a:t>
              </a:r>
            </a:p>
            <a:p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chân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giáo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Trần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Quốc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9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301792" y="1618468"/>
            <a:ext cx="6388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223368" y="3399595"/>
            <a:ext cx="75554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1734C53A-6D4B-4AA8-B208-265C066A20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Khổ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173</Words>
  <Application>Microsoft Office PowerPoint</Application>
  <PresentationFormat>Widescreen</PresentationFormat>
  <Paragraphs>39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微软雅黑</vt:lpstr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黑体</vt:lpstr>
      <vt:lpstr>Times New Roman</vt:lpstr>
      <vt:lpstr>汉仪跳跳体简</vt:lpstr>
      <vt:lpstr>6_Office Theme</vt:lpstr>
      <vt:lpstr>1_Office 主题​​</vt:lpstr>
      <vt:lpstr>2_Office Theme</vt:lpstr>
      <vt:lpstr>https://www.freeppt7.com</vt:lpstr>
      <vt:lpstr>Hoạt động</vt:lpstr>
      <vt:lpstr>Office 主题</vt:lpstr>
      <vt:lpstr>PowerPoint Presentation</vt:lpstr>
      <vt:lpstr>1. Tìm đọc bài thơ, câu chuyện, bài báo viết về thầy cô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4</cp:revision>
  <dcterms:created xsi:type="dcterms:W3CDTF">2021-07-28T13:02:49Z</dcterms:created>
  <dcterms:modified xsi:type="dcterms:W3CDTF">2022-10-14T03:59:55Z</dcterms:modified>
</cp:coreProperties>
</file>