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6"/>
  </p:notesMasterIdLst>
  <p:sldIdLst>
    <p:sldId id="258" r:id="rId6"/>
    <p:sldId id="267" r:id="rId7"/>
    <p:sldId id="268" r:id="rId8"/>
    <p:sldId id="269" r:id="rId9"/>
    <p:sldId id="270" r:id="rId10"/>
    <p:sldId id="271" r:id="rId11"/>
    <p:sldId id="265" r:id="rId12"/>
    <p:sldId id="266" r:id="rId13"/>
    <p:sldId id="272" r:id="rId14"/>
    <p:sldId id="26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D22BC-71A0-4B78-85BD-1273D55E84F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66F50-F3BB-46A1-B648-29F234CE9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jpe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jpe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jpe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371174" y="365122"/>
            <a:ext cx="7329805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 err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415790" y="2401570"/>
            <a:ext cx="2705100" cy="3802380"/>
          </a:xfrm>
          <a:prstGeom prst="rect">
            <a:avLst/>
          </a:prstGeom>
        </p:spPr>
      </p:pic>
      <p:pic>
        <p:nvPicPr>
          <p:cNvPr id="21" name="Content Placeholder 20" descr="123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492740" y="-161290"/>
            <a:ext cx="1841500" cy="1852295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2207260" y="6408420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 descr="logohtchuan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833620" y="2321560"/>
            <a:ext cx="2990215" cy="29902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33270" y="76200"/>
            <a:ext cx="859155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thường làm gì vào ngày sinh nhật của ông bà, bố mẹ, anh chị?</a:t>
            </a:r>
          </a:p>
        </p:txBody>
      </p:sp>
      <p:pic>
        <p:nvPicPr>
          <p:cNvPr id="9" name="Content Placeholder 8" descr="ta-nguoit-than-trong-gia-dinh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066415" y="1691005"/>
            <a:ext cx="7391400" cy="4396105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247650" y="1866900"/>
            <a:ext cx="3066415" cy="2209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Em thường làm gì để ông bà, bố mẹ vui?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13">
        <p15:prstTrans prst="airplane"/>
      </p:transition>
    </mc:Choice>
    <mc:Fallback xmlns="">
      <p:transition spd="slow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 descr="logohtchuan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833620" y="2321560"/>
            <a:ext cx="2990215" cy="29902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61995" y="85725"/>
            <a:ext cx="5934075" cy="8953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1. Cùng hoàn thành sơ đồ sau</a:t>
            </a:r>
          </a:p>
        </p:txBody>
      </p:sp>
      <p:pic>
        <p:nvPicPr>
          <p:cNvPr id="3" name="Content Placeholder 2" descr="Capture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680845" y="1558925"/>
            <a:ext cx="9295765" cy="50399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19910" y="2322195"/>
            <a:ext cx="1685290" cy="4972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Ăn chín, uống sôi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72260" y="2933700"/>
            <a:ext cx="1942465" cy="7899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Chế biến thực phẩm nhiệt độ thích hợp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35085" y="2933700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Các con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819910" y="5915025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Rửa bát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35085" y="5457825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Giáo viên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935085" y="6019800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Kĩ sư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8200" y="76200"/>
            <a:ext cx="978662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2. Kể tên những việc làm thể hiện sự quan tâm đến bà của gia đình Hoa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07565" y="1577975"/>
            <a:ext cx="7610475" cy="4396740"/>
          </a:xfrm>
          <a:prstGeom prst="rect">
            <a:avLst/>
          </a:prstGeom>
        </p:spPr>
      </p:pic>
      <p:pic>
        <p:nvPicPr>
          <p:cNvPr id="21" name="Content Placeholder 20" descr="12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546080" y="76200"/>
            <a:ext cx="1221105" cy="1221105"/>
          </a:xfrm>
          <a:prstGeom prst="rect">
            <a:avLst/>
          </a:prstGeom>
        </p:spPr>
      </p:pic>
      <p:sp>
        <p:nvSpPr>
          <p:cNvPr id="7" name="Vertical Scroll 6"/>
          <p:cNvSpPr/>
          <p:nvPr/>
        </p:nvSpPr>
        <p:spPr>
          <a:xfrm>
            <a:off x="256540" y="1757045"/>
            <a:ext cx="1876425" cy="1638300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Viết thiệp sinh nhật cho bà</a:t>
            </a:r>
          </a:p>
        </p:txBody>
      </p:sp>
      <p:sp>
        <p:nvSpPr>
          <p:cNvPr id="8" name="Vertical Scroll 7"/>
          <p:cNvSpPr/>
          <p:nvPr/>
        </p:nvSpPr>
        <p:spPr>
          <a:xfrm>
            <a:off x="231140" y="4119245"/>
            <a:ext cx="1876425" cy="1638300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Chọn khăn tặng bà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9718040" y="2385695"/>
            <a:ext cx="1876425" cy="2276475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Tặng quà và chúc mừng sinh nhật bà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8200" y="76200"/>
            <a:ext cx="978662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3. Chơi trò chơi: Sắp xếp thức ăn, đồ uống, đồ dùng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43250" y="1178560"/>
            <a:ext cx="5553075" cy="33877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550285" y="4623435"/>
            <a:ext cx="4968240" cy="21183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266565" y="2585720"/>
            <a:ext cx="1800225" cy="22002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047740" y="2595245"/>
            <a:ext cx="1371600" cy="221932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066790" y="4004945"/>
            <a:ext cx="114300" cy="7905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209415" y="2652395"/>
            <a:ext cx="1495425" cy="20955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066665" y="4185920"/>
            <a:ext cx="2876550" cy="628650"/>
          </a:xfrm>
          <a:prstGeom prst="straightConnector1">
            <a:avLst/>
          </a:prstGeom>
          <a:ln w="28575" cmpd="sng">
            <a:solidFill>
              <a:srgbClr val="7030A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Content Placeholder 20" descr="1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080" y="76200"/>
            <a:ext cx="1221105" cy="1221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34975" y="95250"/>
            <a:ext cx="10918825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4. Chia sẻ với bạn về lợi ích của nghề nghiệp mà em yêu thích</a:t>
            </a:r>
          </a:p>
        </p:txBody>
      </p:sp>
      <p:pic>
        <p:nvPicPr>
          <p:cNvPr id="5" name="Content Placeholder 4" descr="Uoc-mo-70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305" y="1831340"/>
            <a:ext cx="6295390" cy="3549015"/>
          </a:xfrm>
          <a:prstGeom prst="rect">
            <a:avLst/>
          </a:prstGeom>
        </p:spPr>
      </p:pic>
      <p:sp>
        <p:nvSpPr>
          <p:cNvPr id="8" name="Vertical Scroll 7"/>
          <p:cNvSpPr/>
          <p:nvPr/>
        </p:nvSpPr>
        <p:spPr>
          <a:xfrm>
            <a:off x="285115" y="1928495"/>
            <a:ext cx="2466975" cy="30289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ước sau này làm nghề gì?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9371965" y="1976120"/>
            <a:ext cx="2466975" cy="30289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Tại sao em thích công việc đó?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8" grpId="0" animBg="1"/>
      <p:bldP spid="8" grpId="1" animBg="1"/>
      <p:bldP spid="9" grpId="0" bldLvl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2010828"/>
            <a:ext cx="7112000" cy="3476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 kết: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strike="noStrike" kern="1200" cap="none" spc="0" normalizeH="0" baseline="0" noProof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thích nhất nội dung nào trong chủ đề Gia đình? Vì sao em thích nội dung đó?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strike="noStrike" kern="1200" cap="none" spc="0" normalizeH="0" baseline="0" noProof="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555" y="85725"/>
            <a:ext cx="1221105" cy="1221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646430"/>
            <a:ext cx="8964295" cy="5241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635"/>
            <a:ext cx="12191365" cy="685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7468" y="1275805"/>
            <a:ext cx="5535795" cy="1084217"/>
          </a:xfrm>
        </p:spPr>
        <p:txBody>
          <a:bodyPr>
            <a:normAutofit/>
          </a:bodyPr>
          <a:lstStyle/>
          <a:p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3328103" y="3943440"/>
            <a:ext cx="5535795" cy="1084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 về gia đình, về an toàn vệ sinh thực phẩm, về nghề nghiệp yêu thích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Nhà sạch thì mát, bát sạch ngon....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cháo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9805" y="4039870"/>
            <a:ext cx="4362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rửa tay bằng xà phòng trong bao lâu?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 giây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561580" y="5170170"/>
            <a:ext cx="187769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vứt rác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Việc làm nào sau đây để vệ sinh nhà ở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9668510" y="5902325"/>
            <a:ext cx="252349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bày đồ ăn bừa bãi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1830" y="5170170"/>
            <a:ext cx="244792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đổ nước ra nhà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7560945" y="5902325"/>
            <a:ext cx="187833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Quét nhà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362825" y="5170170"/>
            <a:ext cx="207645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52715" y="4068445"/>
            <a:ext cx="39776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Dịch Covid-19 bắt nguồn từ nước nào?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475220" y="5902325"/>
            <a:ext cx="219265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878060" y="5902325"/>
            <a:ext cx="185229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668510" y="5235575"/>
            <a:ext cx="206121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83" y="376555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0" y="-228600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843280" y="1929765"/>
            <a:ext cx="576008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Bài 5: Ôn tập chủ đề về gia đình</a:t>
            </a:r>
          </a:p>
        </p:txBody>
      </p:sp>
      <p:pic>
        <p:nvPicPr>
          <p:cNvPr id="7" name="Content Placeholder 20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4134" y="83955"/>
            <a:ext cx="440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Gia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</Words>
  <Application>Microsoft Office PowerPoint</Application>
  <PresentationFormat>Widescreen</PresentationFormat>
  <Paragraphs>75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Microsoft YaHei</vt:lpstr>
      <vt:lpstr>.VnAvant</vt:lpstr>
      <vt:lpstr>Arial</vt:lpstr>
      <vt:lpstr>Arial-Rounded</vt:lpstr>
      <vt:lpstr>Calibri</vt:lpstr>
      <vt:lpstr>Calibri Light</vt:lpstr>
      <vt:lpstr>Times New Roman</vt:lpstr>
      <vt:lpstr>字魂59号-创粗黑</vt:lpstr>
      <vt:lpstr>Office Theme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tran thao</cp:lastModifiedBy>
  <cp:revision>14</cp:revision>
  <dcterms:created xsi:type="dcterms:W3CDTF">2021-05-08T02:21:00Z</dcterms:created>
  <dcterms:modified xsi:type="dcterms:W3CDTF">2021-06-26T15:05:14Z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