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8.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 id="2147483673" r:id="rId2"/>
    <p:sldMasterId id="2147483690" r:id="rId3"/>
    <p:sldMasterId id="2147483710" r:id="rId4"/>
    <p:sldMasterId id="2147483723" r:id="rId5"/>
    <p:sldMasterId id="2147483736" r:id="rId6"/>
    <p:sldMasterId id="2147483750" r:id="rId7"/>
    <p:sldMasterId id="2147483764" r:id="rId8"/>
    <p:sldMasterId id="2147483778" r:id="rId9"/>
  </p:sldMasterIdLst>
  <p:notesMasterIdLst>
    <p:notesMasterId r:id="rId25"/>
  </p:notesMasterIdLst>
  <p:sldIdLst>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318" r:id="rId24"/>
  </p:sldIdLst>
  <p:sldSz cx="12192000" cy="6858000"/>
  <p:notesSz cx="6858000" cy="9144000"/>
  <p:embeddedFontLst>
    <p:embeddedFont>
      <p:font typeface="#9Slide07 HoneyCream" pitchFamily="2" charset="0"/>
      <p:regular r:id="rId26"/>
    </p:embeddedFont>
    <p:embeddedFont>
      <p:font typeface="Calibri" panose="020F0502020204030204" pitchFamily="34" charset="0"/>
      <p:regular r:id="rId27"/>
      <p:bold r:id="rId28"/>
      <p:italic r:id="rId29"/>
      <p:boldItalic r:id="rId30"/>
    </p:embeddedFont>
    <p:embeddedFont>
      <p:font typeface="Calibri Light" panose="020F0302020204030204" pitchFamily="34" charset="0"/>
      <p:regular r:id="rId31"/>
      <p:italic r:id="rId32"/>
    </p:embeddedFont>
    <p:embeddedFont>
      <p:font typeface="Cambria" panose="02040503050406030204" pitchFamily="18" charset="0"/>
      <p:regular r:id="rId33"/>
      <p:bold r:id="rId34"/>
      <p:italic r:id="rId35"/>
      <p:boldItalic r:id="rId36"/>
    </p:embeddedFont>
    <p:embeddedFont>
      <p:font typeface="SVN-Dancing Script" panose="02040603050506020204" pitchFamily="18" charset="0"/>
      <p:regular r:id="rId37"/>
    </p:embeddedFont>
    <p:embeddedFont>
      <p:font typeface="SVN-Hole Hearted" panose="020B0A06020104020203" pitchFamily="34" charset="0"/>
      <p:regular r:id="rId38"/>
    </p:embeddedFont>
    <p:embeddedFont>
      <p:font typeface="SVN-Newton" panose="02040603050506020204" pitchFamily="18" charset="0"/>
      <p:regular r:id="rId39"/>
    </p:embeddedFont>
    <p:embeddedFont>
      <p:font typeface="SVN-Ready" panose="02040603050506020204" pitchFamily="18" charset="0"/>
      <p:regular r:id="rId40"/>
    </p:embeddedFont>
    <p:embeddedFont>
      <p:font typeface="UVF ChefScript Pro" panose="03060702040507070403" pitchFamily="66" charset="0"/>
      <p:regular r:id="rId41"/>
    </p:embeddedFont>
    <p:embeddedFont>
      <p:font typeface="UVN Mang Tre" panose="00000400000000000000" pitchFamily="2" charset="0"/>
      <p:italic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DD57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59" d="100"/>
          <a:sy n="59" d="100"/>
        </p:scale>
        <p:origin x="979" y="115"/>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font" Target="fonts/font1.fntdata"/><Relationship Id="rId39" Type="http://schemas.openxmlformats.org/officeDocument/2006/relationships/font" Target="fonts/font14.fntdata"/><Relationship Id="rId21" Type="http://schemas.openxmlformats.org/officeDocument/2006/relationships/slide" Target="slides/slide12.xml"/><Relationship Id="rId34" Type="http://schemas.openxmlformats.org/officeDocument/2006/relationships/font" Target="fonts/font9.fntdata"/><Relationship Id="rId42" Type="http://schemas.openxmlformats.org/officeDocument/2006/relationships/font" Target="fonts/font17.fntdata"/><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font" Target="fonts/font6.fntdata"/><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presProps" Target="presProp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font" Target="fonts/font13.fntdata"/><Relationship Id="rId46" Type="http://schemas.openxmlformats.org/officeDocument/2006/relationships/tableStyles" Target="tableStyles.xml"/><Relationship Id="rId20" Type="http://schemas.openxmlformats.org/officeDocument/2006/relationships/slide" Target="slides/slide11.xml"/><Relationship Id="rId41" Type="http://schemas.openxmlformats.org/officeDocument/2006/relationships/font" Target="fonts/font1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6B9356-4BB7-4410-B13C-058CFEFFD08E}" type="datetimeFigureOut">
              <a:rPr lang="en-US" smtClean="0"/>
              <a:t>4/16/2023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7315F46-42D4-4ADD-8ECF-9C12959FD2A9}" type="slidenum">
              <a:rPr lang="en-US" smtClean="0"/>
              <a:t>‹#›</a:t>
            </a:fld>
            <a:endParaRPr lang="en-US"/>
          </a:p>
        </p:txBody>
      </p:sp>
    </p:spTree>
    <p:extLst>
      <p:ext uri="{BB962C8B-B14F-4D97-AF65-F5344CB8AC3E}">
        <p14:creationId xmlns:p14="http://schemas.microsoft.com/office/powerpoint/2010/main" val="91322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790A21-5113-4AB9-8F6D-306808A692B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7AE257-BA26-47B3-B601-3D992018CF7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95051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790A21-5113-4AB9-8F6D-306808A692B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7AE257-BA26-47B3-B601-3D992018CF7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411313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06A10-3DA8-64AD-EFFC-FA6A8F3A05D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43AD5FF1-3D77-5DDA-7D4B-8AC849A43A18}"/>
              </a:ext>
            </a:extLst>
          </p:cNvPr>
          <p:cNvSpPr>
            <a:spLocks noGrp="1"/>
          </p:cNvSpPr>
          <p:nvPr>
            <p:ph type="dt" sz="half" idx="10"/>
          </p:nvPr>
        </p:nvSpPr>
        <p:spPr>
          <a:xfrm>
            <a:off x="838200" y="6356350"/>
            <a:ext cx="2743200" cy="365125"/>
          </a:xfrm>
          <a:prstGeom prst="rect">
            <a:avLst/>
          </a:prstGeom>
        </p:spPr>
        <p:txBody>
          <a:bodyPr/>
          <a:lstStyle/>
          <a:p>
            <a:fld id="{C861A57E-4ADA-4D9B-BA44-19A544750E34}" type="datetimeFigureOut">
              <a:rPr lang="en-US" smtClean="0"/>
              <a:t>4/16/2023</a:t>
            </a:fld>
            <a:endParaRPr lang="en-US"/>
          </a:p>
        </p:txBody>
      </p:sp>
      <p:sp>
        <p:nvSpPr>
          <p:cNvPr id="4" name="Footer Placeholder 3">
            <a:extLst>
              <a:ext uri="{FF2B5EF4-FFF2-40B4-BE49-F238E27FC236}">
                <a16:creationId xmlns:a16="http://schemas.microsoft.com/office/drawing/2014/main" id="{5F59B7D5-4AF2-DB77-6F70-11666D8D7FC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76FF8B8F-9605-7CC5-9268-15F64361C42C}"/>
              </a:ext>
            </a:extLst>
          </p:cNvPr>
          <p:cNvSpPr>
            <a:spLocks noGrp="1"/>
          </p:cNvSpPr>
          <p:nvPr>
            <p:ph type="sldNum" sz="quarter" idx="12"/>
          </p:nvPr>
        </p:nvSpPr>
        <p:spPr>
          <a:xfrm>
            <a:off x="8610600" y="6356350"/>
            <a:ext cx="2743200" cy="365125"/>
          </a:xfrm>
          <a:prstGeom prst="rect">
            <a:avLst/>
          </a:prstGeom>
        </p:spPr>
        <p:txBody>
          <a:bodyPr/>
          <a:lstStyle/>
          <a:p>
            <a:fld id="{6EA04ABD-BC90-439C-B3B8-17AC93D7F94B}" type="slidenum">
              <a:rPr lang="en-US" smtClean="0"/>
              <a:t>‹#›</a:t>
            </a:fld>
            <a:endParaRPr lang="en-US"/>
          </a:p>
        </p:txBody>
      </p:sp>
    </p:spTree>
    <p:extLst>
      <p:ext uri="{BB962C8B-B14F-4D97-AF65-F5344CB8AC3E}">
        <p14:creationId xmlns:p14="http://schemas.microsoft.com/office/powerpoint/2010/main" val="152234254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A02DE9-E058-2D93-8057-39F6A143AFFC}"/>
              </a:ext>
            </a:extLst>
          </p:cNvPr>
          <p:cNvSpPr>
            <a:spLocks noGrp="1"/>
          </p:cNvSpPr>
          <p:nvPr>
            <p:ph type="dt" sz="half" idx="10"/>
          </p:nvPr>
        </p:nvSpPr>
        <p:spPr>
          <a:xfrm>
            <a:off x="838200" y="6356350"/>
            <a:ext cx="2743200" cy="365125"/>
          </a:xfrm>
          <a:prstGeom prst="rect">
            <a:avLst/>
          </a:prstGeom>
        </p:spPr>
        <p:txBody>
          <a:bodyPr/>
          <a:lstStyle/>
          <a:p>
            <a:fld id="{C861A57E-4ADA-4D9B-BA44-19A544750E34}" type="datetimeFigureOut">
              <a:rPr lang="en-US" smtClean="0"/>
              <a:t>4/16/2023</a:t>
            </a:fld>
            <a:endParaRPr lang="en-US"/>
          </a:p>
        </p:txBody>
      </p:sp>
      <p:sp>
        <p:nvSpPr>
          <p:cNvPr id="3" name="Footer Placeholder 2">
            <a:extLst>
              <a:ext uri="{FF2B5EF4-FFF2-40B4-BE49-F238E27FC236}">
                <a16:creationId xmlns:a16="http://schemas.microsoft.com/office/drawing/2014/main" id="{3996D25E-3652-DA1F-6E5A-837D65AA2F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7959F52-8387-4936-9D0C-3C7869B13325}"/>
              </a:ext>
            </a:extLst>
          </p:cNvPr>
          <p:cNvSpPr>
            <a:spLocks noGrp="1"/>
          </p:cNvSpPr>
          <p:nvPr>
            <p:ph type="sldNum" sz="quarter" idx="12"/>
          </p:nvPr>
        </p:nvSpPr>
        <p:spPr>
          <a:xfrm>
            <a:off x="8610600" y="6356350"/>
            <a:ext cx="2743200" cy="365125"/>
          </a:xfrm>
          <a:prstGeom prst="rect">
            <a:avLst/>
          </a:prstGeom>
        </p:spPr>
        <p:txBody>
          <a:bodyPr/>
          <a:lstStyle/>
          <a:p>
            <a:fld id="{6EA04ABD-BC90-439C-B3B8-17AC93D7F94B}" type="slidenum">
              <a:rPr lang="en-US" smtClean="0"/>
              <a:t>‹#›</a:t>
            </a:fld>
            <a:endParaRPr lang="en-US"/>
          </a:p>
        </p:txBody>
      </p:sp>
    </p:spTree>
    <p:extLst>
      <p:ext uri="{BB962C8B-B14F-4D97-AF65-F5344CB8AC3E}">
        <p14:creationId xmlns:p14="http://schemas.microsoft.com/office/powerpoint/2010/main" val="388688949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2FF7D-200B-E35E-9460-AC8B42A1078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3DD2834-3AAB-F042-D798-93FB324E4E1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4784B54-7EC8-EA99-98FB-75F18AFC0CD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6329200-690E-4B6D-34B5-A9232861623B}"/>
              </a:ext>
            </a:extLst>
          </p:cNvPr>
          <p:cNvSpPr>
            <a:spLocks noGrp="1"/>
          </p:cNvSpPr>
          <p:nvPr>
            <p:ph type="dt" sz="half" idx="10"/>
          </p:nvPr>
        </p:nvSpPr>
        <p:spPr>
          <a:xfrm>
            <a:off x="838200" y="6356350"/>
            <a:ext cx="2743200" cy="365125"/>
          </a:xfrm>
          <a:prstGeom prst="rect">
            <a:avLst/>
          </a:prstGeom>
        </p:spPr>
        <p:txBody>
          <a:bodyPr/>
          <a:lstStyle/>
          <a:p>
            <a:fld id="{C861A57E-4ADA-4D9B-BA44-19A544750E34}" type="datetimeFigureOut">
              <a:rPr lang="en-US" smtClean="0"/>
              <a:t>4/16/2023</a:t>
            </a:fld>
            <a:endParaRPr lang="en-US"/>
          </a:p>
        </p:txBody>
      </p:sp>
      <p:sp>
        <p:nvSpPr>
          <p:cNvPr id="6" name="Footer Placeholder 5">
            <a:extLst>
              <a:ext uri="{FF2B5EF4-FFF2-40B4-BE49-F238E27FC236}">
                <a16:creationId xmlns:a16="http://schemas.microsoft.com/office/drawing/2014/main" id="{2152CE1C-2C83-BCF5-E4C5-827BCFC070B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40F0F2F-3B35-DD97-DE3A-564904824ECE}"/>
              </a:ext>
            </a:extLst>
          </p:cNvPr>
          <p:cNvSpPr>
            <a:spLocks noGrp="1"/>
          </p:cNvSpPr>
          <p:nvPr>
            <p:ph type="sldNum" sz="quarter" idx="12"/>
          </p:nvPr>
        </p:nvSpPr>
        <p:spPr>
          <a:xfrm>
            <a:off x="8610600" y="6356350"/>
            <a:ext cx="2743200" cy="365125"/>
          </a:xfrm>
          <a:prstGeom prst="rect">
            <a:avLst/>
          </a:prstGeom>
        </p:spPr>
        <p:txBody>
          <a:bodyPr/>
          <a:lstStyle/>
          <a:p>
            <a:fld id="{6EA04ABD-BC90-439C-B3B8-17AC93D7F94B}" type="slidenum">
              <a:rPr lang="en-US" smtClean="0"/>
              <a:t>‹#›</a:t>
            </a:fld>
            <a:endParaRPr lang="en-US"/>
          </a:p>
        </p:txBody>
      </p:sp>
    </p:spTree>
    <p:extLst>
      <p:ext uri="{BB962C8B-B14F-4D97-AF65-F5344CB8AC3E}">
        <p14:creationId xmlns:p14="http://schemas.microsoft.com/office/powerpoint/2010/main" val="287069251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5F455-80BA-29FF-7740-639166803A4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7FC365F-5D75-735B-064F-E5E963BB543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4B823BB-28DA-B2C8-A68C-56F3E8F7E06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C9ED34-217C-18FA-CDF3-E33DFA2969B4}"/>
              </a:ext>
            </a:extLst>
          </p:cNvPr>
          <p:cNvSpPr>
            <a:spLocks noGrp="1"/>
          </p:cNvSpPr>
          <p:nvPr>
            <p:ph type="dt" sz="half" idx="10"/>
          </p:nvPr>
        </p:nvSpPr>
        <p:spPr>
          <a:xfrm>
            <a:off x="838200" y="6356350"/>
            <a:ext cx="2743200" cy="365125"/>
          </a:xfrm>
          <a:prstGeom prst="rect">
            <a:avLst/>
          </a:prstGeom>
        </p:spPr>
        <p:txBody>
          <a:bodyPr/>
          <a:lstStyle/>
          <a:p>
            <a:fld id="{C861A57E-4ADA-4D9B-BA44-19A544750E34}" type="datetimeFigureOut">
              <a:rPr lang="en-US" smtClean="0"/>
              <a:t>4/16/2023</a:t>
            </a:fld>
            <a:endParaRPr lang="en-US"/>
          </a:p>
        </p:txBody>
      </p:sp>
      <p:sp>
        <p:nvSpPr>
          <p:cNvPr id="6" name="Footer Placeholder 5">
            <a:extLst>
              <a:ext uri="{FF2B5EF4-FFF2-40B4-BE49-F238E27FC236}">
                <a16:creationId xmlns:a16="http://schemas.microsoft.com/office/drawing/2014/main" id="{181F7CAB-624C-538E-34ED-536A80FBB38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1219DE7-7867-06D6-A160-38C0672D0F14}"/>
              </a:ext>
            </a:extLst>
          </p:cNvPr>
          <p:cNvSpPr>
            <a:spLocks noGrp="1"/>
          </p:cNvSpPr>
          <p:nvPr>
            <p:ph type="sldNum" sz="quarter" idx="12"/>
          </p:nvPr>
        </p:nvSpPr>
        <p:spPr>
          <a:xfrm>
            <a:off x="8610600" y="6356350"/>
            <a:ext cx="2743200" cy="365125"/>
          </a:xfrm>
          <a:prstGeom prst="rect">
            <a:avLst/>
          </a:prstGeom>
        </p:spPr>
        <p:txBody>
          <a:bodyPr/>
          <a:lstStyle/>
          <a:p>
            <a:fld id="{6EA04ABD-BC90-439C-B3B8-17AC93D7F94B}" type="slidenum">
              <a:rPr lang="en-US" smtClean="0"/>
              <a:t>‹#›</a:t>
            </a:fld>
            <a:endParaRPr lang="en-US"/>
          </a:p>
        </p:txBody>
      </p:sp>
    </p:spTree>
    <p:extLst>
      <p:ext uri="{BB962C8B-B14F-4D97-AF65-F5344CB8AC3E}">
        <p14:creationId xmlns:p14="http://schemas.microsoft.com/office/powerpoint/2010/main" val="43993462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4500C-1C47-BD32-9F74-8A3C6160F07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5FEA533-5896-D431-D6DF-37042F29468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B2932C-797E-EA00-9BA5-81C31A71F44C}"/>
              </a:ext>
            </a:extLst>
          </p:cNvPr>
          <p:cNvSpPr>
            <a:spLocks noGrp="1"/>
          </p:cNvSpPr>
          <p:nvPr>
            <p:ph type="dt" sz="half" idx="10"/>
          </p:nvPr>
        </p:nvSpPr>
        <p:spPr>
          <a:xfrm>
            <a:off x="838200" y="6356350"/>
            <a:ext cx="2743200" cy="365125"/>
          </a:xfrm>
          <a:prstGeom prst="rect">
            <a:avLst/>
          </a:prstGeom>
        </p:spPr>
        <p:txBody>
          <a:bodyPr/>
          <a:lstStyle/>
          <a:p>
            <a:fld id="{C861A57E-4ADA-4D9B-BA44-19A544750E34}" type="datetimeFigureOut">
              <a:rPr lang="en-US" smtClean="0"/>
              <a:t>4/16/2023</a:t>
            </a:fld>
            <a:endParaRPr lang="en-US"/>
          </a:p>
        </p:txBody>
      </p:sp>
      <p:sp>
        <p:nvSpPr>
          <p:cNvPr id="5" name="Footer Placeholder 4">
            <a:extLst>
              <a:ext uri="{FF2B5EF4-FFF2-40B4-BE49-F238E27FC236}">
                <a16:creationId xmlns:a16="http://schemas.microsoft.com/office/drawing/2014/main" id="{2EA5789B-A9CE-440A-3D52-74D0AA15585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067BEB2-F5C9-CD0E-E6D8-BD5BA75CCBD0}"/>
              </a:ext>
            </a:extLst>
          </p:cNvPr>
          <p:cNvSpPr>
            <a:spLocks noGrp="1"/>
          </p:cNvSpPr>
          <p:nvPr>
            <p:ph type="sldNum" sz="quarter" idx="12"/>
          </p:nvPr>
        </p:nvSpPr>
        <p:spPr>
          <a:xfrm>
            <a:off x="8610600" y="6356350"/>
            <a:ext cx="2743200" cy="365125"/>
          </a:xfrm>
          <a:prstGeom prst="rect">
            <a:avLst/>
          </a:prstGeom>
        </p:spPr>
        <p:txBody>
          <a:bodyPr/>
          <a:lstStyle/>
          <a:p>
            <a:fld id="{6EA04ABD-BC90-439C-B3B8-17AC93D7F94B}" type="slidenum">
              <a:rPr lang="en-US" smtClean="0"/>
              <a:t>‹#›</a:t>
            </a:fld>
            <a:endParaRPr lang="en-US"/>
          </a:p>
        </p:txBody>
      </p:sp>
    </p:spTree>
    <p:extLst>
      <p:ext uri="{BB962C8B-B14F-4D97-AF65-F5344CB8AC3E}">
        <p14:creationId xmlns:p14="http://schemas.microsoft.com/office/powerpoint/2010/main" val="164840287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16A9CDE-A7B9-4CD3-7B96-C9F7E5D935F1}"/>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9B89359-FF72-49BF-ABC3-49211A71CFA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D7D4CB-CF48-C32F-AF2D-46ABF8B622EC}"/>
              </a:ext>
            </a:extLst>
          </p:cNvPr>
          <p:cNvSpPr>
            <a:spLocks noGrp="1"/>
          </p:cNvSpPr>
          <p:nvPr>
            <p:ph type="dt" sz="half" idx="10"/>
          </p:nvPr>
        </p:nvSpPr>
        <p:spPr>
          <a:xfrm>
            <a:off x="838200" y="6356350"/>
            <a:ext cx="2743200" cy="365125"/>
          </a:xfrm>
          <a:prstGeom prst="rect">
            <a:avLst/>
          </a:prstGeom>
        </p:spPr>
        <p:txBody>
          <a:bodyPr/>
          <a:lstStyle/>
          <a:p>
            <a:fld id="{C861A57E-4ADA-4D9B-BA44-19A544750E34}" type="datetimeFigureOut">
              <a:rPr lang="en-US" smtClean="0"/>
              <a:t>4/16/2023</a:t>
            </a:fld>
            <a:endParaRPr lang="en-US"/>
          </a:p>
        </p:txBody>
      </p:sp>
      <p:sp>
        <p:nvSpPr>
          <p:cNvPr id="5" name="Footer Placeholder 4">
            <a:extLst>
              <a:ext uri="{FF2B5EF4-FFF2-40B4-BE49-F238E27FC236}">
                <a16:creationId xmlns:a16="http://schemas.microsoft.com/office/drawing/2014/main" id="{9B94F321-85DF-7FE5-0F9C-2CED66A48AF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A062F1A-5E30-3071-F0E8-B11EFC1A4A55}"/>
              </a:ext>
            </a:extLst>
          </p:cNvPr>
          <p:cNvSpPr>
            <a:spLocks noGrp="1"/>
          </p:cNvSpPr>
          <p:nvPr>
            <p:ph type="sldNum" sz="quarter" idx="12"/>
          </p:nvPr>
        </p:nvSpPr>
        <p:spPr>
          <a:xfrm>
            <a:off x="8610600" y="6356350"/>
            <a:ext cx="2743200" cy="365125"/>
          </a:xfrm>
          <a:prstGeom prst="rect">
            <a:avLst/>
          </a:prstGeom>
        </p:spPr>
        <p:txBody>
          <a:bodyPr/>
          <a:lstStyle/>
          <a:p>
            <a:fld id="{6EA04ABD-BC90-439C-B3B8-17AC93D7F94B}" type="slidenum">
              <a:rPr lang="en-US" smtClean="0"/>
              <a:t>‹#›</a:t>
            </a:fld>
            <a:endParaRPr lang="en-US"/>
          </a:p>
        </p:txBody>
      </p:sp>
    </p:spTree>
    <p:extLst>
      <p:ext uri="{BB962C8B-B14F-4D97-AF65-F5344CB8AC3E}">
        <p14:creationId xmlns:p14="http://schemas.microsoft.com/office/powerpoint/2010/main" val="297902987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9"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2"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7828813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790A21-5113-4AB9-8F6D-306808A692B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7AE257-BA26-47B3-B601-3D992018CF7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1846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2023/4/16</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27245281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2023/4/16</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11140729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2023/4/16</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16750174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2023/4/16</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29714850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2023/4/16</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41949992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2023/4/16</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18427235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2023/4/16</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24275022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2023/4/16</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24616466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790A21-5113-4AB9-8F6D-306808A692B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7AE257-BA26-47B3-B601-3D992018CF7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33207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2023/4/16</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8410653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2023/4/16</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8220093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2023/4/16</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24799038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84764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2023/4/16</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36835275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2023/4/16</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11793546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2023/4/16</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42480570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2023/4/16</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13183927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2023/4/16</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35315614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2023/4/16</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31080062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790A21-5113-4AB9-8F6D-306808A692B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7AE257-BA26-47B3-B601-3D992018CF7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39326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2023/4/16</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129612080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2023/4/16</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9250658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2023/4/16</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426141420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2023/4/16</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188216936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2023/4/16</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252465546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447061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2023/4/16</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142317016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2023/4/16</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181737597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2023/4/16</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131211790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2023/4/16</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19222458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790A21-5113-4AB9-8F6D-306808A692B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7AE257-BA26-47B3-B601-3D992018CF7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070837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2023/4/16</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144996426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2023/4/16</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163233327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2023/4/16</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187509733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2023/4/16</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222794701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2023/4/16</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40564821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2023/4/16</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93342725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2023/4/16</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51592556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677929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êu đề bản chiếu">
    <p:spTree>
      <p:nvGrpSpPr>
        <p:cNvPr id="1" name=""/>
        <p:cNvGrpSpPr/>
        <p:nvPr/>
      </p:nvGrpSpPr>
      <p:grpSpPr>
        <a:xfrm>
          <a:off x="0" y="0"/>
          <a:ext cx="0" cy="0"/>
          <a:chOff x="0" y="0"/>
          <a:chExt cx="0" cy="0"/>
        </a:xfrm>
      </p:grpSpPr>
      <p:sp>
        <p:nvSpPr>
          <p:cNvPr id="2" name="Tiêu đề 1"/>
          <p:cNvSpPr>
            <a:spLocks noGrp="1"/>
          </p:cNvSpPr>
          <p:nvPr>
            <p:ph type="ctrTitle"/>
          </p:nvPr>
        </p:nvSpPr>
        <p:spPr>
          <a:xfrm>
            <a:off x="914400" y="2130426"/>
            <a:ext cx="10363200" cy="1470025"/>
          </a:xfrm>
        </p:spPr>
        <p:txBody>
          <a:bodyPr/>
          <a:lstStyle/>
          <a:p>
            <a:r>
              <a:rPr lang="vi-VN"/>
              <a:t>Bấm &amp; sửa kiểu tiêu đề</a:t>
            </a:r>
            <a:endParaRPr lang="en-US"/>
          </a:p>
        </p:txBody>
      </p:sp>
      <p:sp>
        <p:nvSpPr>
          <p:cNvPr id="3" name="Tiêu đề phụ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vi-VN"/>
              <a:t>Bấm &amp; sửa kiểu phụ đề</a:t>
            </a:r>
            <a:endParaRPr lang="en-US"/>
          </a:p>
        </p:txBody>
      </p:sp>
      <p:sp>
        <p:nvSpPr>
          <p:cNvPr id="4" name="Nơi giữ chỗ cho Ngày tháng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5A7F2DD6-7B87-4CD7-B71C-A09BE31827C3}"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4/16/2023</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5" name="Nơi giữ chỗ cho Chân trang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6" name="Nơi giữ chỗ cho Số hiệu Bản chiếu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B82F382-E842-47D2-9AE4-887AB6AEEAAB}" type="slidenum">
              <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73902044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Nội dung 2"/>
          <p:cNvSpPr>
            <a:spLocks noGrp="1"/>
          </p:cNvSpPr>
          <p:nvPr>
            <p:ph idx="1"/>
          </p:nvPr>
        </p:nvSpPr>
        <p:spPr/>
        <p:txBody>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gày tháng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1938370B-002D-4A5E-89F5-7314C21F8476}"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4/16/2023</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5" name="Nơi giữ chỗ cho Chân trang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6" name="Nơi giữ chỗ cho Số hiệu Bản chiếu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E01E725-76B7-4979-9A38-205184BBF981}" type="slidenum">
              <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5227724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790A21-5113-4AB9-8F6D-306808A692B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7AE257-BA26-47B3-B601-3D992018CF7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430304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Đầu trang của Phần">
    <p:spTree>
      <p:nvGrpSpPr>
        <p:cNvPr id="1" name=""/>
        <p:cNvGrpSpPr/>
        <p:nvPr/>
      </p:nvGrpSpPr>
      <p:grpSpPr>
        <a:xfrm>
          <a:off x="0" y="0"/>
          <a:ext cx="0" cy="0"/>
          <a:chOff x="0" y="0"/>
          <a:chExt cx="0" cy="0"/>
        </a:xfrm>
      </p:grpSpPr>
      <p:sp>
        <p:nvSpPr>
          <p:cNvPr id="2" name="Tiêu đề 1"/>
          <p:cNvSpPr>
            <a:spLocks noGrp="1"/>
          </p:cNvSpPr>
          <p:nvPr>
            <p:ph type="title"/>
          </p:nvPr>
        </p:nvSpPr>
        <p:spPr>
          <a:xfrm>
            <a:off x="963084" y="4406901"/>
            <a:ext cx="10363200" cy="1362075"/>
          </a:xfrm>
        </p:spPr>
        <p:txBody>
          <a:bodyPr anchor="t"/>
          <a:lstStyle>
            <a:lvl1pPr algn="l">
              <a:defRPr sz="4000" b="1" cap="all"/>
            </a:lvl1pPr>
          </a:lstStyle>
          <a:p>
            <a:r>
              <a:rPr lang="vi-VN"/>
              <a:t>Bấm &amp; sửa kiểu tiêu đề</a:t>
            </a:r>
            <a:endParaRPr lang="en-US"/>
          </a:p>
        </p:txBody>
      </p:sp>
      <p:sp>
        <p:nvSpPr>
          <p:cNvPr id="3" name="Nơi giữ chỗ cho Văn bản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Bấm &amp; sửa kiểu tiêu đề</a:t>
            </a:r>
          </a:p>
        </p:txBody>
      </p:sp>
      <p:sp>
        <p:nvSpPr>
          <p:cNvPr id="4" name="Nơi giữ chỗ cho Ngày tháng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289D0C6E-BFC1-4E69-A9BA-0978F74696ED}"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4/16/2023</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5" name="Nơi giữ chỗ cho Chân trang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6" name="Nơi giữ chỗ cho Số hiệu Bản chiếu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32716E6-39E7-4010-9A61-995E1A668FD8}" type="slidenum">
              <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29676347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Hai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Nội dung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ội dung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5" name="Nơi giữ chỗ cho Ngày tháng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9AA7A8E9-3CC1-473F-A96C-8A4DD0EABDF1}"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4/16/2023</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6" name="Nơi giữ chỗ cho Chân trang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7" name="Nơi giữ chỗ cho Số hiệu Bản chiếu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143CBCA-9299-4CB9-9E8D-DC420E151115}" type="slidenum">
              <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04620621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Phép so sánh">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lvl1pPr>
              <a:defRPr/>
            </a:lvl1pPr>
          </a:lstStyle>
          <a:p>
            <a:r>
              <a:rPr lang="vi-VN"/>
              <a:t>Bấm &amp; sửa kiểu tiêu đề</a:t>
            </a:r>
            <a:endParaRPr lang="en-US"/>
          </a:p>
        </p:txBody>
      </p:sp>
      <p:sp>
        <p:nvSpPr>
          <p:cNvPr id="3" name="Nơi giữ chỗ cho Văn bản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Bấm &amp; sửa kiểu tiêu đề</a:t>
            </a:r>
          </a:p>
        </p:txBody>
      </p:sp>
      <p:sp>
        <p:nvSpPr>
          <p:cNvPr id="4" name="Nơi giữ chỗ cho Nội dung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5" name="Nơi giữ chỗ cho Văn bản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Bấm &amp; sửa kiểu tiêu đề</a:t>
            </a:r>
          </a:p>
        </p:txBody>
      </p:sp>
      <p:sp>
        <p:nvSpPr>
          <p:cNvPr id="6" name="Nơi giữ chỗ cho Nội dung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7" name="Nơi giữ chỗ cho Ngày tháng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F32A93EA-D493-439B-B112-6B6175CE2A27}"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4/16/2023</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8" name="Nơi giữ chỗ cho Chân trang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9" name="Nơi giữ chỗ cho Số hiệu Bản chiếu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943B330-E809-4504-9DA1-E72BA747217F}" type="slidenum">
              <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85456109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Chỉ Tiêu đề">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Ngày tháng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4EF952A5-5456-48E1-BEE4-36F0B19118DC}"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4/16/2023</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4" name="Nơi giữ chỗ cho Chân trang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5" name="Nơi giữ chỗ cho Số hiệu Bản chiếu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7BD1645-B99D-459A-B73E-DFE2861696D0}" type="slidenum">
              <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56717159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Trống">
    <p:spTree>
      <p:nvGrpSpPr>
        <p:cNvPr id="1" name=""/>
        <p:cNvGrpSpPr/>
        <p:nvPr/>
      </p:nvGrpSpPr>
      <p:grpSpPr>
        <a:xfrm>
          <a:off x="0" y="0"/>
          <a:ext cx="0" cy="0"/>
          <a:chOff x="0" y="0"/>
          <a:chExt cx="0" cy="0"/>
        </a:xfrm>
      </p:grpSpPr>
      <p:sp>
        <p:nvSpPr>
          <p:cNvPr id="2" name="Nơi giữ chỗ cho Ngày tháng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72D2C950-580A-4181-A18C-12D06B75177D}"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4/16/2023</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3" name="Nơi giữ chỗ cho Chân trang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4" name="Nơi giữ chỗ cho Số hiệu Bản chiếu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E30EB67-8CF1-4A66-BAFE-1280AC094D3A}" type="slidenum">
              <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76014147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Nội dung với Phụ đề">
    <p:spTree>
      <p:nvGrpSpPr>
        <p:cNvPr id="1" name=""/>
        <p:cNvGrpSpPr/>
        <p:nvPr/>
      </p:nvGrpSpPr>
      <p:grpSpPr>
        <a:xfrm>
          <a:off x="0" y="0"/>
          <a:ext cx="0" cy="0"/>
          <a:chOff x="0" y="0"/>
          <a:chExt cx="0" cy="0"/>
        </a:xfrm>
      </p:grpSpPr>
      <p:sp>
        <p:nvSpPr>
          <p:cNvPr id="2" name="Tiêu đề 1"/>
          <p:cNvSpPr>
            <a:spLocks noGrp="1"/>
          </p:cNvSpPr>
          <p:nvPr>
            <p:ph type="title"/>
          </p:nvPr>
        </p:nvSpPr>
        <p:spPr>
          <a:xfrm>
            <a:off x="609601" y="273050"/>
            <a:ext cx="4011084" cy="1162050"/>
          </a:xfrm>
        </p:spPr>
        <p:txBody>
          <a:bodyPr anchor="b"/>
          <a:lstStyle>
            <a:lvl1pPr algn="l">
              <a:defRPr sz="2000" b="1"/>
            </a:lvl1pPr>
          </a:lstStyle>
          <a:p>
            <a:r>
              <a:rPr lang="vi-VN"/>
              <a:t>Bấm &amp; sửa kiểu tiêu đề</a:t>
            </a:r>
            <a:endParaRPr lang="en-US"/>
          </a:p>
        </p:txBody>
      </p:sp>
      <p:sp>
        <p:nvSpPr>
          <p:cNvPr id="3" name="Nơi giữ chỗ cho Nội dung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Văn bản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t>Bấm &amp; sửa kiểu tiêu đề</a:t>
            </a:r>
          </a:p>
        </p:txBody>
      </p:sp>
      <p:sp>
        <p:nvSpPr>
          <p:cNvPr id="5" name="Nơi giữ chỗ cho Ngày tháng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D6784520-6946-40FD-867F-9EC8B8E789F9}"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4/16/2023</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6" name="Nơi giữ chỗ cho Chân trang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7" name="Nơi giữ chỗ cho Số hiệu Bản chiếu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652F7E7-84B4-425D-BDA7-455CD2BB5BB1}" type="slidenum">
              <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96968860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Ảnh với Phụ đề">
    <p:spTree>
      <p:nvGrpSpPr>
        <p:cNvPr id="1" name=""/>
        <p:cNvGrpSpPr/>
        <p:nvPr/>
      </p:nvGrpSpPr>
      <p:grpSpPr>
        <a:xfrm>
          <a:off x="0" y="0"/>
          <a:ext cx="0" cy="0"/>
          <a:chOff x="0" y="0"/>
          <a:chExt cx="0" cy="0"/>
        </a:xfrm>
      </p:grpSpPr>
      <p:sp>
        <p:nvSpPr>
          <p:cNvPr id="2" name="Tiêu đề 1"/>
          <p:cNvSpPr>
            <a:spLocks noGrp="1"/>
          </p:cNvSpPr>
          <p:nvPr>
            <p:ph type="title"/>
          </p:nvPr>
        </p:nvSpPr>
        <p:spPr>
          <a:xfrm>
            <a:off x="2389717" y="4800600"/>
            <a:ext cx="7315200" cy="566738"/>
          </a:xfrm>
        </p:spPr>
        <p:txBody>
          <a:bodyPr anchor="b"/>
          <a:lstStyle>
            <a:lvl1pPr algn="l">
              <a:defRPr sz="2000" b="1"/>
            </a:lvl1pPr>
          </a:lstStyle>
          <a:p>
            <a:r>
              <a:rPr lang="vi-VN"/>
              <a:t>Bấm &amp; sửa kiểu tiêu đề</a:t>
            </a:r>
            <a:endParaRPr lang="en-US"/>
          </a:p>
        </p:txBody>
      </p:sp>
      <p:sp>
        <p:nvSpPr>
          <p:cNvPr id="3" name="Nơi giữ chỗ cho Hình ảnh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Nơi giữ chỗ cho Văn bản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t>Bấm &amp; sửa kiểu tiêu đề</a:t>
            </a:r>
          </a:p>
        </p:txBody>
      </p:sp>
      <p:sp>
        <p:nvSpPr>
          <p:cNvPr id="5" name="Nơi giữ chỗ cho Ngày tháng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7B17E3BA-DBCC-4A41-9466-5F584DE00524}"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4/16/2023</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6" name="Nơi giữ chỗ cho Chân trang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7" name="Nơi giữ chỗ cho Số hiệu Bản chiếu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A5C0815-0127-4E09-BAF1-D02FDC814711}" type="slidenum">
              <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79790104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Văn bản Dọc 2"/>
          <p:cNvSpPr>
            <a:spLocks noGrp="1"/>
          </p:cNvSpPr>
          <p:nvPr>
            <p:ph type="body" orient="vert" idx="1"/>
          </p:nvPr>
        </p:nvSpPr>
        <p:spPr/>
        <p:txBody>
          <a:bodyPr vert="eaVert"/>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gày tháng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673C6531-D7F6-4F2E-8B2C-23A4301CAE4D}"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4/16/2023</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5" name="Nơi giữ chỗ cho Chân trang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6" name="Nơi giữ chỗ cho Số hiệu Bản chiếu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CEBC78D-CDC8-46D4-B07B-9A308FCB14CB}" type="slidenum">
              <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75070409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ề Dọc 1"/>
          <p:cNvSpPr>
            <a:spLocks noGrp="1"/>
          </p:cNvSpPr>
          <p:nvPr>
            <p:ph type="title" orient="vert"/>
          </p:nvPr>
        </p:nvSpPr>
        <p:spPr>
          <a:xfrm>
            <a:off x="8839200" y="274639"/>
            <a:ext cx="2743200" cy="5851525"/>
          </a:xfrm>
        </p:spPr>
        <p:txBody>
          <a:bodyPr vert="eaVert"/>
          <a:lstStyle/>
          <a:p>
            <a:r>
              <a:rPr lang="vi-VN"/>
              <a:t>Bấm &amp; sửa kiểu tiêu đề</a:t>
            </a:r>
            <a:endParaRPr lang="en-US"/>
          </a:p>
        </p:txBody>
      </p:sp>
      <p:sp>
        <p:nvSpPr>
          <p:cNvPr id="3" name="Nơi giữ chỗ cho Văn bản Dọc 2"/>
          <p:cNvSpPr>
            <a:spLocks noGrp="1"/>
          </p:cNvSpPr>
          <p:nvPr>
            <p:ph type="body" orient="vert" idx="1"/>
          </p:nvPr>
        </p:nvSpPr>
        <p:spPr>
          <a:xfrm>
            <a:off x="609600" y="274639"/>
            <a:ext cx="8026400" cy="5851525"/>
          </a:xfrm>
        </p:spPr>
        <p:txBody>
          <a:bodyPr vert="eaVert"/>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gày tháng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9291F8ED-EA9B-4D2D-A424-A03EB22289DC}"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4/16/2023</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5" name="Nơi giữ chỗ cho Chân trang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6" name="Nơi giữ chỗ cho Số hiệu Bản chiếu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EC6409D-8ABF-486E-9BC6-AADC8ABE336F}" type="slidenum">
              <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7794561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2023/4/16</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21922353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790A21-5113-4AB9-8F6D-306808A692B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7AE257-BA26-47B3-B601-3D992018CF7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887499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2023/4/16</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267228535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2023/4/16</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187287965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2023/4/16</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116758379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2023/4/16</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269478514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2023/4/16</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230761203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2023/4/16</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123960863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2023/4/16</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31177847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2023/4/16</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156166560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2023/4/16</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269992682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2023/4/16</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3287969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790A21-5113-4AB9-8F6D-306808A692B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7AE257-BA26-47B3-B601-3D992018CF7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468369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711482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2023/4/16</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181321640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2023/4/16</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408863958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2023/4/16</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424700611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2023/4/16</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134164053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2023/4/16</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182797964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2023/4/16</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97936872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2023/4/16</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208949626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2023/4/16</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73345866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2023/4/16</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37271855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790A21-5113-4AB9-8F6D-306808A692B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7AE257-BA26-47B3-B601-3D992018CF7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608695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2023/4/16</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185200885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2023/4/16</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128408439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967080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2023/4/16</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427337209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2023/4/16</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366849936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2023/4/16</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61614952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2023/4/16</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261949784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2023/4/16</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157763749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2023/4/16</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313062666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2023/4/16</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4975037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790A21-5113-4AB9-8F6D-306808A692B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7AE257-BA26-47B3-B601-3D992018CF7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976655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2023/4/16</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2699446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2023/4/16</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141125017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2023/4/16</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250129006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2023/4/16</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367066537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83190876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D9DBBF-6FFA-6F8C-8C9D-D2C9B18A02C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15C438F-98EB-34FD-9704-4F86CF66E06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9B99FD8-8AA4-4942-472A-E639E2D89EAE}"/>
              </a:ext>
            </a:extLst>
          </p:cNvPr>
          <p:cNvSpPr>
            <a:spLocks noGrp="1"/>
          </p:cNvSpPr>
          <p:nvPr>
            <p:ph type="dt" sz="half" idx="10"/>
          </p:nvPr>
        </p:nvSpPr>
        <p:spPr>
          <a:xfrm>
            <a:off x="838200" y="6356350"/>
            <a:ext cx="2743200" cy="365125"/>
          </a:xfrm>
          <a:prstGeom prst="rect">
            <a:avLst/>
          </a:prstGeom>
        </p:spPr>
        <p:txBody>
          <a:bodyPr/>
          <a:lstStyle/>
          <a:p>
            <a:fld id="{C861A57E-4ADA-4D9B-BA44-19A544750E34}" type="datetimeFigureOut">
              <a:rPr lang="en-US" smtClean="0"/>
              <a:t>4/16/2023</a:t>
            </a:fld>
            <a:endParaRPr lang="en-US"/>
          </a:p>
        </p:txBody>
      </p:sp>
      <p:sp>
        <p:nvSpPr>
          <p:cNvPr id="5" name="Footer Placeholder 4">
            <a:extLst>
              <a:ext uri="{FF2B5EF4-FFF2-40B4-BE49-F238E27FC236}">
                <a16:creationId xmlns:a16="http://schemas.microsoft.com/office/drawing/2014/main" id="{857AEC81-3CDA-86CC-DF6D-92FE98EF511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F35D894-2BA9-42E6-578F-C863434AF7A9}"/>
              </a:ext>
            </a:extLst>
          </p:cNvPr>
          <p:cNvSpPr>
            <a:spLocks noGrp="1"/>
          </p:cNvSpPr>
          <p:nvPr>
            <p:ph type="sldNum" sz="quarter" idx="12"/>
          </p:nvPr>
        </p:nvSpPr>
        <p:spPr>
          <a:xfrm>
            <a:off x="8610600" y="6356350"/>
            <a:ext cx="2743200" cy="365125"/>
          </a:xfrm>
          <a:prstGeom prst="rect">
            <a:avLst/>
          </a:prstGeom>
        </p:spPr>
        <p:txBody>
          <a:bodyPr/>
          <a:lstStyle/>
          <a:p>
            <a:fld id="{6EA04ABD-BC90-439C-B3B8-17AC93D7F94B}" type="slidenum">
              <a:rPr lang="en-US" smtClean="0"/>
              <a:t>‹#›</a:t>
            </a:fld>
            <a:endParaRPr lang="en-US"/>
          </a:p>
        </p:txBody>
      </p:sp>
    </p:spTree>
    <p:extLst>
      <p:ext uri="{BB962C8B-B14F-4D97-AF65-F5344CB8AC3E}">
        <p14:creationId xmlns:p14="http://schemas.microsoft.com/office/powerpoint/2010/main" val="129645739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8E3E4-34BD-2E93-85B5-9D154169EC2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22888CB-67BB-A1C4-13D0-5BE931D72A30}"/>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F49BF7-E09A-6A21-F092-60A5A6D00171}"/>
              </a:ext>
            </a:extLst>
          </p:cNvPr>
          <p:cNvSpPr>
            <a:spLocks noGrp="1"/>
          </p:cNvSpPr>
          <p:nvPr>
            <p:ph type="dt" sz="half" idx="10"/>
          </p:nvPr>
        </p:nvSpPr>
        <p:spPr>
          <a:xfrm>
            <a:off x="838200" y="6356350"/>
            <a:ext cx="2743200" cy="365125"/>
          </a:xfrm>
          <a:prstGeom prst="rect">
            <a:avLst/>
          </a:prstGeom>
        </p:spPr>
        <p:txBody>
          <a:bodyPr/>
          <a:lstStyle/>
          <a:p>
            <a:fld id="{C861A57E-4ADA-4D9B-BA44-19A544750E34}" type="datetimeFigureOut">
              <a:rPr lang="en-US" smtClean="0"/>
              <a:t>4/16/2023</a:t>
            </a:fld>
            <a:endParaRPr lang="en-US"/>
          </a:p>
        </p:txBody>
      </p:sp>
      <p:sp>
        <p:nvSpPr>
          <p:cNvPr id="5" name="Footer Placeholder 4">
            <a:extLst>
              <a:ext uri="{FF2B5EF4-FFF2-40B4-BE49-F238E27FC236}">
                <a16:creationId xmlns:a16="http://schemas.microsoft.com/office/drawing/2014/main" id="{A649C886-CD1C-08BD-4720-9B5BCF1AF21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9ECC0CA-9205-9032-0C7D-9CE89F07E98A}"/>
              </a:ext>
            </a:extLst>
          </p:cNvPr>
          <p:cNvSpPr>
            <a:spLocks noGrp="1"/>
          </p:cNvSpPr>
          <p:nvPr>
            <p:ph type="sldNum" sz="quarter" idx="12"/>
          </p:nvPr>
        </p:nvSpPr>
        <p:spPr>
          <a:xfrm>
            <a:off x="8610600" y="6356350"/>
            <a:ext cx="2743200" cy="365125"/>
          </a:xfrm>
          <a:prstGeom prst="rect">
            <a:avLst/>
          </a:prstGeom>
        </p:spPr>
        <p:txBody>
          <a:bodyPr/>
          <a:lstStyle/>
          <a:p>
            <a:fld id="{6EA04ABD-BC90-439C-B3B8-17AC93D7F94B}" type="slidenum">
              <a:rPr lang="en-US" smtClean="0"/>
              <a:t>‹#›</a:t>
            </a:fld>
            <a:endParaRPr lang="en-US"/>
          </a:p>
        </p:txBody>
      </p:sp>
    </p:spTree>
    <p:extLst>
      <p:ext uri="{BB962C8B-B14F-4D97-AF65-F5344CB8AC3E}">
        <p14:creationId xmlns:p14="http://schemas.microsoft.com/office/powerpoint/2010/main" val="30377130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0A856-5C34-C8C0-D3C8-0C230996E5A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48A4A39-0284-7960-B0C0-767F545FCA1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B80BDD7-FC9E-9F39-F312-9A2250810C06}"/>
              </a:ext>
            </a:extLst>
          </p:cNvPr>
          <p:cNvSpPr>
            <a:spLocks noGrp="1"/>
          </p:cNvSpPr>
          <p:nvPr>
            <p:ph type="dt" sz="half" idx="10"/>
          </p:nvPr>
        </p:nvSpPr>
        <p:spPr>
          <a:xfrm>
            <a:off x="838200" y="6356350"/>
            <a:ext cx="2743200" cy="365125"/>
          </a:xfrm>
          <a:prstGeom prst="rect">
            <a:avLst/>
          </a:prstGeom>
        </p:spPr>
        <p:txBody>
          <a:bodyPr/>
          <a:lstStyle/>
          <a:p>
            <a:fld id="{C861A57E-4ADA-4D9B-BA44-19A544750E34}" type="datetimeFigureOut">
              <a:rPr lang="en-US" smtClean="0"/>
              <a:t>4/16/2023</a:t>
            </a:fld>
            <a:endParaRPr lang="en-US"/>
          </a:p>
        </p:txBody>
      </p:sp>
      <p:sp>
        <p:nvSpPr>
          <p:cNvPr id="5" name="Footer Placeholder 4">
            <a:extLst>
              <a:ext uri="{FF2B5EF4-FFF2-40B4-BE49-F238E27FC236}">
                <a16:creationId xmlns:a16="http://schemas.microsoft.com/office/drawing/2014/main" id="{8C330D65-50B6-337D-F82F-0AA21A712D7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BA0C273-41F5-71B4-0AB0-6CEB8DDB29C3}"/>
              </a:ext>
            </a:extLst>
          </p:cNvPr>
          <p:cNvSpPr>
            <a:spLocks noGrp="1"/>
          </p:cNvSpPr>
          <p:nvPr>
            <p:ph type="sldNum" sz="quarter" idx="12"/>
          </p:nvPr>
        </p:nvSpPr>
        <p:spPr>
          <a:xfrm>
            <a:off x="8610600" y="6356350"/>
            <a:ext cx="2743200" cy="365125"/>
          </a:xfrm>
          <a:prstGeom prst="rect">
            <a:avLst/>
          </a:prstGeom>
        </p:spPr>
        <p:txBody>
          <a:bodyPr/>
          <a:lstStyle/>
          <a:p>
            <a:fld id="{6EA04ABD-BC90-439C-B3B8-17AC93D7F94B}" type="slidenum">
              <a:rPr lang="en-US" smtClean="0"/>
              <a:t>‹#›</a:t>
            </a:fld>
            <a:endParaRPr lang="en-US"/>
          </a:p>
        </p:txBody>
      </p:sp>
    </p:spTree>
    <p:extLst>
      <p:ext uri="{BB962C8B-B14F-4D97-AF65-F5344CB8AC3E}">
        <p14:creationId xmlns:p14="http://schemas.microsoft.com/office/powerpoint/2010/main" val="58613345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06BB00-03D6-B102-D533-868A8095E01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918398-9922-F490-C70B-D952DA468160}"/>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8734ECF-9186-6FC7-005B-073CA9CC91E9}"/>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6B75971-99AA-40C1-96AE-6ED8413D732C}"/>
              </a:ext>
            </a:extLst>
          </p:cNvPr>
          <p:cNvSpPr>
            <a:spLocks noGrp="1"/>
          </p:cNvSpPr>
          <p:nvPr>
            <p:ph type="dt" sz="half" idx="10"/>
          </p:nvPr>
        </p:nvSpPr>
        <p:spPr>
          <a:xfrm>
            <a:off x="838200" y="6356350"/>
            <a:ext cx="2743200" cy="365125"/>
          </a:xfrm>
          <a:prstGeom prst="rect">
            <a:avLst/>
          </a:prstGeom>
        </p:spPr>
        <p:txBody>
          <a:bodyPr/>
          <a:lstStyle/>
          <a:p>
            <a:fld id="{C861A57E-4ADA-4D9B-BA44-19A544750E34}" type="datetimeFigureOut">
              <a:rPr lang="en-US" smtClean="0"/>
              <a:t>4/16/2023</a:t>
            </a:fld>
            <a:endParaRPr lang="en-US"/>
          </a:p>
        </p:txBody>
      </p:sp>
      <p:sp>
        <p:nvSpPr>
          <p:cNvPr id="6" name="Footer Placeholder 5">
            <a:extLst>
              <a:ext uri="{FF2B5EF4-FFF2-40B4-BE49-F238E27FC236}">
                <a16:creationId xmlns:a16="http://schemas.microsoft.com/office/drawing/2014/main" id="{C07F5E66-A852-702E-4BF0-30FD15017D5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E2F7265-02AB-DFB9-948F-259FDEAB2AC8}"/>
              </a:ext>
            </a:extLst>
          </p:cNvPr>
          <p:cNvSpPr>
            <a:spLocks noGrp="1"/>
          </p:cNvSpPr>
          <p:nvPr>
            <p:ph type="sldNum" sz="quarter" idx="12"/>
          </p:nvPr>
        </p:nvSpPr>
        <p:spPr>
          <a:xfrm>
            <a:off x="8610600" y="6356350"/>
            <a:ext cx="2743200" cy="365125"/>
          </a:xfrm>
          <a:prstGeom prst="rect">
            <a:avLst/>
          </a:prstGeom>
        </p:spPr>
        <p:txBody>
          <a:bodyPr/>
          <a:lstStyle/>
          <a:p>
            <a:fld id="{6EA04ABD-BC90-439C-B3B8-17AC93D7F94B}" type="slidenum">
              <a:rPr lang="en-US" smtClean="0"/>
              <a:t>‹#›</a:t>
            </a:fld>
            <a:endParaRPr lang="en-US"/>
          </a:p>
        </p:txBody>
      </p:sp>
    </p:spTree>
    <p:extLst>
      <p:ext uri="{BB962C8B-B14F-4D97-AF65-F5344CB8AC3E}">
        <p14:creationId xmlns:p14="http://schemas.microsoft.com/office/powerpoint/2010/main" val="307285946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26366-D581-7936-9297-79FB2FC58793}"/>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09AA10E-A19D-5715-665D-48B49FABE3B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FA7996E-AF2B-6D44-66F7-1F7CE3C071F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2DCFF26-71A5-1C64-4210-BDB6F75E34A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45D337D-E745-F45B-0D12-0395CA7CC696}"/>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BED3088-576F-7EAE-CF6E-AEDDC7A9861A}"/>
              </a:ext>
            </a:extLst>
          </p:cNvPr>
          <p:cNvSpPr>
            <a:spLocks noGrp="1"/>
          </p:cNvSpPr>
          <p:nvPr>
            <p:ph type="dt" sz="half" idx="10"/>
          </p:nvPr>
        </p:nvSpPr>
        <p:spPr>
          <a:xfrm>
            <a:off x="838200" y="6356350"/>
            <a:ext cx="2743200" cy="365125"/>
          </a:xfrm>
          <a:prstGeom prst="rect">
            <a:avLst/>
          </a:prstGeom>
        </p:spPr>
        <p:txBody>
          <a:bodyPr/>
          <a:lstStyle/>
          <a:p>
            <a:fld id="{C861A57E-4ADA-4D9B-BA44-19A544750E34}" type="datetimeFigureOut">
              <a:rPr lang="en-US" smtClean="0"/>
              <a:t>4/16/2023</a:t>
            </a:fld>
            <a:endParaRPr lang="en-US"/>
          </a:p>
        </p:txBody>
      </p:sp>
      <p:sp>
        <p:nvSpPr>
          <p:cNvPr id="8" name="Footer Placeholder 7">
            <a:extLst>
              <a:ext uri="{FF2B5EF4-FFF2-40B4-BE49-F238E27FC236}">
                <a16:creationId xmlns:a16="http://schemas.microsoft.com/office/drawing/2014/main" id="{D2DD1A72-EA6C-8C81-5A95-FFEF684974D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F9E9FD52-D230-B784-576C-3D001523EA95}"/>
              </a:ext>
            </a:extLst>
          </p:cNvPr>
          <p:cNvSpPr>
            <a:spLocks noGrp="1"/>
          </p:cNvSpPr>
          <p:nvPr>
            <p:ph type="sldNum" sz="quarter" idx="12"/>
          </p:nvPr>
        </p:nvSpPr>
        <p:spPr>
          <a:xfrm>
            <a:off x="8610600" y="6356350"/>
            <a:ext cx="2743200" cy="365125"/>
          </a:xfrm>
          <a:prstGeom prst="rect">
            <a:avLst/>
          </a:prstGeom>
        </p:spPr>
        <p:txBody>
          <a:bodyPr/>
          <a:lstStyle/>
          <a:p>
            <a:fld id="{6EA04ABD-BC90-439C-B3B8-17AC93D7F94B}" type="slidenum">
              <a:rPr lang="en-US" smtClean="0"/>
              <a:t>‹#›</a:t>
            </a:fld>
            <a:endParaRPr lang="en-US"/>
          </a:p>
        </p:txBody>
      </p:sp>
    </p:spTree>
    <p:extLst>
      <p:ext uri="{BB962C8B-B14F-4D97-AF65-F5344CB8AC3E}">
        <p14:creationId xmlns:p14="http://schemas.microsoft.com/office/powerpoint/2010/main" val="10196562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18" Type="http://schemas.openxmlformats.org/officeDocument/2006/relationships/hyperlink" Target="https://www.facebook.com/groups/629898828017053" TargetMode="Externa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2.png"/><Relationship Id="rId2" Type="http://schemas.openxmlformats.org/officeDocument/2006/relationships/slideLayout" Target="../slideLayouts/slideLayout13.xml"/><Relationship Id="rId16"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4.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18" Type="http://schemas.openxmlformats.org/officeDocument/2006/relationships/hyperlink" Target="https://www.facebook.com/groups/629898828017053" TargetMode="Externa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image" Target="../media/image2.png"/><Relationship Id="rId2" Type="http://schemas.openxmlformats.org/officeDocument/2006/relationships/slideLayout" Target="../slideLayouts/slideLayout25.xml"/><Relationship Id="rId16" Type="http://schemas.openxmlformats.org/officeDocument/2006/relationships/image" Target="../media/image1.png"/><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image" Target="../media/image4.png"/><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18" Type="http://schemas.openxmlformats.org/officeDocument/2006/relationships/hyperlink" Target="https://www.facebook.com/groups/629898828017053" TargetMode="Externa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image" Target="../media/image2.png"/><Relationship Id="rId2" Type="http://schemas.openxmlformats.org/officeDocument/2006/relationships/slideLayout" Target="../slideLayouts/slideLayout37.xml"/><Relationship Id="rId16" Type="http://schemas.openxmlformats.org/officeDocument/2006/relationships/image" Target="../media/image1.png"/><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image" Target="../media/image4.png"/><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image" Target="../media/image3.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image" Target="../media/image1.png"/><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theme" Target="../theme/theme6.xml"/><Relationship Id="rId18" Type="http://schemas.openxmlformats.org/officeDocument/2006/relationships/hyperlink" Target="https://www.facebook.com/groups/629898828017053" TargetMode="Externa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17" Type="http://schemas.openxmlformats.org/officeDocument/2006/relationships/image" Target="../media/image2.png"/><Relationship Id="rId2" Type="http://schemas.openxmlformats.org/officeDocument/2006/relationships/slideLayout" Target="../slideLayouts/slideLayout60.xml"/><Relationship Id="rId16" Type="http://schemas.openxmlformats.org/officeDocument/2006/relationships/image" Target="../media/image1.png"/><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5" Type="http://schemas.openxmlformats.org/officeDocument/2006/relationships/image" Target="../media/image4.png"/><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image" Target="../media/image3.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theme" Target="../theme/theme7.xml"/><Relationship Id="rId18" Type="http://schemas.openxmlformats.org/officeDocument/2006/relationships/hyperlink" Target="https://www.facebook.com/groups/629898828017053" TargetMode="Externa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17" Type="http://schemas.openxmlformats.org/officeDocument/2006/relationships/image" Target="../media/image2.png"/><Relationship Id="rId2" Type="http://schemas.openxmlformats.org/officeDocument/2006/relationships/slideLayout" Target="../slideLayouts/slideLayout72.xml"/><Relationship Id="rId16" Type="http://schemas.openxmlformats.org/officeDocument/2006/relationships/image" Target="../media/image1.png"/><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5" Type="http://schemas.openxmlformats.org/officeDocument/2006/relationships/image" Target="../media/image4.png"/><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image" Target="../media/image3.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theme" Target="../theme/theme8.xml"/><Relationship Id="rId18" Type="http://schemas.openxmlformats.org/officeDocument/2006/relationships/hyperlink" Target="https://www.facebook.com/groups/629898828017053" TargetMode="Externa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slideLayout" Target="../slideLayouts/slideLayout94.xml"/><Relationship Id="rId17" Type="http://schemas.openxmlformats.org/officeDocument/2006/relationships/image" Target="../media/image2.png"/><Relationship Id="rId2" Type="http://schemas.openxmlformats.org/officeDocument/2006/relationships/slideLayout" Target="../slideLayouts/slideLayout84.xml"/><Relationship Id="rId16" Type="http://schemas.openxmlformats.org/officeDocument/2006/relationships/image" Target="../media/image1.png"/><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5" Type="http://schemas.openxmlformats.org/officeDocument/2006/relationships/image" Target="../media/image4.png"/><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 Id="rId14" Type="http://schemas.openxmlformats.org/officeDocument/2006/relationships/image" Target="../media/image3.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theme" Target="../theme/theme9.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slideLayout" Target="../slideLayouts/slideLayout106.xml"/><Relationship Id="rId2" Type="http://schemas.openxmlformats.org/officeDocument/2006/relationships/slideLayout" Target="../slideLayouts/slideLayout96.xml"/><Relationship Id="rId16" Type="http://schemas.openxmlformats.org/officeDocument/2006/relationships/image" Target="../media/image5.png"/><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5" Type="http://schemas.openxmlformats.org/officeDocument/2006/relationships/image" Target="../media/image1.png"/><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 Id="rId14" Type="http://schemas.openxmlformats.org/officeDocument/2006/relationships/hyperlink" Target="https://www.facebook.com/groups/629898828017053"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8790A21-5113-4AB9-8F6D-306808A692B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67AE257-BA26-47B3-B601-3D992018CF7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2" name="Title 1">
            <a:extLst>
              <a:ext uri="{FF2B5EF4-FFF2-40B4-BE49-F238E27FC236}">
                <a16:creationId xmlns:a16="http://schemas.microsoft.com/office/drawing/2014/main" id="{7A218C26-69B7-499C-B190-96851A78FEC6}"/>
              </a:ext>
            </a:extLst>
          </p:cNvPr>
          <p:cNvSpPr txBox="1">
            <a:spLocks/>
          </p:cNvSpPr>
          <p:nvPr userDrawn="1"/>
        </p:nvSpPr>
        <p:spPr>
          <a:xfrm>
            <a:off x="-483523"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err="1">
                <a:ln>
                  <a:noFill/>
                </a:ln>
                <a:solidFill>
                  <a:srgbClr val="A5A5A5">
                    <a:lumMod val="60000"/>
                    <a:lumOff val="40000"/>
                  </a:srgbClr>
                </a:solidFill>
                <a:effectLst/>
                <a:uLnTx/>
                <a:uFillTx/>
                <a:latin typeface="#9Slide07 HoneyCream" pitchFamily="2" charset="0"/>
                <a:ea typeface="+mj-ea"/>
                <a:cs typeface="+mj-cs"/>
              </a:rPr>
              <a:t>Măng</a:t>
            </a:r>
            <a:r>
              <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rPr>
              <a:t> Non</a:t>
            </a:r>
          </a:p>
        </p:txBody>
      </p:sp>
      <p:sp>
        <p:nvSpPr>
          <p:cNvPr id="13" name="Title 1">
            <a:extLst>
              <a:ext uri="{FF2B5EF4-FFF2-40B4-BE49-F238E27FC236}">
                <a16:creationId xmlns:a16="http://schemas.microsoft.com/office/drawing/2014/main" id="{6AA5128D-EAF5-483C-871A-4BFED87FD86D}"/>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3865583858"/>
      </p:ext>
    </p:extLst>
  </p:cSld>
  <p:clrMap bg1="lt1" tx1="dk1" bg2="lt2" tx2="dk2" accent1="accent1" accent2="accent2" accent3="accent3" accent4="accent4" accent5="accent5" accent6="accent6" hlink="hlink" folHlink="folHlink"/>
  <p:sldLayoutIdLst>
    <p:sldLayoutId id="2147483661"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14"/>
          <a:srcRect l="24948" t="4345" r="4820" b="55235"/>
          <a:stretch/>
        </p:blipFill>
        <p:spPr>
          <a:xfrm>
            <a:off x="0" y="0"/>
            <a:ext cx="12192002" cy="6885719"/>
          </a:xfrm>
          <a:prstGeom prst="rect">
            <a:avLst/>
          </a:prstGeom>
        </p:spPr>
      </p:pic>
      <p:pic>
        <p:nvPicPr>
          <p:cNvPr id="3" name="图片 2"/>
          <p:cNvPicPr>
            <a:picLocks noChangeAspect="1"/>
          </p:cNvPicPr>
          <p:nvPr userDrawn="1"/>
        </p:nvPicPr>
        <p:blipFill rotWithShape="1">
          <a:blip r:embed="rId15" cstate="print">
            <a:extLst>
              <a:ext uri="{28A0092B-C50C-407E-A947-70E740481C1C}">
                <a14:useLocalDpi xmlns:a14="http://schemas.microsoft.com/office/drawing/2010/main" val="0"/>
              </a:ext>
            </a:extLst>
          </a:blip>
          <a:srcRect l="2448" r="7405"/>
          <a:stretch/>
        </p:blipFill>
        <p:spPr>
          <a:xfrm>
            <a:off x="-38100" y="95250"/>
            <a:ext cx="12211050" cy="6586796"/>
          </a:xfrm>
          <a:prstGeom prst="rect">
            <a:avLst/>
          </a:prstGeom>
        </p:spPr>
      </p:pic>
      <p:pic>
        <p:nvPicPr>
          <p:cNvPr id="4" name="Picture 3">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6"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5" name="Picture 4">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6" name="TextBox 3">
            <a:extLst>
              <a:ext uri="{FF2B5EF4-FFF2-40B4-BE49-F238E27FC236}">
                <a16:creationId xmlns:a16="http://schemas.microsoft.com/office/drawing/2014/main"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hlinkClick r:id="rId18">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cs typeface="Times New Roman" panose="02020603050405020304" pitchFamily="18" charset="0"/>
            </a:endParaRPr>
          </a:p>
        </p:txBody>
      </p:sp>
      <p:sp>
        <p:nvSpPr>
          <p:cNvPr id="7" name="Title 1">
            <a:extLst>
              <a:ext uri="{FF2B5EF4-FFF2-40B4-BE49-F238E27FC236}">
                <a16:creationId xmlns:a16="http://schemas.microsoft.com/office/drawing/2014/main"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cs typeface="+mj-cs"/>
            </a:endParaRPr>
          </a:p>
        </p:txBody>
      </p:sp>
      <p:sp>
        <p:nvSpPr>
          <p:cNvPr id="9" name="Title 1">
            <a:extLst>
              <a:ext uri="{FF2B5EF4-FFF2-40B4-BE49-F238E27FC236}">
                <a16:creationId xmlns:a16="http://schemas.microsoft.com/office/drawing/2014/main" id="{7A218C26-69B7-499C-B190-96851A78FEC6}"/>
              </a:ext>
            </a:extLst>
          </p:cNvPr>
          <p:cNvSpPr txBox="1">
            <a:spLocks/>
          </p:cNvSpPr>
          <p:nvPr userDrawn="1"/>
        </p:nvSpPr>
        <p:spPr>
          <a:xfrm>
            <a:off x="-483523"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err="1">
                <a:ln>
                  <a:noFill/>
                </a:ln>
                <a:solidFill>
                  <a:srgbClr val="0070C0">
                    <a:lumMod val="60000"/>
                    <a:lumOff val="40000"/>
                  </a:srgbClr>
                </a:solidFill>
                <a:effectLst/>
                <a:uLnTx/>
                <a:uFillTx/>
                <a:latin typeface="#9Slide07 HoneyCream" pitchFamily="2" charset="0"/>
                <a:cs typeface="+mj-cs"/>
              </a:rPr>
              <a:t>Măng</a:t>
            </a:r>
            <a:r>
              <a:rPr kumimoji="0" lang="en-US" sz="1800" b="0" i="0" u="none" strike="noStrike" kern="1200" cap="none" spc="0" normalizeH="0" baseline="0" noProof="0" dirty="0">
                <a:ln>
                  <a:noFill/>
                </a:ln>
                <a:solidFill>
                  <a:srgbClr val="0070C0">
                    <a:lumMod val="60000"/>
                    <a:lumOff val="40000"/>
                  </a:srgbClr>
                </a:solidFill>
                <a:effectLst/>
                <a:uLnTx/>
                <a:uFillTx/>
                <a:latin typeface="#9Slide07 HoneyCream" pitchFamily="2" charset="0"/>
                <a:cs typeface="+mj-cs"/>
              </a:rPr>
              <a:t> Non</a:t>
            </a:r>
          </a:p>
        </p:txBody>
      </p:sp>
      <p:sp>
        <p:nvSpPr>
          <p:cNvPr id="10" name="Title 1">
            <a:extLst>
              <a:ext uri="{FF2B5EF4-FFF2-40B4-BE49-F238E27FC236}">
                <a16:creationId xmlns:a16="http://schemas.microsoft.com/office/drawing/2014/main" id="{6AA5128D-EAF5-483C-871A-4BFED87FD86D}"/>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50AE47"/>
                </a:solidFill>
                <a:effectLst/>
                <a:uLnTx/>
                <a:uFillTx/>
                <a:latin typeface="#9Slide07 HoneyCream" pitchFamily="2" charset="0"/>
                <a:cs typeface="+mj-cs"/>
              </a:rPr>
              <a:t>Măng Non</a:t>
            </a:r>
            <a:endParaRPr kumimoji="0" lang="en-US" sz="3200" b="0" i="0" u="none" strike="noStrike" kern="1200" cap="none" spc="0" normalizeH="0" baseline="0" noProof="0" dirty="0">
              <a:ln>
                <a:noFill/>
              </a:ln>
              <a:solidFill>
                <a:srgbClr val="50AE47"/>
              </a:solidFill>
              <a:effectLst/>
              <a:uLnTx/>
              <a:uFillTx/>
              <a:latin typeface="#9Slide07 HoneyCream" pitchFamily="2" charset="0"/>
              <a:cs typeface="+mj-cs"/>
            </a:endParaRPr>
          </a:p>
        </p:txBody>
      </p:sp>
    </p:spTree>
    <p:extLst>
      <p:ext uri="{BB962C8B-B14F-4D97-AF65-F5344CB8AC3E}">
        <p14:creationId xmlns:p14="http://schemas.microsoft.com/office/powerpoint/2010/main" val="1913430178"/>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5" r:id="rId8"/>
    <p:sldLayoutId id="2147483686" r:id="rId9"/>
    <p:sldLayoutId id="2147483687" r:id="rId10"/>
    <p:sldLayoutId id="2147483688" r:id="rId11"/>
    <p:sldLayoutId id="214748368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14"/>
          <a:srcRect l="24948" t="4345" r="4820" b="55235"/>
          <a:stretch/>
        </p:blipFill>
        <p:spPr>
          <a:xfrm>
            <a:off x="0" y="0"/>
            <a:ext cx="12192002" cy="6885719"/>
          </a:xfrm>
          <a:prstGeom prst="rect">
            <a:avLst/>
          </a:prstGeom>
        </p:spPr>
      </p:pic>
      <p:pic>
        <p:nvPicPr>
          <p:cNvPr id="3" name="图片 2"/>
          <p:cNvPicPr>
            <a:picLocks noChangeAspect="1"/>
          </p:cNvPicPr>
          <p:nvPr userDrawn="1"/>
        </p:nvPicPr>
        <p:blipFill rotWithShape="1">
          <a:blip r:embed="rId15" cstate="print">
            <a:extLst>
              <a:ext uri="{28A0092B-C50C-407E-A947-70E740481C1C}">
                <a14:useLocalDpi xmlns:a14="http://schemas.microsoft.com/office/drawing/2010/main" val="0"/>
              </a:ext>
            </a:extLst>
          </a:blip>
          <a:srcRect l="2448" r="7405"/>
          <a:stretch/>
        </p:blipFill>
        <p:spPr>
          <a:xfrm>
            <a:off x="-38100" y="95250"/>
            <a:ext cx="12211050" cy="6586796"/>
          </a:xfrm>
          <a:prstGeom prst="rect">
            <a:avLst/>
          </a:prstGeom>
        </p:spPr>
      </p:pic>
      <p:pic>
        <p:nvPicPr>
          <p:cNvPr id="4" name="Picture 3">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6"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5" name="Picture 4">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6" name="TextBox 3">
            <a:extLst>
              <a:ext uri="{FF2B5EF4-FFF2-40B4-BE49-F238E27FC236}">
                <a16:creationId xmlns:a16="http://schemas.microsoft.com/office/drawing/2014/main"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hlinkClick r:id="rId18">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cs typeface="Times New Roman" panose="02020603050405020304" pitchFamily="18" charset="0"/>
            </a:endParaRPr>
          </a:p>
        </p:txBody>
      </p:sp>
      <p:sp>
        <p:nvSpPr>
          <p:cNvPr id="7" name="Title 1">
            <a:extLst>
              <a:ext uri="{FF2B5EF4-FFF2-40B4-BE49-F238E27FC236}">
                <a16:creationId xmlns:a16="http://schemas.microsoft.com/office/drawing/2014/main"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cs typeface="+mj-cs"/>
            </a:endParaRPr>
          </a:p>
        </p:txBody>
      </p:sp>
      <p:sp>
        <p:nvSpPr>
          <p:cNvPr id="9" name="Title 1">
            <a:extLst>
              <a:ext uri="{FF2B5EF4-FFF2-40B4-BE49-F238E27FC236}">
                <a16:creationId xmlns:a16="http://schemas.microsoft.com/office/drawing/2014/main" id="{7A218C26-69B7-499C-B190-96851A78FEC6}"/>
              </a:ext>
            </a:extLst>
          </p:cNvPr>
          <p:cNvSpPr txBox="1">
            <a:spLocks/>
          </p:cNvSpPr>
          <p:nvPr userDrawn="1"/>
        </p:nvSpPr>
        <p:spPr>
          <a:xfrm>
            <a:off x="-483523"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err="1">
                <a:ln>
                  <a:noFill/>
                </a:ln>
                <a:solidFill>
                  <a:srgbClr val="0070C0">
                    <a:lumMod val="60000"/>
                    <a:lumOff val="40000"/>
                  </a:srgbClr>
                </a:solidFill>
                <a:effectLst/>
                <a:uLnTx/>
                <a:uFillTx/>
                <a:latin typeface="#9Slide07 HoneyCream" pitchFamily="2" charset="0"/>
                <a:cs typeface="+mj-cs"/>
              </a:rPr>
              <a:t>Măng</a:t>
            </a:r>
            <a:r>
              <a:rPr kumimoji="0" lang="en-US" sz="1800" b="0" i="0" u="none" strike="noStrike" kern="1200" cap="none" spc="0" normalizeH="0" baseline="0" noProof="0" dirty="0">
                <a:ln>
                  <a:noFill/>
                </a:ln>
                <a:solidFill>
                  <a:srgbClr val="0070C0">
                    <a:lumMod val="60000"/>
                    <a:lumOff val="40000"/>
                  </a:srgbClr>
                </a:solidFill>
                <a:effectLst/>
                <a:uLnTx/>
                <a:uFillTx/>
                <a:latin typeface="#9Slide07 HoneyCream" pitchFamily="2" charset="0"/>
                <a:cs typeface="+mj-cs"/>
              </a:rPr>
              <a:t> Non</a:t>
            </a:r>
          </a:p>
        </p:txBody>
      </p:sp>
      <p:sp>
        <p:nvSpPr>
          <p:cNvPr id="10" name="Title 1">
            <a:extLst>
              <a:ext uri="{FF2B5EF4-FFF2-40B4-BE49-F238E27FC236}">
                <a16:creationId xmlns:a16="http://schemas.microsoft.com/office/drawing/2014/main" id="{6AA5128D-EAF5-483C-871A-4BFED87FD86D}"/>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50AE47"/>
                </a:solidFill>
                <a:effectLst/>
                <a:uLnTx/>
                <a:uFillTx/>
                <a:latin typeface="#9Slide07 HoneyCream" pitchFamily="2" charset="0"/>
                <a:cs typeface="+mj-cs"/>
              </a:rPr>
              <a:t>Măng Non</a:t>
            </a:r>
            <a:endParaRPr kumimoji="0" lang="en-US" sz="3200" b="0" i="0" u="none" strike="noStrike" kern="1200" cap="none" spc="0" normalizeH="0" baseline="0" noProof="0" dirty="0">
              <a:ln>
                <a:noFill/>
              </a:ln>
              <a:solidFill>
                <a:srgbClr val="50AE47"/>
              </a:solidFill>
              <a:effectLst/>
              <a:uLnTx/>
              <a:uFillTx/>
              <a:latin typeface="#9Slide07 HoneyCream" pitchFamily="2" charset="0"/>
              <a:cs typeface="+mj-cs"/>
            </a:endParaRPr>
          </a:p>
        </p:txBody>
      </p:sp>
    </p:spTree>
    <p:extLst>
      <p:ext uri="{BB962C8B-B14F-4D97-AF65-F5344CB8AC3E}">
        <p14:creationId xmlns:p14="http://schemas.microsoft.com/office/powerpoint/2010/main" val="3568395915"/>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705" r:id="rId8"/>
    <p:sldLayoutId id="2147483706" r:id="rId9"/>
    <p:sldLayoutId id="2147483707" r:id="rId10"/>
    <p:sldLayoutId id="2147483708" r:id="rId11"/>
    <p:sldLayoutId id="214748370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14"/>
          <a:srcRect l="24948" t="4345" r="4820" b="55235"/>
          <a:stretch/>
        </p:blipFill>
        <p:spPr>
          <a:xfrm>
            <a:off x="0" y="0"/>
            <a:ext cx="12192002" cy="6885719"/>
          </a:xfrm>
          <a:prstGeom prst="rect">
            <a:avLst/>
          </a:prstGeom>
        </p:spPr>
      </p:pic>
      <p:pic>
        <p:nvPicPr>
          <p:cNvPr id="3" name="图片 2"/>
          <p:cNvPicPr>
            <a:picLocks noChangeAspect="1"/>
          </p:cNvPicPr>
          <p:nvPr userDrawn="1"/>
        </p:nvPicPr>
        <p:blipFill rotWithShape="1">
          <a:blip r:embed="rId15" cstate="print">
            <a:extLst>
              <a:ext uri="{28A0092B-C50C-407E-A947-70E740481C1C}">
                <a14:useLocalDpi xmlns:a14="http://schemas.microsoft.com/office/drawing/2010/main" val="0"/>
              </a:ext>
            </a:extLst>
          </a:blip>
          <a:srcRect l="2448" r="7405"/>
          <a:stretch/>
        </p:blipFill>
        <p:spPr>
          <a:xfrm>
            <a:off x="-38100" y="95250"/>
            <a:ext cx="12211050" cy="6586796"/>
          </a:xfrm>
          <a:prstGeom prst="rect">
            <a:avLst/>
          </a:prstGeom>
        </p:spPr>
      </p:pic>
      <p:pic>
        <p:nvPicPr>
          <p:cNvPr id="4" name="Picture 3">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6"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5" name="Picture 4">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6" name="TextBox 3">
            <a:extLst>
              <a:ext uri="{FF2B5EF4-FFF2-40B4-BE49-F238E27FC236}">
                <a16:creationId xmlns:a16="http://schemas.microsoft.com/office/drawing/2014/main"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hlinkClick r:id="rId18">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cs typeface="Times New Roman" panose="02020603050405020304" pitchFamily="18" charset="0"/>
            </a:endParaRPr>
          </a:p>
        </p:txBody>
      </p:sp>
      <p:sp>
        <p:nvSpPr>
          <p:cNvPr id="7" name="Title 1">
            <a:extLst>
              <a:ext uri="{FF2B5EF4-FFF2-40B4-BE49-F238E27FC236}">
                <a16:creationId xmlns:a16="http://schemas.microsoft.com/office/drawing/2014/main"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cs typeface="+mj-cs"/>
            </a:endParaRPr>
          </a:p>
        </p:txBody>
      </p:sp>
      <p:sp>
        <p:nvSpPr>
          <p:cNvPr id="9" name="Title 1">
            <a:extLst>
              <a:ext uri="{FF2B5EF4-FFF2-40B4-BE49-F238E27FC236}">
                <a16:creationId xmlns:a16="http://schemas.microsoft.com/office/drawing/2014/main" id="{7A218C26-69B7-499C-B190-96851A78FEC6}"/>
              </a:ext>
            </a:extLst>
          </p:cNvPr>
          <p:cNvSpPr txBox="1">
            <a:spLocks/>
          </p:cNvSpPr>
          <p:nvPr userDrawn="1"/>
        </p:nvSpPr>
        <p:spPr>
          <a:xfrm>
            <a:off x="-483523"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err="1">
                <a:ln>
                  <a:noFill/>
                </a:ln>
                <a:solidFill>
                  <a:srgbClr val="0070C0">
                    <a:lumMod val="60000"/>
                    <a:lumOff val="40000"/>
                  </a:srgbClr>
                </a:solidFill>
                <a:effectLst/>
                <a:uLnTx/>
                <a:uFillTx/>
                <a:latin typeface="#9Slide07 HoneyCream" pitchFamily="2" charset="0"/>
                <a:cs typeface="+mj-cs"/>
              </a:rPr>
              <a:t>Măng</a:t>
            </a:r>
            <a:r>
              <a:rPr kumimoji="0" lang="en-US" sz="1800" b="0" i="0" u="none" strike="noStrike" kern="1200" cap="none" spc="0" normalizeH="0" baseline="0" noProof="0" dirty="0">
                <a:ln>
                  <a:noFill/>
                </a:ln>
                <a:solidFill>
                  <a:srgbClr val="0070C0">
                    <a:lumMod val="60000"/>
                    <a:lumOff val="40000"/>
                  </a:srgbClr>
                </a:solidFill>
                <a:effectLst/>
                <a:uLnTx/>
                <a:uFillTx/>
                <a:latin typeface="#9Slide07 HoneyCream" pitchFamily="2" charset="0"/>
                <a:cs typeface="+mj-cs"/>
              </a:rPr>
              <a:t> Non</a:t>
            </a:r>
          </a:p>
        </p:txBody>
      </p:sp>
      <p:sp>
        <p:nvSpPr>
          <p:cNvPr id="10" name="Title 1">
            <a:extLst>
              <a:ext uri="{FF2B5EF4-FFF2-40B4-BE49-F238E27FC236}">
                <a16:creationId xmlns:a16="http://schemas.microsoft.com/office/drawing/2014/main" id="{6AA5128D-EAF5-483C-871A-4BFED87FD86D}"/>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50AE47"/>
                </a:solidFill>
                <a:effectLst/>
                <a:uLnTx/>
                <a:uFillTx/>
                <a:latin typeface="#9Slide07 HoneyCream" pitchFamily="2" charset="0"/>
                <a:cs typeface="+mj-cs"/>
              </a:rPr>
              <a:t>Măng Non</a:t>
            </a:r>
            <a:endParaRPr kumimoji="0" lang="en-US" sz="3200" b="0" i="0" u="none" strike="noStrike" kern="1200" cap="none" spc="0" normalizeH="0" baseline="0" noProof="0" dirty="0">
              <a:ln>
                <a:noFill/>
              </a:ln>
              <a:solidFill>
                <a:srgbClr val="50AE47"/>
              </a:solidFill>
              <a:effectLst/>
              <a:uLnTx/>
              <a:uFillTx/>
              <a:latin typeface="#9Slide07 HoneyCream" pitchFamily="2" charset="0"/>
              <a:cs typeface="+mj-cs"/>
            </a:endParaRPr>
          </a:p>
        </p:txBody>
      </p:sp>
    </p:spTree>
    <p:extLst>
      <p:ext uri="{BB962C8B-B14F-4D97-AF65-F5344CB8AC3E}">
        <p14:creationId xmlns:p14="http://schemas.microsoft.com/office/powerpoint/2010/main" val="2096883824"/>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ơi giữ chỗ cho Tiêu đề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vi-VN" altLang="en-US"/>
              <a:t>Bấm &amp; sửa kiểu tiêu đề</a:t>
            </a:r>
            <a:endParaRPr lang="en-US" altLang="en-US"/>
          </a:p>
        </p:txBody>
      </p:sp>
      <p:sp>
        <p:nvSpPr>
          <p:cNvPr id="3" name="Nơi giữ chỗ cho Văn bản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vi-VN" altLang="en-US"/>
              <a:t>Bấm &amp; sửa kiểu tiêu đề</a:t>
            </a:r>
          </a:p>
          <a:p>
            <a:pPr lvl="1"/>
            <a:r>
              <a:rPr lang="vi-VN" altLang="en-US"/>
              <a:t>Mức hai</a:t>
            </a:r>
          </a:p>
          <a:p>
            <a:pPr lvl="2"/>
            <a:r>
              <a:rPr lang="vi-VN" altLang="en-US"/>
              <a:t>Mức ba</a:t>
            </a:r>
          </a:p>
          <a:p>
            <a:pPr lvl="3"/>
            <a:r>
              <a:rPr lang="vi-VN" altLang="en-US"/>
              <a:t>Mức bốn</a:t>
            </a:r>
          </a:p>
          <a:p>
            <a:pPr lvl="4"/>
            <a:r>
              <a:rPr lang="vi-VN" altLang="en-US"/>
              <a:t>Mức năm</a:t>
            </a:r>
            <a:endParaRPr lang="en-US" altLang="en-US"/>
          </a:p>
        </p:txBody>
      </p:sp>
      <p:sp>
        <p:nvSpPr>
          <p:cNvPr id="4" name="Nơi giữ chỗ cho Ngày tháng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6D71280C-55C3-414D-BECB-E177B89F91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4/16/2023</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5" name="Nơi giữ chỗ cho Chân trang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6" name="Nơi giữ chỗ cho Số hiệu Bản chiếu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E394449-8308-4E3B-B631-3A74EC32A73B}" type="slidenum">
              <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endParaRPr>
          </a:p>
        </p:txBody>
      </p:sp>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2" name="Title 1">
            <a:extLst>
              <a:ext uri="{FF2B5EF4-FFF2-40B4-BE49-F238E27FC236}">
                <a16:creationId xmlns:a16="http://schemas.microsoft.com/office/drawing/2014/main" id="{7A218C26-69B7-499C-B190-96851A78FEC6}"/>
              </a:ext>
            </a:extLst>
          </p:cNvPr>
          <p:cNvSpPr txBox="1">
            <a:spLocks/>
          </p:cNvSpPr>
          <p:nvPr userDrawn="1"/>
        </p:nvSpPr>
        <p:spPr>
          <a:xfrm>
            <a:off x="-483523"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err="1">
                <a:ln>
                  <a:noFill/>
                </a:ln>
                <a:solidFill>
                  <a:srgbClr val="9BBB59">
                    <a:lumMod val="60000"/>
                    <a:lumOff val="40000"/>
                  </a:srgbClr>
                </a:solidFill>
                <a:effectLst/>
                <a:uLnTx/>
                <a:uFillTx/>
                <a:latin typeface="#9Slide07 HoneyCream" pitchFamily="2" charset="0"/>
                <a:ea typeface="+mj-ea"/>
                <a:cs typeface="+mj-cs"/>
              </a:rPr>
              <a:t>Măng</a:t>
            </a:r>
            <a:r>
              <a:rPr kumimoji="0" lang="en-US" sz="1800" b="0" i="0" u="none" strike="noStrike" kern="1200" cap="none" spc="0" normalizeH="0" baseline="0" noProof="0" dirty="0">
                <a:ln>
                  <a:noFill/>
                </a:ln>
                <a:solidFill>
                  <a:srgbClr val="9BBB59">
                    <a:lumMod val="60000"/>
                    <a:lumOff val="40000"/>
                  </a:srgbClr>
                </a:solidFill>
                <a:effectLst/>
                <a:uLnTx/>
                <a:uFillTx/>
                <a:latin typeface="#9Slide07 HoneyCream" pitchFamily="2" charset="0"/>
                <a:ea typeface="+mj-ea"/>
                <a:cs typeface="+mj-cs"/>
              </a:rPr>
              <a:t> Non</a:t>
            </a:r>
          </a:p>
        </p:txBody>
      </p:sp>
      <p:sp>
        <p:nvSpPr>
          <p:cNvPr id="13" name="Title 1">
            <a:extLst>
              <a:ext uri="{FF2B5EF4-FFF2-40B4-BE49-F238E27FC236}">
                <a16:creationId xmlns:a16="http://schemas.microsoft.com/office/drawing/2014/main" id="{6AA5128D-EAF5-483C-871A-4BFED87FD86D}"/>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460838456"/>
      </p:ext>
    </p:extLst>
  </p:cSld>
  <p:clrMap bg1="lt1" tx1="dk1" bg2="lt2" tx2="dk2" accent1="accent1" accent2="accent2" accent3="accent3" accent4="accent4" accent5="accent5" accent6="accent6" hlink="hlink" folHlink="folHlink"/>
  <p:sldLayoutIdLst>
    <p:sldLayoutId id="2147483724"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1000" fill="hold"/>
                                        <p:tgtEl>
                                          <p:spTgt spid="3">
                                            <p:txEl>
                                              <p:pRg st="0" end="0"/>
                                            </p:txEl>
                                          </p:spTgt>
                                        </p:tgtEl>
                                        <p:attrNameLst>
                                          <p:attrName>ppt_w</p:attrName>
                                        </p:attrNameLst>
                                      </p:cBhvr>
                                      <p:tavLst>
                                        <p:tav tm="0">
                                          <p:val>
                                            <p:strVal val="#ppt_w+.3"/>
                                          </p:val>
                                        </p:tav>
                                        <p:tav tm="100000">
                                          <p:val>
                                            <p:strVal val="#ppt_w"/>
                                          </p:val>
                                        </p:tav>
                                      </p:tavLst>
                                    </p:anim>
                                    <p:anim calcmode="lin" valueType="num">
                                      <p:cBhvr>
                                        <p:cTn id="15"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16" dur="1000"/>
                                        <p:tgtEl>
                                          <p:spTgt spid="3">
                                            <p:txEl>
                                              <p:pRg st="0" end="0"/>
                                            </p:txEl>
                                          </p:spTgt>
                                        </p:tgtEl>
                                      </p:cBhvr>
                                    </p:animEffect>
                                  </p:childTnLst>
                                </p:cTn>
                              </p:par>
                              <p:par>
                                <p:cTn id="17" presetID="50" presetClass="entr" presetSubtype="0" decel="100000" fill="hold" grpId="0" nodeType="with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p:cTn id="19" dur="1000" fill="hold"/>
                                        <p:tgtEl>
                                          <p:spTgt spid="3">
                                            <p:txEl>
                                              <p:pRg st="1" end="1"/>
                                            </p:txEl>
                                          </p:spTgt>
                                        </p:tgtEl>
                                        <p:attrNameLst>
                                          <p:attrName>ppt_w</p:attrName>
                                        </p:attrNameLst>
                                      </p:cBhvr>
                                      <p:tavLst>
                                        <p:tav tm="0">
                                          <p:val>
                                            <p:strVal val="#ppt_w+.3"/>
                                          </p:val>
                                        </p:tav>
                                        <p:tav tm="100000">
                                          <p:val>
                                            <p:strVal val="#ppt_w"/>
                                          </p:val>
                                        </p:tav>
                                      </p:tavLst>
                                    </p:anim>
                                    <p:anim calcmode="lin" valueType="num">
                                      <p:cBhvr>
                                        <p:cTn id="20" dur="1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21" dur="1000"/>
                                        <p:tgtEl>
                                          <p:spTgt spid="3">
                                            <p:txEl>
                                              <p:pRg st="1" end="1"/>
                                            </p:txEl>
                                          </p:spTgt>
                                        </p:tgtEl>
                                      </p:cBhvr>
                                    </p:animEffect>
                                  </p:childTnLst>
                                </p:cTn>
                              </p:par>
                              <p:par>
                                <p:cTn id="22" presetID="50" presetClass="entr" presetSubtype="0" decel="100000" fill="hold" grpId="0" nodeType="with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 calcmode="lin" valueType="num">
                                      <p:cBhvr>
                                        <p:cTn id="24" dur="1000" fill="hold"/>
                                        <p:tgtEl>
                                          <p:spTgt spid="3">
                                            <p:txEl>
                                              <p:pRg st="2" end="2"/>
                                            </p:txEl>
                                          </p:spTgt>
                                        </p:tgtEl>
                                        <p:attrNameLst>
                                          <p:attrName>ppt_w</p:attrName>
                                        </p:attrNameLst>
                                      </p:cBhvr>
                                      <p:tavLst>
                                        <p:tav tm="0">
                                          <p:val>
                                            <p:strVal val="#ppt_w+.3"/>
                                          </p:val>
                                        </p:tav>
                                        <p:tav tm="100000">
                                          <p:val>
                                            <p:strVal val="#ppt_w"/>
                                          </p:val>
                                        </p:tav>
                                      </p:tavLst>
                                    </p:anim>
                                    <p:anim calcmode="lin" valueType="num">
                                      <p:cBhvr>
                                        <p:cTn id="25"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26" dur="1000"/>
                                        <p:tgtEl>
                                          <p:spTgt spid="3">
                                            <p:txEl>
                                              <p:pRg st="2" end="2"/>
                                            </p:txEl>
                                          </p:spTgt>
                                        </p:tgtEl>
                                      </p:cBhvr>
                                    </p:animEffect>
                                  </p:childTnLst>
                                </p:cTn>
                              </p:par>
                              <p:par>
                                <p:cTn id="27" presetID="50" presetClass="entr" presetSubtype="0" decel="100000" fill="hold" grpId="0" nodeType="with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 calcmode="lin" valueType="num">
                                      <p:cBhvr>
                                        <p:cTn id="29" dur="1000" fill="hold"/>
                                        <p:tgtEl>
                                          <p:spTgt spid="3">
                                            <p:txEl>
                                              <p:pRg st="3" end="3"/>
                                            </p:txEl>
                                          </p:spTgt>
                                        </p:tgtEl>
                                        <p:attrNameLst>
                                          <p:attrName>ppt_w</p:attrName>
                                        </p:attrNameLst>
                                      </p:cBhvr>
                                      <p:tavLst>
                                        <p:tav tm="0">
                                          <p:val>
                                            <p:strVal val="#ppt_w+.3"/>
                                          </p:val>
                                        </p:tav>
                                        <p:tav tm="100000">
                                          <p:val>
                                            <p:strVal val="#ppt_w"/>
                                          </p:val>
                                        </p:tav>
                                      </p:tavLst>
                                    </p:anim>
                                    <p:anim calcmode="lin" valueType="num">
                                      <p:cBhvr>
                                        <p:cTn id="30" dur="1000" fill="hold"/>
                                        <p:tgtEl>
                                          <p:spTgt spid="3">
                                            <p:txEl>
                                              <p:pRg st="3" end="3"/>
                                            </p:txEl>
                                          </p:spTgt>
                                        </p:tgtEl>
                                        <p:attrNameLst>
                                          <p:attrName>ppt_h</p:attrName>
                                        </p:attrNameLst>
                                      </p:cBhvr>
                                      <p:tavLst>
                                        <p:tav tm="0">
                                          <p:val>
                                            <p:strVal val="#ppt_h"/>
                                          </p:val>
                                        </p:tav>
                                        <p:tav tm="100000">
                                          <p:val>
                                            <p:strVal val="#ppt_h"/>
                                          </p:val>
                                        </p:tav>
                                      </p:tavLst>
                                    </p:anim>
                                    <p:animEffect transition="in" filter="fade">
                                      <p:cBhvr>
                                        <p:cTn id="31" dur="1000"/>
                                        <p:tgtEl>
                                          <p:spTgt spid="3">
                                            <p:txEl>
                                              <p:pRg st="3" end="3"/>
                                            </p:txEl>
                                          </p:spTgt>
                                        </p:tgtEl>
                                      </p:cBhvr>
                                    </p:animEffect>
                                  </p:childTnLst>
                                </p:cTn>
                              </p:par>
                              <p:par>
                                <p:cTn id="32" presetID="50" presetClass="entr" presetSubtype="0" decel="100000" fill="hold" grpId="0" nodeType="with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 calcmode="lin" valueType="num">
                                      <p:cBhvr>
                                        <p:cTn id="34" dur="1000" fill="hold"/>
                                        <p:tgtEl>
                                          <p:spTgt spid="3">
                                            <p:txEl>
                                              <p:pRg st="4" end="4"/>
                                            </p:txEl>
                                          </p:spTgt>
                                        </p:tgtEl>
                                        <p:attrNameLst>
                                          <p:attrName>ppt_w</p:attrName>
                                        </p:attrNameLst>
                                      </p:cBhvr>
                                      <p:tavLst>
                                        <p:tav tm="0">
                                          <p:val>
                                            <p:strVal val="#ppt_w+.3"/>
                                          </p:val>
                                        </p:tav>
                                        <p:tav tm="100000">
                                          <p:val>
                                            <p:strVal val="#ppt_w"/>
                                          </p:val>
                                        </p:tav>
                                      </p:tavLst>
                                    </p:anim>
                                    <p:anim calcmode="lin" valueType="num">
                                      <p:cBhvr>
                                        <p:cTn id="35" dur="1000" fill="hold"/>
                                        <p:tgtEl>
                                          <p:spTgt spid="3">
                                            <p:txEl>
                                              <p:pRg st="4" end="4"/>
                                            </p:txEl>
                                          </p:spTgt>
                                        </p:tgtEl>
                                        <p:attrNameLst>
                                          <p:attrName>ppt_h</p:attrName>
                                        </p:attrNameLst>
                                      </p:cBhvr>
                                      <p:tavLst>
                                        <p:tav tm="0">
                                          <p:val>
                                            <p:strVal val="#ppt_h"/>
                                          </p:val>
                                        </p:tav>
                                        <p:tav tm="100000">
                                          <p:val>
                                            <p:strVal val="#ppt_h"/>
                                          </p:val>
                                        </p:tav>
                                      </p:tavLst>
                                    </p:anim>
                                    <p:animEffect transition="in" filter="fade">
                                      <p:cBhvr>
                                        <p:cTn id="36" dur="1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50" presetClass="entr" presetSubtype="0" decel="10000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p:cTn dur="1000" fill="hold"/>
                        <p:tgtEl>
                          <p:spTgt spid="3"/>
                        </p:tgtEl>
                        <p:attrNameLst>
                          <p:attrName>ppt_w</p:attrName>
                        </p:attrNameLst>
                      </p:cBhvr>
                      <p:tavLst>
                        <p:tav tm="0">
                          <p:val>
                            <p:strVal val="#ppt_w+.3"/>
                          </p:val>
                        </p:tav>
                        <p:tav tm="100000">
                          <p:val>
                            <p:strVal val="#ppt_w"/>
                          </p:val>
                        </p:tav>
                      </p:tavLst>
                    </p:anim>
                    <p:anim calcmode="lin" valueType="num">
                      <p:cBhvr>
                        <p:cTn dur="1000" fill="hold"/>
                        <p:tgtEl>
                          <p:spTgt spid="3"/>
                        </p:tgtEl>
                        <p:attrNameLst>
                          <p:attrName>ppt_h</p:attrName>
                        </p:attrNameLst>
                      </p:cBhvr>
                      <p:tavLst>
                        <p:tav tm="0">
                          <p:val>
                            <p:strVal val="#ppt_h"/>
                          </p:val>
                        </p:tav>
                        <p:tav tm="100000">
                          <p:val>
                            <p:strVal val="#ppt_h"/>
                          </p:val>
                        </p:tav>
                      </p:tavLst>
                    </p:anim>
                    <p:animEffect transition="in" filter="fade">
                      <p:cBhvr>
                        <p:cTn dur="1000"/>
                        <p:tgtEl>
                          <p:spTgt spid="3"/>
                        </p:tgtEl>
                      </p:cBhvr>
                    </p:animEffect>
                  </p:childTnLst>
                </p:cTn>
              </p:par>
            </p:tnLst>
          </p:tmpl>
          <p:tmpl lvl="2">
            <p:tnLst>
              <p:par>
                <p:cTn presetID="50" presetClass="entr" presetSubtype="0" decel="100000"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p:cTn dur="1000" fill="hold"/>
                        <p:tgtEl>
                          <p:spTgt spid="3"/>
                        </p:tgtEl>
                        <p:attrNameLst>
                          <p:attrName>ppt_w</p:attrName>
                        </p:attrNameLst>
                      </p:cBhvr>
                      <p:tavLst>
                        <p:tav tm="0">
                          <p:val>
                            <p:strVal val="#ppt_w+.3"/>
                          </p:val>
                        </p:tav>
                        <p:tav tm="100000">
                          <p:val>
                            <p:strVal val="#ppt_w"/>
                          </p:val>
                        </p:tav>
                      </p:tavLst>
                    </p:anim>
                    <p:anim calcmode="lin" valueType="num">
                      <p:cBhvr>
                        <p:cTn dur="1000" fill="hold"/>
                        <p:tgtEl>
                          <p:spTgt spid="3"/>
                        </p:tgtEl>
                        <p:attrNameLst>
                          <p:attrName>ppt_h</p:attrName>
                        </p:attrNameLst>
                      </p:cBhvr>
                      <p:tavLst>
                        <p:tav tm="0">
                          <p:val>
                            <p:strVal val="#ppt_h"/>
                          </p:val>
                        </p:tav>
                        <p:tav tm="100000">
                          <p:val>
                            <p:strVal val="#ppt_h"/>
                          </p:val>
                        </p:tav>
                      </p:tavLst>
                    </p:anim>
                    <p:animEffect transition="in" filter="fade">
                      <p:cBhvr>
                        <p:cTn dur="1000"/>
                        <p:tgtEl>
                          <p:spTgt spid="3"/>
                        </p:tgtEl>
                      </p:cBhvr>
                    </p:animEffect>
                  </p:childTnLst>
                </p:cTn>
              </p:par>
            </p:tnLst>
          </p:tmpl>
          <p:tmpl lvl="3">
            <p:tnLst>
              <p:par>
                <p:cTn presetID="50" presetClass="entr" presetSubtype="0" decel="100000"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p:cTn dur="1000" fill="hold"/>
                        <p:tgtEl>
                          <p:spTgt spid="3"/>
                        </p:tgtEl>
                        <p:attrNameLst>
                          <p:attrName>ppt_w</p:attrName>
                        </p:attrNameLst>
                      </p:cBhvr>
                      <p:tavLst>
                        <p:tav tm="0">
                          <p:val>
                            <p:strVal val="#ppt_w+.3"/>
                          </p:val>
                        </p:tav>
                        <p:tav tm="100000">
                          <p:val>
                            <p:strVal val="#ppt_w"/>
                          </p:val>
                        </p:tav>
                      </p:tavLst>
                    </p:anim>
                    <p:anim calcmode="lin" valueType="num">
                      <p:cBhvr>
                        <p:cTn dur="1000" fill="hold"/>
                        <p:tgtEl>
                          <p:spTgt spid="3"/>
                        </p:tgtEl>
                        <p:attrNameLst>
                          <p:attrName>ppt_h</p:attrName>
                        </p:attrNameLst>
                      </p:cBhvr>
                      <p:tavLst>
                        <p:tav tm="0">
                          <p:val>
                            <p:strVal val="#ppt_h"/>
                          </p:val>
                        </p:tav>
                        <p:tav tm="100000">
                          <p:val>
                            <p:strVal val="#ppt_h"/>
                          </p:val>
                        </p:tav>
                      </p:tavLst>
                    </p:anim>
                    <p:animEffect transition="in" filter="fade">
                      <p:cBhvr>
                        <p:cTn dur="1000"/>
                        <p:tgtEl>
                          <p:spTgt spid="3"/>
                        </p:tgtEl>
                      </p:cBhvr>
                    </p:animEffect>
                  </p:childTnLst>
                </p:cTn>
              </p:par>
            </p:tnLst>
          </p:tmpl>
          <p:tmpl lvl="4">
            <p:tnLst>
              <p:par>
                <p:cTn presetID="50" presetClass="entr" presetSubtype="0" decel="100000"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p:cTn dur="1000" fill="hold"/>
                        <p:tgtEl>
                          <p:spTgt spid="3"/>
                        </p:tgtEl>
                        <p:attrNameLst>
                          <p:attrName>ppt_w</p:attrName>
                        </p:attrNameLst>
                      </p:cBhvr>
                      <p:tavLst>
                        <p:tav tm="0">
                          <p:val>
                            <p:strVal val="#ppt_w+.3"/>
                          </p:val>
                        </p:tav>
                        <p:tav tm="100000">
                          <p:val>
                            <p:strVal val="#ppt_w"/>
                          </p:val>
                        </p:tav>
                      </p:tavLst>
                    </p:anim>
                    <p:anim calcmode="lin" valueType="num">
                      <p:cBhvr>
                        <p:cTn dur="1000" fill="hold"/>
                        <p:tgtEl>
                          <p:spTgt spid="3"/>
                        </p:tgtEl>
                        <p:attrNameLst>
                          <p:attrName>ppt_h</p:attrName>
                        </p:attrNameLst>
                      </p:cBhvr>
                      <p:tavLst>
                        <p:tav tm="0">
                          <p:val>
                            <p:strVal val="#ppt_h"/>
                          </p:val>
                        </p:tav>
                        <p:tav tm="100000">
                          <p:val>
                            <p:strVal val="#ppt_h"/>
                          </p:val>
                        </p:tav>
                      </p:tavLst>
                    </p:anim>
                    <p:animEffect transition="in" filter="fade">
                      <p:cBhvr>
                        <p:cTn dur="1000"/>
                        <p:tgtEl>
                          <p:spTgt spid="3"/>
                        </p:tgtEl>
                      </p:cBhvr>
                    </p:animEffect>
                  </p:childTnLst>
                </p:cTn>
              </p:par>
            </p:tnLst>
          </p:tmpl>
          <p:tmpl lvl="5">
            <p:tnLst>
              <p:par>
                <p:cTn presetID="50" presetClass="entr" presetSubtype="0" decel="100000"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p:cTn dur="1000" fill="hold"/>
                        <p:tgtEl>
                          <p:spTgt spid="3"/>
                        </p:tgtEl>
                        <p:attrNameLst>
                          <p:attrName>ppt_w</p:attrName>
                        </p:attrNameLst>
                      </p:cBhvr>
                      <p:tavLst>
                        <p:tav tm="0">
                          <p:val>
                            <p:strVal val="#ppt_w+.3"/>
                          </p:val>
                        </p:tav>
                        <p:tav tm="100000">
                          <p:val>
                            <p:strVal val="#ppt_w"/>
                          </p:val>
                        </p:tav>
                      </p:tavLst>
                    </p:anim>
                    <p:anim calcmode="lin" valueType="num">
                      <p:cBhvr>
                        <p:cTn dur="1000" fill="hold"/>
                        <p:tgtEl>
                          <p:spTgt spid="3"/>
                        </p:tgtEl>
                        <p:attrNameLst>
                          <p:attrName>ppt_h</p:attrName>
                        </p:attrNameLst>
                      </p:cBhvr>
                      <p:tavLst>
                        <p:tav tm="0">
                          <p:val>
                            <p:strVal val="#ppt_h"/>
                          </p:val>
                        </p:tav>
                        <p:tav tm="100000">
                          <p:val>
                            <p:strVal val="#ppt_h"/>
                          </p:val>
                        </p:tav>
                      </p:tavLst>
                    </p:anim>
                    <p:animEffect transition="in" filter="fade">
                      <p:cBhvr>
                        <p:cTn dur="1000"/>
                        <p:tgtEl>
                          <p:spTgt spid="3"/>
                        </p:tgtEl>
                      </p:cBhvr>
                    </p:animEffect>
                  </p:childTnLst>
                </p:cTn>
              </p:par>
            </p:tnLst>
          </p:tmpl>
        </p:tmplLst>
      </p:bldP>
    </p:bld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14"/>
          <a:srcRect l="24948" t="4345" r="4820" b="55235"/>
          <a:stretch/>
        </p:blipFill>
        <p:spPr>
          <a:xfrm>
            <a:off x="0" y="0"/>
            <a:ext cx="12192002" cy="6885719"/>
          </a:xfrm>
          <a:prstGeom prst="rect">
            <a:avLst/>
          </a:prstGeom>
        </p:spPr>
      </p:pic>
      <p:pic>
        <p:nvPicPr>
          <p:cNvPr id="3" name="图片 2"/>
          <p:cNvPicPr>
            <a:picLocks noChangeAspect="1"/>
          </p:cNvPicPr>
          <p:nvPr userDrawn="1"/>
        </p:nvPicPr>
        <p:blipFill rotWithShape="1">
          <a:blip r:embed="rId15" cstate="print">
            <a:extLst>
              <a:ext uri="{28A0092B-C50C-407E-A947-70E740481C1C}">
                <a14:useLocalDpi xmlns:a14="http://schemas.microsoft.com/office/drawing/2010/main" val="0"/>
              </a:ext>
            </a:extLst>
          </a:blip>
          <a:srcRect l="2448" r="7405"/>
          <a:stretch/>
        </p:blipFill>
        <p:spPr>
          <a:xfrm>
            <a:off x="-38100" y="95250"/>
            <a:ext cx="12211050" cy="6586796"/>
          </a:xfrm>
          <a:prstGeom prst="rect">
            <a:avLst/>
          </a:prstGeom>
        </p:spPr>
      </p:pic>
      <p:pic>
        <p:nvPicPr>
          <p:cNvPr id="4" name="Picture 3">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6"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5" name="Picture 4">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6" name="TextBox 3">
            <a:extLst>
              <a:ext uri="{FF2B5EF4-FFF2-40B4-BE49-F238E27FC236}">
                <a16:creationId xmlns:a16="http://schemas.microsoft.com/office/drawing/2014/main"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hlinkClick r:id="rId18">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cs typeface="Times New Roman" panose="02020603050405020304" pitchFamily="18" charset="0"/>
            </a:endParaRPr>
          </a:p>
        </p:txBody>
      </p:sp>
      <p:sp>
        <p:nvSpPr>
          <p:cNvPr id="7" name="Title 1">
            <a:extLst>
              <a:ext uri="{FF2B5EF4-FFF2-40B4-BE49-F238E27FC236}">
                <a16:creationId xmlns:a16="http://schemas.microsoft.com/office/drawing/2014/main"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cs typeface="+mj-cs"/>
            </a:endParaRPr>
          </a:p>
        </p:txBody>
      </p:sp>
      <p:sp>
        <p:nvSpPr>
          <p:cNvPr id="9" name="Title 1">
            <a:extLst>
              <a:ext uri="{FF2B5EF4-FFF2-40B4-BE49-F238E27FC236}">
                <a16:creationId xmlns:a16="http://schemas.microsoft.com/office/drawing/2014/main" id="{7A218C26-69B7-499C-B190-96851A78FEC6}"/>
              </a:ext>
            </a:extLst>
          </p:cNvPr>
          <p:cNvSpPr txBox="1">
            <a:spLocks/>
          </p:cNvSpPr>
          <p:nvPr userDrawn="1"/>
        </p:nvSpPr>
        <p:spPr>
          <a:xfrm>
            <a:off x="-483523"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err="1">
                <a:ln>
                  <a:noFill/>
                </a:ln>
                <a:solidFill>
                  <a:srgbClr val="0070C0">
                    <a:lumMod val="60000"/>
                    <a:lumOff val="40000"/>
                  </a:srgbClr>
                </a:solidFill>
                <a:effectLst/>
                <a:uLnTx/>
                <a:uFillTx/>
                <a:latin typeface="#9Slide07 HoneyCream" pitchFamily="2" charset="0"/>
                <a:cs typeface="+mj-cs"/>
              </a:rPr>
              <a:t>Măng</a:t>
            </a:r>
            <a:r>
              <a:rPr kumimoji="0" lang="en-US" sz="1800" b="0" i="0" u="none" strike="noStrike" kern="1200" cap="none" spc="0" normalizeH="0" baseline="0" noProof="0" dirty="0">
                <a:ln>
                  <a:noFill/>
                </a:ln>
                <a:solidFill>
                  <a:srgbClr val="0070C0">
                    <a:lumMod val="60000"/>
                    <a:lumOff val="40000"/>
                  </a:srgbClr>
                </a:solidFill>
                <a:effectLst/>
                <a:uLnTx/>
                <a:uFillTx/>
                <a:latin typeface="#9Slide07 HoneyCream" pitchFamily="2" charset="0"/>
                <a:cs typeface="+mj-cs"/>
              </a:rPr>
              <a:t> Non</a:t>
            </a:r>
          </a:p>
        </p:txBody>
      </p:sp>
      <p:sp>
        <p:nvSpPr>
          <p:cNvPr id="10" name="Title 1">
            <a:extLst>
              <a:ext uri="{FF2B5EF4-FFF2-40B4-BE49-F238E27FC236}">
                <a16:creationId xmlns:a16="http://schemas.microsoft.com/office/drawing/2014/main" id="{6AA5128D-EAF5-483C-871A-4BFED87FD86D}"/>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50AE47"/>
                </a:solidFill>
                <a:effectLst/>
                <a:uLnTx/>
                <a:uFillTx/>
                <a:latin typeface="#9Slide07 HoneyCream" pitchFamily="2" charset="0"/>
                <a:cs typeface="+mj-cs"/>
              </a:rPr>
              <a:t>Măng Non</a:t>
            </a:r>
            <a:endParaRPr kumimoji="0" lang="en-US" sz="3200" b="0" i="0" u="none" strike="noStrike" kern="1200" cap="none" spc="0" normalizeH="0" baseline="0" noProof="0" dirty="0">
              <a:ln>
                <a:noFill/>
              </a:ln>
              <a:solidFill>
                <a:srgbClr val="50AE47"/>
              </a:solidFill>
              <a:effectLst/>
              <a:uLnTx/>
              <a:uFillTx/>
              <a:latin typeface="#9Slide07 HoneyCream" pitchFamily="2" charset="0"/>
              <a:cs typeface="+mj-cs"/>
            </a:endParaRPr>
          </a:p>
        </p:txBody>
      </p:sp>
    </p:spTree>
    <p:extLst>
      <p:ext uri="{BB962C8B-B14F-4D97-AF65-F5344CB8AC3E}">
        <p14:creationId xmlns:p14="http://schemas.microsoft.com/office/powerpoint/2010/main" val="2409737820"/>
      </p:ext>
    </p:extLst>
  </p:cSld>
  <p:clrMap bg1="lt1" tx1="dk1" bg2="lt2" tx2="dk2" accent1="accent1" accent2="accent2" accent3="accent3" accent4="accent4" accent5="accent5" accent6="accent6" hlink="hlink" folHlink="folHlink"/>
  <p:sldLayoutIdLst>
    <p:sldLayoutId id="2147483737"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14"/>
          <a:srcRect l="24948" t="4345" r="4820" b="55235"/>
          <a:stretch/>
        </p:blipFill>
        <p:spPr>
          <a:xfrm>
            <a:off x="0" y="0"/>
            <a:ext cx="12192002" cy="6885719"/>
          </a:xfrm>
          <a:prstGeom prst="rect">
            <a:avLst/>
          </a:prstGeom>
        </p:spPr>
      </p:pic>
      <p:pic>
        <p:nvPicPr>
          <p:cNvPr id="3" name="图片 2"/>
          <p:cNvPicPr>
            <a:picLocks noChangeAspect="1"/>
          </p:cNvPicPr>
          <p:nvPr userDrawn="1"/>
        </p:nvPicPr>
        <p:blipFill rotWithShape="1">
          <a:blip r:embed="rId15" cstate="print">
            <a:extLst>
              <a:ext uri="{28A0092B-C50C-407E-A947-70E740481C1C}">
                <a14:useLocalDpi xmlns:a14="http://schemas.microsoft.com/office/drawing/2010/main" val="0"/>
              </a:ext>
            </a:extLst>
          </a:blip>
          <a:srcRect l="2448" r="7405"/>
          <a:stretch/>
        </p:blipFill>
        <p:spPr>
          <a:xfrm>
            <a:off x="-38100" y="95250"/>
            <a:ext cx="12211050" cy="6586796"/>
          </a:xfrm>
          <a:prstGeom prst="rect">
            <a:avLst/>
          </a:prstGeom>
        </p:spPr>
      </p:pic>
      <p:pic>
        <p:nvPicPr>
          <p:cNvPr id="4" name="Picture 3">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6"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5" name="Picture 4">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6" name="TextBox 3">
            <a:extLst>
              <a:ext uri="{FF2B5EF4-FFF2-40B4-BE49-F238E27FC236}">
                <a16:creationId xmlns:a16="http://schemas.microsoft.com/office/drawing/2014/main"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hlinkClick r:id="rId18">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cs typeface="Times New Roman" panose="02020603050405020304" pitchFamily="18" charset="0"/>
            </a:endParaRPr>
          </a:p>
        </p:txBody>
      </p:sp>
      <p:sp>
        <p:nvSpPr>
          <p:cNvPr id="7" name="Title 1">
            <a:extLst>
              <a:ext uri="{FF2B5EF4-FFF2-40B4-BE49-F238E27FC236}">
                <a16:creationId xmlns:a16="http://schemas.microsoft.com/office/drawing/2014/main"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cs typeface="+mj-cs"/>
            </a:endParaRPr>
          </a:p>
        </p:txBody>
      </p:sp>
      <p:sp>
        <p:nvSpPr>
          <p:cNvPr id="9" name="Title 1">
            <a:extLst>
              <a:ext uri="{FF2B5EF4-FFF2-40B4-BE49-F238E27FC236}">
                <a16:creationId xmlns:a16="http://schemas.microsoft.com/office/drawing/2014/main" id="{7A218C26-69B7-499C-B190-96851A78FEC6}"/>
              </a:ext>
            </a:extLst>
          </p:cNvPr>
          <p:cNvSpPr txBox="1">
            <a:spLocks/>
          </p:cNvSpPr>
          <p:nvPr userDrawn="1"/>
        </p:nvSpPr>
        <p:spPr>
          <a:xfrm>
            <a:off x="-483523"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err="1">
                <a:ln>
                  <a:noFill/>
                </a:ln>
                <a:solidFill>
                  <a:srgbClr val="0070C0">
                    <a:lumMod val="60000"/>
                    <a:lumOff val="40000"/>
                  </a:srgbClr>
                </a:solidFill>
                <a:effectLst/>
                <a:uLnTx/>
                <a:uFillTx/>
                <a:latin typeface="#9Slide07 HoneyCream" pitchFamily="2" charset="0"/>
                <a:cs typeface="+mj-cs"/>
              </a:rPr>
              <a:t>Măng</a:t>
            </a:r>
            <a:r>
              <a:rPr kumimoji="0" lang="en-US" sz="1800" b="0" i="0" u="none" strike="noStrike" kern="1200" cap="none" spc="0" normalizeH="0" baseline="0" noProof="0" dirty="0">
                <a:ln>
                  <a:noFill/>
                </a:ln>
                <a:solidFill>
                  <a:srgbClr val="0070C0">
                    <a:lumMod val="60000"/>
                    <a:lumOff val="40000"/>
                  </a:srgbClr>
                </a:solidFill>
                <a:effectLst/>
                <a:uLnTx/>
                <a:uFillTx/>
                <a:latin typeface="#9Slide07 HoneyCream" pitchFamily="2" charset="0"/>
                <a:cs typeface="+mj-cs"/>
              </a:rPr>
              <a:t> Non</a:t>
            </a:r>
          </a:p>
        </p:txBody>
      </p:sp>
      <p:sp>
        <p:nvSpPr>
          <p:cNvPr id="10" name="Title 1">
            <a:extLst>
              <a:ext uri="{FF2B5EF4-FFF2-40B4-BE49-F238E27FC236}">
                <a16:creationId xmlns:a16="http://schemas.microsoft.com/office/drawing/2014/main" id="{6AA5128D-EAF5-483C-871A-4BFED87FD86D}"/>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50AE47"/>
                </a:solidFill>
                <a:effectLst/>
                <a:uLnTx/>
                <a:uFillTx/>
                <a:latin typeface="#9Slide07 HoneyCream" pitchFamily="2" charset="0"/>
                <a:cs typeface="+mj-cs"/>
              </a:rPr>
              <a:t>Măng Non</a:t>
            </a:r>
            <a:endParaRPr kumimoji="0" lang="en-US" sz="3200" b="0" i="0" u="none" strike="noStrike" kern="1200" cap="none" spc="0" normalizeH="0" baseline="0" noProof="0" dirty="0">
              <a:ln>
                <a:noFill/>
              </a:ln>
              <a:solidFill>
                <a:srgbClr val="50AE47"/>
              </a:solidFill>
              <a:effectLst/>
              <a:uLnTx/>
              <a:uFillTx/>
              <a:latin typeface="#9Slide07 HoneyCream" pitchFamily="2" charset="0"/>
              <a:cs typeface="+mj-cs"/>
            </a:endParaRPr>
          </a:p>
        </p:txBody>
      </p:sp>
    </p:spTree>
    <p:extLst>
      <p:ext uri="{BB962C8B-B14F-4D97-AF65-F5344CB8AC3E}">
        <p14:creationId xmlns:p14="http://schemas.microsoft.com/office/powerpoint/2010/main" val="4230457121"/>
      </p:ext>
    </p:extLst>
  </p:cSld>
  <p:clrMap bg1="lt1" tx1="dk1" bg2="lt2" tx2="dk2" accent1="accent1" accent2="accent2" accent3="accent3" accent4="accent4" accent5="accent5" accent6="accent6" hlink="hlink" folHlink="folHlink"/>
  <p:sldLayoutIdLst>
    <p:sldLayoutId id="2147483751"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14"/>
          <a:srcRect l="24948" t="4345" r="4820" b="55235"/>
          <a:stretch/>
        </p:blipFill>
        <p:spPr>
          <a:xfrm>
            <a:off x="0" y="0"/>
            <a:ext cx="12192002" cy="6885719"/>
          </a:xfrm>
          <a:prstGeom prst="rect">
            <a:avLst/>
          </a:prstGeom>
        </p:spPr>
      </p:pic>
      <p:pic>
        <p:nvPicPr>
          <p:cNvPr id="3" name="图片 2"/>
          <p:cNvPicPr>
            <a:picLocks noChangeAspect="1"/>
          </p:cNvPicPr>
          <p:nvPr userDrawn="1"/>
        </p:nvPicPr>
        <p:blipFill rotWithShape="1">
          <a:blip r:embed="rId15" cstate="print">
            <a:extLst>
              <a:ext uri="{28A0092B-C50C-407E-A947-70E740481C1C}">
                <a14:useLocalDpi xmlns:a14="http://schemas.microsoft.com/office/drawing/2010/main" val="0"/>
              </a:ext>
            </a:extLst>
          </a:blip>
          <a:srcRect l="2448" r="7405"/>
          <a:stretch/>
        </p:blipFill>
        <p:spPr>
          <a:xfrm>
            <a:off x="-38100" y="95250"/>
            <a:ext cx="12211050" cy="6586796"/>
          </a:xfrm>
          <a:prstGeom prst="rect">
            <a:avLst/>
          </a:prstGeom>
        </p:spPr>
      </p:pic>
      <p:pic>
        <p:nvPicPr>
          <p:cNvPr id="4" name="Picture 3">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6"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5" name="Picture 4">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6" name="TextBox 3">
            <a:extLst>
              <a:ext uri="{FF2B5EF4-FFF2-40B4-BE49-F238E27FC236}">
                <a16:creationId xmlns:a16="http://schemas.microsoft.com/office/drawing/2014/main"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hlinkClick r:id="rId18">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cs typeface="Times New Roman" panose="02020603050405020304" pitchFamily="18" charset="0"/>
            </a:endParaRPr>
          </a:p>
        </p:txBody>
      </p:sp>
      <p:sp>
        <p:nvSpPr>
          <p:cNvPr id="7" name="Title 1">
            <a:extLst>
              <a:ext uri="{FF2B5EF4-FFF2-40B4-BE49-F238E27FC236}">
                <a16:creationId xmlns:a16="http://schemas.microsoft.com/office/drawing/2014/main"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cs typeface="+mj-cs"/>
            </a:endParaRPr>
          </a:p>
        </p:txBody>
      </p:sp>
      <p:sp>
        <p:nvSpPr>
          <p:cNvPr id="9" name="Title 1">
            <a:extLst>
              <a:ext uri="{FF2B5EF4-FFF2-40B4-BE49-F238E27FC236}">
                <a16:creationId xmlns:a16="http://schemas.microsoft.com/office/drawing/2014/main" id="{7A218C26-69B7-499C-B190-96851A78FEC6}"/>
              </a:ext>
            </a:extLst>
          </p:cNvPr>
          <p:cNvSpPr txBox="1">
            <a:spLocks/>
          </p:cNvSpPr>
          <p:nvPr userDrawn="1"/>
        </p:nvSpPr>
        <p:spPr>
          <a:xfrm>
            <a:off x="-483523"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err="1">
                <a:ln>
                  <a:noFill/>
                </a:ln>
                <a:solidFill>
                  <a:srgbClr val="0070C0">
                    <a:lumMod val="60000"/>
                    <a:lumOff val="40000"/>
                  </a:srgbClr>
                </a:solidFill>
                <a:effectLst/>
                <a:uLnTx/>
                <a:uFillTx/>
                <a:latin typeface="#9Slide07 HoneyCream" pitchFamily="2" charset="0"/>
                <a:cs typeface="+mj-cs"/>
              </a:rPr>
              <a:t>Măng</a:t>
            </a:r>
            <a:r>
              <a:rPr kumimoji="0" lang="en-US" sz="1800" b="0" i="0" u="none" strike="noStrike" kern="1200" cap="none" spc="0" normalizeH="0" baseline="0" noProof="0" dirty="0">
                <a:ln>
                  <a:noFill/>
                </a:ln>
                <a:solidFill>
                  <a:srgbClr val="0070C0">
                    <a:lumMod val="60000"/>
                    <a:lumOff val="40000"/>
                  </a:srgbClr>
                </a:solidFill>
                <a:effectLst/>
                <a:uLnTx/>
                <a:uFillTx/>
                <a:latin typeface="#9Slide07 HoneyCream" pitchFamily="2" charset="0"/>
                <a:cs typeface="+mj-cs"/>
              </a:rPr>
              <a:t> Non</a:t>
            </a:r>
          </a:p>
        </p:txBody>
      </p:sp>
      <p:sp>
        <p:nvSpPr>
          <p:cNvPr id="10" name="Title 1">
            <a:extLst>
              <a:ext uri="{FF2B5EF4-FFF2-40B4-BE49-F238E27FC236}">
                <a16:creationId xmlns:a16="http://schemas.microsoft.com/office/drawing/2014/main" id="{6AA5128D-EAF5-483C-871A-4BFED87FD86D}"/>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50AE47"/>
                </a:solidFill>
                <a:effectLst/>
                <a:uLnTx/>
                <a:uFillTx/>
                <a:latin typeface="#9Slide07 HoneyCream" pitchFamily="2" charset="0"/>
                <a:cs typeface="+mj-cs"/>
              </a:rPr>
              <a:t>Măng Non</a:t>
            </a:r>
            <a:endParaRPr kumimoji="0" lang="en-US" sz="3200" b="0" i="0" u="none" strike="noStrike" kern="1200" cap="none" spc="0" normalizeH="0" baseline="0" noProof="0" dirty="0">
              <a:ln>
                <a:noFill/>
              </a:ln>
              <a:solidFill>
                <a:srgbClr val="50AE47"/>
              </a:solidFill>
              <a:effectLst/>
              <a:uLnTx/>
              <a:uFillTx/>
              <a:latin typeface="#9Slide07 HoneyCream" pitchFamily="2" charset="0"/>
              <a:cs typeface="+mj-cs"/>
            </a:endParaRPr>
          </a:p>
        </p:txBody>
      </p:sp>
    </p:spTree>
    <p:extLst>
      <p:ext uri="{BB962C8B-B14F-4D97-AF65-F5344CB8AC3E}">
        <p14:creationId xmlns:p14="http://schemas.microsoft.com/office/powerpoint/2010/main" val="3751150251"/>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3" r:id="rId8"/>
    <p:sldLayoutId id="2147483774" r:id="rId9"/>
    <p:sldLayoutId id="2147483775" r:id="rId10"/>
    <p:sldLayoutId id="2147483776" r:id="rId11"/>
    <p:sldLayoutId id="214748377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extBox 3">
            <a:extLst>
              <a:ext uri="{FF2B5EF4-FFF2-40B4-BE49-F238E27FC236}">
                <a16:creationId xmlns:a16="http://schemas.microsoft.com/office/drawing/2014/main" id="{7B6FA2D4-BA44-65CA-8F51-0574856DA38D}"/>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1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8" name="Title 1">
            <a:extLst>
              <a:ext uri="{FF2B5EF4-FFF2-40B4-BE49-F238E27FC236}">
                <a16:creationId xmlns:a16="http://schemas.microsoft.com/office/drawing/2014/main" id="{A0A13346-B5C7-F872-912B-98D55644F592}"/>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2">
                    <a:lumMod val="20000"/>
                    <a:lumOff val="80000"/>
                  </a:schemeClr>
                </a:solidFill>
                <a:latin typeface="#9Slide07 HoneyCream" pitchFamily="2" charset="0"/>
              </a:rPr>
              <a:t>Măng</a:t>
            </a:r>
            <a:r>
              <a:rPr lang="en-US" sz="2000" b="0" dirty="0">
                <a:solidFill>
                  <a:schemeClr val="accent2">
                    <a:lumMod val="20000"/>
                    <a:lumOff val="80000"/>
                  </a:schemeClr>
                </a:solidFill>
                <a:latin typeface="#9Slide07 HoneyCream" pitchFamily="2" charset="0"/>
              </a:rPr>
              <a:t> Non</a:t>
            </a:r>
          </a:p>
        </p:txBody>
      </p:sp>
      <p:pic>
        <p:nvPicPr>
          <p:cNvPr id="9" name="Picture 8">
            <a:extLst>
              <a:ext uri="{FF2B5EF4-FFF2-40B4-BE49-F238E27FC236}">
                <a16:creationId xmlns:a16="http://schemas.microsoft.com/office/drawing/2014/main" id="{EB565C29-DC77-B946-6A59-9E1B8536DBA7}"/>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0" name="Picture 9">
            <a:extLst>
              <a:ext uri="{FF2B5EF4-FFF2-40B4-BE49-F238E27FC236}">
                <a16:creationId xmlns:a16="http://schemas.microsoft.com/office/drawing/2014/main" id="{963651BF-03A3-EE8F-F4CB-3C26EB5D8DEE}"/>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1" name="Picture 10">
            <a:extLst>
              <a:ext uri="{FF2B5EF4-FFF2-40B4-BE49-F238E27FC236}">
                <a16:creationId xmlns:a16="http://schemas.microsoft.com/office/drawing/2014/main" id="{60D0EAB9-62E2-AAB4-5329-BCB3C7ACDD02}"/>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2" name="Picture 11">
            <a:extLst>
              <a:ext uri="{FF2B5EF4-FFF2-40B4-BE49-F238E27FC236}">
                <a16:creationId xmlns:a16="http://schemas.microsoft.com/office/drawing/2014/main" id="{9413FF52-6B91-962C-AB0A-9C89FCAD5A66}"/>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3" name="Title 1">
            <a:extLst>
              <a:ext uri="{FF2B5EF4-FFF2-40B4-BE49-F238E27FC236}">
                <a16:creationId xmlns:a16="http://schemas.microsoft.com/office/drawing/2014/main" id="{08294673-6986-A9E8-ADD6-EB7D1DD6E720}"/>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sp>
        <p:nvSpPr>
          <p:cNvPr id="14" name="Title 1">
            <a:extLst>
              <a:ext uri="{FF2B5EF4-FFF2-40B4-BE49-F238E27FC236}">
                <a16:creationId xmlns:a16="http://schemas.microsoft.com/office/drawing/2014/main" id="{3AEF898F-CD74-EE67-BE2C-57BED2611C78}"/>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accent3">
                    <a:lumMod val="60000"/>
                    <a:lumOff val="40000"/>
                  </a:schemeClr>
                </a:solidFill>
                <a:latin typeface="#9Slide07 HoneyCream" pitchFamily="2" charset="0"/>
              </a:rPr>
              <a:t>Măng</a:t>
            </a:r>
            <a:r>
              <a:rPr lang="en-US" sz="1800" b="0" dirty="0">
                <a:solidFill>
                  <a:schemeClr val="accent3">
                    <a:lumMod val="60000"/>
                    <a:lumOff val="40000"/>
                  </a:schemeClr>
                </a:solidFill>
                <a:latin typeface="#9Slide07 HoneyCream" pitchFamily="2" charset="0"/>
              </a:rPr>
              <a:t> Non</a:t>
            </a:r>
          </a:p>
        </p:txBody>
      </p:sp>
      <p:pic>
        <p:nvPicPr>
          <p:cNvPr id="15" name="Picture 14">
            <a:extLst>
              <a:ext uri="{FF2B5EF4-FFF2-40B4-BE49-F238E27FC236}">
                <a16:creationId xmlns:a16="http://schemas.microsoft.com/office/drawing/2014/main" id="{3E9F52A7-D3B5-5522-ED87-3A58251B6650}"/>
              </a:ext>
            </a:extLst>
          </p:cNvPr>
          <p:cNvPicPr>
            <a:picLocks noChangeAspect="1"/>
          </p:cNvPicPr>
          <p:nvPr userDrawn="1"/>
        </p:nvPicPr>
        <p:blipFill>
          <a:blip r:embed="rId16"/>
          <a:stretch>
            <a:fillRect/>
          </a:stretch>
        </p:blipFill>
        <p:spPr>
          <a:xfrm>
            <a:off x="523006" y="7903349"/>
            <a:ext cx="2188654" cy="2658086"/>
          </a:xfrm>
          <a:prstGeom prst="rect">
            <a:avLst/>
          </a:prstGeom>
        </p:spPr>
      </p:pic>
      <p:pic>
        <p:nvPicPr>
          <p:cNvPr id="16" name="Picture 15">
            <a:extLst>
              <a:ext uri="{FF2B5EF4-FFF2-40B4-BE49-F238E27FC236}">
                <a16:creationId xmlns:a16="http://schemas.microsoft.com/office/drawing/2014/main" id="{04D95378-ED6D-9B17-2A8B-72150303089B}"/>
              </a:ext>
            </a:extLst>
          </p:cNvPr>
          <p:cNvPicPr>
            <a:picLocks noChangeAspect="1"/>
          </p:cNvPicPr>
          <p:nvPr userDrawn="1"/>
        </p:nvPicPr>
        <p:blipFill>
          <a:blip r:embed="rId16"/>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1315807958"/>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 id="214748379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microsoft.com/office/2007/relationships/hdphoto" Target="../media/hdphoto1.wdp"/><Relationship Id="rId9" Type="http://schemas.openxmlformats.org/officeDocument/2006/relationships/image" Target="../media/image13.png"/></Relationships>
</file>

<file path=ppt/slides/_rels/slide1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4.png"/><Relationship Id="rId7"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Layout" Target="../slideLayouts/slideLayout18.xml"/><Relationship Id="rId6" Type="http://schemas.openxmlformats.org/officeDocument/2006/relationships/image" Target="../media/image15.png"/><Relationship Id="rId5" Type="http://schemas.openxmlformats.org/officeDocument/2006/relationships/image" Target="../media/image4.png"/><Relationship Id="rId10" Type="http://schemas.microsoft.com/office/2007/relationships/hdphoto" Target="../media/hdphoto3.wdp"/><Relationship Id="rId4" Type="http://schemas.microsoft.com/office/2007/relationships/hdphoto" Target="../media/hdphoto2.wdp"/><Relationship Id="rId9" Type="http://schemas.openxmlformats.org/officeDocument/2006/relationships/image" Target="../media/image18.png"/></Relationships>
</file>

<file path=ppt/slides/_rels/slide11.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3.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30.xml"/><Relationship Id="rId6" Type="http://schemas.openxmlformats.org/officeDocument/2006/relationships/image" Target="../media/image15.png"/><Relationship Id="rId5" Type="http://schemas.microsoft.com/office/2007/relationships/hdphoto" Target="../media/hdphoto2.wdp"/><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3.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30.xml"/><Relationship Id="rId6" Type="http://schemas.openxmlformats.org/officeDocument/2006/relationships/image" Target="../media/image15.png"/><Relationship Id="rId5" Type="http://schemas.microsoft.com/office/2007/relationships/hdphoto" Target="../media/hdphoto2.wdp"/><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3.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30.xml"/><Relationship Id="rId6" Type="http://schemas.openxmlformats.org/officeDocument/2006/relationships/image" Target="../media/image15.png"/><Relationship Id="rId5" Type="http://schemas.microsoft.com/office/2007/relationships/hdphoto" Target="../media/hdphoto2.wdp"/><Relationship Id="rId4" Type="http://schemas.openxmlformats.org/officeDocument/2006/relationships/image" Target="../media/image14.png"/><Relationship Id="rId9" Type="http://schemas.openxmlformats.org/officeDocument/2006/relationships/image" Target="../media/image29.jpeg"/></Relationships>
</file>

<file path=ppt/slides/_rels/slide1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4.png"/><Relationship Id="rId7"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Layout" Target="../slideLayouts/slideLayout89.xml"/><Relationship Id="rId6" Type="http://schemas.openxmlformats.org/officeDocument/2006/relationships/image" Target="../media/image4.png"/><Relationship Id="rId5" Type="http://schemas.openxmlformats.org/officeDocument/2006/relationships/image" Target="../media/image15.png"/><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31.png"/><Relationship Id="rId1" Type="http://schemas.openxmlformats.org/officeDocument/2006/relationships/slideLayout" Target="../slideLayouts/slideLayout106.xml"/><Relationship Id="rId5" Type="http://schemas.openxmlformats.org/officeDocument/2006/relationships/image" Target="../media/image33.pn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4.png"/><Relationship Id="rId7"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Layout" Target="../slideLayouts/slideLayout18.xml"/><Relationship Id="rId6" Type="http://schemas.openxmlformats.org/officeDocument/2006/relationships/image" Target="../media/image15.png"/><Relationship Id="rId5" Type="http://schemas.openxmlformats.org/officeDocument/2006/relationships/image" Target="../media/image4.png"/><Relationship Id="rId10" Type="http://schemas.microsoft.com/office/2007/relationships/hdphoto" Target="../media/hdphoto3.wdp"/><Relationship Id="rId4" Type="http://schemas.microsoft.com/office/2007/relationships/hdphoto" Target="../media/hdphoto2.wdp"/><Relationship Id="rId9" Type="http://schemas.openxmlformats.org/officeDocument/2006/relationships/image" Target="../media/image18.png"/></Relationships>
</file>

<file path=ppt/slides/_rels/slide3.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4.png"/><Relationship Id="rId7" Type="http://schemas.openxmlformats.org/officeDocument/2006/relationships/image" Target="../media/image20.png"/><Relationship Id="rId2" Type="http://schemas.openxmlformats.org/officeDocument/2006/relationships/image" Target="../media/image3.png"/><Relationship Id="rId1" Type="http://schemas.openxmlformats.org/officeDocument/2006/relationships/slideLayout" Target="../slideLayouts/slideLayout30.xml"/><Relationship Id="rId6" Type="http://schemas.openxmlformats.org/officeDocument/2006/relationships/image" Target="../media/image19.png"/><Relationship Id="rId5" Type="http://schemas.openxmlformats.org/officeDocument/2006/relationships/image" Target="../media/image15.png"/><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4.png"/><Relationship Id="rId7" Type="http://schemas.openxmlformats.org/officeDocument/2006/relationships/image" Target="../media/image21.png"/><Relationship Id="rId2" Type="http://schemas.openxmlformats.org/officeDocument/2006/relationships/image" Target="../media/image3.png"/><Relationship Id="rId1" Type="http://schemas.openxmlformats.org/officeDocument/2006/relationships/slideLayout" Target="../slideLayouts/slideLayout42.xml"/><Relationship Id="rId6" Type="http://schemas.microsoft.com/office/2007/relationships/hdphoto" Target="../media/hdphoto2.wdp"/><Relationship Id="rId5" Type="http://schemas.openxmlformats.org/officeDocument/2006/relationships/image" Target="../media/image14.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0.png"/><Relationship Id="rId1" Type="http://schemas.openxmlformats.org/officeDocument/2006/relationships/slideLayout" Target="../slideLayouts/slideLayout48.xml"/></Relationships>
</file>

<file path=ppt/slides/_rels/slide6.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4.png"/><Relationship Id="rId7" Type="http://schemas.openxmlformats.org/officeDocument/2006/relationships/image" Target="../media/image20.png"/><Relationship Id="rId2" Type="http://schemas.openxmlformats.org/officeDocument/2006/relationships/image" Target="../media/image3.png"/><Relationship Id="rId1" Type="http://schemas.openxmlformats.org/officeDocument/2006/relationships/slideLayout" Target="../slideLayouts/slideLayout30.xml"/><Relationship Id="rId6" Type="http://schemas.openxmlformats.org/officeDocument/2006/relationships/image" Target="../media/image23.png"/><Relationship Id="rId5" Type="http://schemas.openxmlformats.org/officeDocument/2006/relationships/image" Target="../media/image15.png"/><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4.png"/><Relationship Id="rId7" Type="http://schemas.openxmlformats.org/officeDocument/2006/relationships/image" Target="../media/image20.png"/><Relationship Id="rId2" Type="http://schemas.openxmlformats.org/officeDocument/2006/relationships/image" Target="../media/image3.png"/><Relationship Id="rId1" Type="http://schemas.openxmlformats.org/officeDocument/2006/relationships/slideLayout" Target="../slideLayouts/slideLayout30.xml"/><Relationship Id="rId6" Type="http://schemas.openxmlformats.org/officeDocument/2006/relationships/image" Target="../media/image23.png"/><Relationship Id="rId5" Type="http://schemas.openxmlformats.org/officeDocument/2006/relationships/image" Target="../media/image15.png"/><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4.png"/><Relationship Id="rId1" Type="http://schemas.openxmlformats.org/officeDocument/2006/relationships/slideLayout" Target="../slideLayouts/slideLayout59.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71.xml"/><Relationship Id="rId4" Type="http://schemas.openxmlformats.org/officeDocument/2006/relationships/image" Target="../media/image27.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图片 1"/>
          <p:cNvPicPr>
            <a:picLocks noChangeAspect="1"/>
          </p:cNvPicPr>
          <p:nvPr/>
        </p:nvPicPr>
        <p:blipFill>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714915" y="339917"/>
            <a:ext cx="9101699" cy="5775186"/>
          </a:xfrm>
          <a:prstGeom prst="rect">
            <a:avLst/>
          </a:prstGeom>
        </p:spPr>
      </p:pic>
      <p:pic>
        <p:nvPicPr>
          <p:cNvPr id="5" name="图片 15"/>
          <p:cNvPicPr>
            <a:picLocks noChangeAspect="1"/>
          </p:cNvPicPr>
          <p:nvPr/>
        </p:nvPicPr>
        <p:blipFill>
          <a:blip r:embed="rId5"/>
          <a:stretch>
            <a:fillRect/>
          </a:stretch>
        </p:blipFill>
        <p:spPr>
          <a:xfrm>
            <a:off x="819704" y="342011"/>
            <a:ext cx="2505673" cy="2450804"/>
          </a:xfrm>
          <a:prstGeom prst="rect">
            <a:avLst/>
          </a:prstGeom>
        </p:spPr>
      </p:pic>
      <p:sp>
        <p:nvSpPr>
          <p:cNvPr id="8" name="TextBox 7"/>
          <p:cNvSpPr txBox="1"/>
          <p:nvPr/>
        </p:nvSpPr>
        <p:spPr>
          <a:xfrm>
            <a:off x="3915569" y="1734405"/>
            <a:ext cx="572773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FFC000"/>
                </a:solidFill>
                <a:effectLst/>
                <a:uLnTx/>
                <a:uFillTx/>
                <a:latin typeface="UVF ChefScript Pro" panose="03060702040507070403" pitchFamily="66" charset="0"/>
                <a:ea typeface="+mn-ea"/>
                <a:cs typeface="+mn-cs"/>
              </a:rPr>
              <a:t>Tự </a:t>
            </a:r>
            <a:r>
              <a:rPr kumimoji="0" lang="vi-VN" sz="4800" b="1" i="0" u="none" strike="noStrike" kern="1200" cap="none" spc="0" normalizeH="0" baseline="0" noProof="0" dirty="0">
                <a:ln>
                  <a:noFill/>
                </a:ln>
                <a:solidFill>
                  <a:srgbClr val="FFC000">
                    <a:lumMod val="75000"/>
                  </a:srgbClr>
                </a:solidFill>
                <a:effectLst/>
                <a:uLnTx/>
                <a:uFillTx/>
                <a:latin typeface="UVF ChefScript Pro" panose="03060702040507070403" pitchFamily="66" charset="0"/>
                <a:ea typeface="+mn-ea"/>
                <a:cs typeface="+mn-cs"/>
              </a:rPr>
              <a:t>nhiên </a:t>
            </a:r>
            <a:r>
              <a:rPr kumimoji="0" lang="vi-VN" sz="4800" b="1" i="0" u="none" strike="noStrike" kern="1200" cap="none" spc="0" normalizeH="0" baseline="0" noProof="0" dirty="0">
                <a:ln>
                  <a:noFill/>
                </a:ln>
                <a:solidFill>
                  <a:srgbClr val="00B050"/>
                </a:solidFill>
                <a:effectLst/>
                <a:uLnTx/>
                <a:uFillTx/>
                <a:latin typeface="UVF ChefScript Pro" panose="03060702040507070403" pitchFamily="66" charset="0"/>
                <a:ea typeface="+mn-ea"/>
                <a:cs typeface="+mn-cs"/>
              </a:rPr>
              <a:t>và</a:t>
            </a:r>
            <a:r>
              <a:rPr kumimoji="0" lang="vi-VN" sz="4800" b="1" i="0" u="none" strike="noStrike" kern="1200" cap="none" spc="0" normalizeH="0" baseline="0" noProof="0" dirty="0">
                <a:ln>
                  <a:noFill/>
                </a:ln>
                <a:solidFill>
                  <a:srgbClr val="0070C0"/>
                </a:solidFill>
                <a:effectLst/>
                <a:uLnTx/>
                <a:uFillTx/>
                <a:latin typeface="UVF ChefScript Pro" panose="03060702040507070403" pitchFamily="66" charset="0"/>
                <a:ea typeface="+mn-ea"/>
                <a:cs typeface="+mn-cs"/>
              </a:rPr>
              <a:t> xã</a:t>
            </a:r>
            <a:r>
              <a:rPr kumimoji="0" lang="en-US" sz="4800" b="1" i="0" u="none" strike="noStrike" kern="1200" cap="none" spc="0" normalizeH="0" baseline="0" noProof="0" dirty="0">
                <a:ln>
                  <a:noFill/>
                </a:ln>
                <a:solidFill>
                  <a:srgbClr val="C00000"/>
                </a:solidFill>
                <a:effectLst/>
                <a:uLnTx/>
                <a:uFillTx/>
                <a:latin typeface="UVF ChefScript Pro" panose="03060702040507070403" pitchFamily="66" charset="0"/>
                <a:ea typeface="+mn-ea"/>
                <a:cs typeface="+mn-cs"/>
              </a:rPr>
              <a:t> </a:t>
            </a:r>
            <a:r>
              <a:rPr kumimoji="0" lang="en-US" sz="4800" b="1" i="0" u="none" strike="noStrike" kern="1200" cap="none" spc="0" normalizeH="0" baseline="0" noProof="0" dirty="0">
                <a:ln>
                  <a:noFill/>
                </a:ln>
                <a:solidFill>
                  <a:srgbClr val="7030A0"/>
                </a:solidFill>
                <a:effectLst/>
                <a:uLnTx/>
                <a:uFillTx/>
                <a:latin typeface="UVF ChefScript Pro" panose="03060702040507070403" pitchFamily="66" charset="0"/>
                <a:ea typeface="+mn-ea"/>
                <a:cs typeface="+mn-cs"/>
              </a:rPr>
              <a:t>h</a:t>
            </a:r>
            <a:r>
              <a:rPr kumimoji="0" lang="vi-VN" sz="4800" b="1" i="0" u="none" strike="noStrike" kern="1200" cap="none" spc="0" normalizeH="0" baseline="0" noProof="0" dirty="0">
                <a:ln>
                  <a:noFill/>
                </a:ln>
                <a:solidFill>
                  <a:srgbClr val="7030A0"/>
                </a:solidFill>
                <a:effectLst/>
                <a:uLnTx/>
                <a:uFillTx/>
                <a:latin typeface="UVF ChefScript Pro" panose="03060702040507070403" pitchFamily="66" charset="0"/>
                <a:ea typeface="+mn-ea"/>
                <a:cs typeface="+mn-cs"/>
              </a:rPr>
              <a:t>ội</a:t>
            </a:r>
            <a:r>
              <a:rPr kumimoji="0" lang="en-US" sz="4800" b="1" i="0" u="none" strike="noStrike" kern="1200" cap="none" spc="0" normalizeH="0" baseline="0" noProof="0" dirty="0">
                <a:ln>
                  <a:noFill/>
                </a:ln>
                <a:solidFill>
                  <a:srgbClr val="C00000"/>
                </a:solidFill>
                <a:effectLst/>
                <a:uLnTx/>
                <a:uFillTx/>
                <a:latin typeface="UVF ChefScript Pro" panose="03060702040507070403" pitchFamily="66" charset="0"/>
                <a:ea typeface="+mn-ea"/>
                <a:cs typeface="+mn-cs"/>
              </a:rPr>
              <a:t> </a:t>
            </a:r>
            <a:r>
              <a:rPr kumimoji="0" lang="vi-VN" sz="4800" b="1" i="0" u="none" strike="noStrike" kern="1200" cap="none" spc="0" normalizeH="0" baseline="0" noProof="0" dirty="0">
                <a:ln>
                  <a:noFill/>
                </a:ln>
                <a:solidFill>
                  <a:srgbClr val="C00000"/>
                </a:solidFill>
                <a:effectLst/>
                <a:uLnTx/>
                <a:uFillTx/>
                <a:latin typeface="UVF ChefScript Pro" panose="03060702040507070403" pitchFamily="66" charset="0"/>
                <a:ea typeface="+mn-ea"/>
                <a:cs typeface="+mn-cs"/>
              </a:rPr>
              <a:t>2</a:t>
            </a:r>
            <a:endParaRPr kumimoji="0" lang="en-US" sz="4800" b="1" i="0" u="none" strike="noStrike" kern="1200" cap="none" spc="0" normalizeH="0" baseline="0" noProof="0" dirty="0">
              <a:ln>
                <a:noFill/>
              </a:ln>
              <a:solidFill>
                <a:srgbClr val="C00000"/>
              </a:solidFill>
              <a:effectLst/>
              <a:uLnTx/>
              <a:uFillTx/>
              <a:latin typeface="UVF ChefScript Pro" panose="03060702040507070403" pitchFamily="66" charset="0"/>
              <a:ea typeface="+mn-ea"/>
              <a:cs typeface="+mn-cs"/>
            </a:endParaRPr>
          </a:p>
        </p:txBody>
      </p:sp>
      <p:pic>
        <p:nvPicPr>
          <p:cNvPr id="11" name="图片 8"/>
          <p:cNvPicPr>
            <a:picLocks noChangeAspect="1"/>
          </p:cNvPicPr>
          <p:nvPr/>
        </p:nvPicPr>
        <p:blipFill rotWithShape="1">
          <a:blip r:embed="rId6" cstate="print">
            <a:extLst>
              <a:ext uri="{28A0092B-C50C-407E-A947-70E740481C1C}">
                <a14:useLocalDpi xmlns:a14="http://schemas.microsoft.com/office/drawing/2010/main" val="0"/>
              </a:ext>
            </a:extLst>
          </a:blip>
          <a:srcRect l="39063" t="14991" r="5461" b="15724"/>
          <a:stretch/>
        </p:blipFill>
        <p:spPr>
          <a:xfrm>
            <a:off x="9643303" y="3123139"/>
            <a:ext cx="2726304" cy="3734861"/>
          </a:xfrm>
          <a:prstGeom prst="rect">
            <a:avLst/>
          </a:prstGeom>
        </p:spPr>
      </p:pic>
      <p:pic>
        <p:nvPicPr>
          <p:cNvPr id="12" name="图片 3">
            <a:extLst>
              <a:ext uri="{FF2B5EF4-FFF2-40B4-BE49-F238E27FC236}">
                <a16:creationId xmlns:a16="http://schemas.microsoft.com/office/drawing/2014/main" id="{7F866C3D-0786-4A59-B6E1-39F26D533F2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10417"/>
          <a:stretch/>
        </p:blipFill>
        <p:spPr>
          <a:xfrm>
            <a:off x="1300882" y="3787083"/>
            <a:ext cx="2374315" cy="2126991"/>
          </a:xfrm>
          <a:prstGeom prst="rect">
            <a:avLst/>
          </a:prstGeom>
        </p:spPr>
      </p:pic>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30428" y="3882448"/>
            <a:ext cx="1281590" cy="2181224"/>
          </a:xfrm>
          <a:prstGeom prst="rect">
            <a:avLst/>
          </a:prstGeom>
        </p:spPr>
      </p:pic>
      <p:sp>
        <p:nvSpPr>
          <p:cNvPr id="14" name="TextBox 13"/>
          <p:cNvSpPr txBox="1"/>
          <p:nvPr/>
        </p:nvSpPr>
        <p:spPr>
          <a:xfrm>
            <a:off x="0" y="6488668"/>
            <a:ext cx="127829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MăngNon</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8A42AB97-EF6B-D864-B39A-9AC718AAEFC7}"/>
              </a:ext>
            </a:extLst>
          </p:cNvPr>
          <p:cNvPicPr>
            <a:picLocks noChangeAspect="1"/>
          </p:cNvPicPr>
          <p:nvPr/>
        </p:nvPicPr>
        <p:blipFill rotWithShape="1">
          <a:blip r:embed="rId9"/>
          <a:srcRect l="23504" t="24345" r="23433" b="26439"/>
          <a:stretch/>
        </p:blipFill>
        <p:spPr>
          <a:xfrm>
            <a:off x="2181497" y="2220686"/>
            <a:ext cx="8470493" cy="3592284"/>
          </a:xfrm>
          <a:prstGeom prst="rect">
            <a:avLst/>
          </a:prstGeom>
        </p:spPr>
      </p:pic>
    </p:spTree>
    <p:extLst>
      <p:ext uri="{BB962C8B-B14F-4D97-AF65-F5344CB8AC3E}">
        <p14:creationId xmlns:p14="http://schemas.microsoft.com/office/powerpoint/2010/main" val="757410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2"/>
          <a:srcRect l="24948" t="4345" r="4820" b="55235"/>
          <a:stretch/>
        </p:blipFill>
        <p:spPr>
          <a:xfrm>
            <a:off x="0" y="0"/>
            <a:ext cx="12192002" cy="6885719"/>
          </a:xfrm>
          <a:prstGeom prst="rect">
            <a:avLst/>
          </a:prstGeom>
        </p:spPr>
      </p:pic>
      <p:pic>
        <p:nvPicPr>
          <p:cNvPr id="18" name="图片 17">
            <a:extLst>
              <a:ext uri="{FF2B5EF4-FFF2-40B4-BE49-F238E27FC236}">
                <a16:creationId xmlns:a16="http://schemas.microsoft.com/office/drawing/2014/main" id="{1A6DFD6F-1FC6-4A0B-977F-8D09EB9D08F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p:blipFill>
        <p:spPr>
          <a:xfrm flipV="1">
            <a:off x="8967639" y="0"/>
            <a:ext cx="3224361" cy="1577094"/>
          </a:xfrm>
          <a:prstGeom prst="rect">
            <a:avLst/>
          </a:prstGeom>
        </p:spPr>
      </p:pic>
      <p:pic>
        <p:nvPicPr>
          <p:cNvPr id="23" name="图片 22">
            <a:extLst>
              <a:ext uri="{FF2B5EF4-FFF2-40B4-BE49-F238E27FC236}">
                <a16:creationId xmlns:a16="http://schemas.microsoft.com/office/drawing/2014/main" id="{1A6DFD6F-1FC6-4A0B-977F-8D09EB9D08F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p:blipFill>
        <p:spPr>
          <a:xfrm flipH="1" flipV="1">
            <a:off x="0" y="0"/>
            <a:ext cx="3224361" cy="1577094"/>
          </a:xfrm>
          <a:prstGeom prst="rect">
            <a:avLst/>
          </a:prstGeom>
        </p:spPr>
      </p:pic>
      <p:pic>
        <p:nvPicPr>
          <p:cNvPr id="14" name="图片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54368" y="1030941"/>
            <a:ext cx="7292863" cy="4348637"/>
          </a:xfrm>
          <a:prstGeom prst="rect">
            <a:avLst/>
          </a:prstGeom>
        </p:spPr>
      </p:pic>
      <p:pic>
        <p:nvPicPr>
          <p:cNvPr id="27" name="图片 26"/>
          <p:cNvPicPr>
            <a:picLocks noChangeAspect="1"/>
          </p:cNvPicPr>
          <p:nvPr/>
        </p:nvPicPr>
        <p:blipFill rotWithShape="1">
          <a:blip r:embed="rId6" cstate="print">
            <a:extLst>
              <a:ext uri="{28A0092B-C50C-407E-A947-70E740481C1C}">
                <a14:useLocalDpi xmlns:a14="http://schemas.microsoft.com/office/drawing/2010/main" val="0"/>
              </a:ext>
            </a:extLst>
          </a:blip>
          <a:srcRect t="50048"/>
          <a:stretch/>
        </p:blipFill>
        <p:spPr>
          <a:xfrm flipH="1">
            <a:off x="-2" y="4413652"/>
            <a:ext cx="12192002" cy="2444348"/>
          </a:xfrm>
          <a:prstGeom prst="rect">
            <a:avLst/>
          </a:prstGeom>
        </p:spPr>
      </p:pic>
      <p:pic>
        <p:nvPicPr>
          <p:cNvPr id="21" name="图片 20"/>
          <p:cNvPicPr>
            <a:picLocks noChangeAspect="1"/>
          </p:cNvPicPr>
          <p:nvPr/>
        </p:nvPicPr>
        <p:blipFill rotWithShape="1">
          <a:blip r:embed="rId7" cstate="print">
            <a:extLst>
              <a:ext uri="{28A0092B-C50C-407E-A947-70E740481C1C}">
                <a14:useLocalDpi xmlns:a14="http://schemas.microsoft.com/office/drawing/2010/main" val="0"/>
              </a:ext>
            </a:extLst>
          </a:blip>
          <a:srcRect l="52106" t="35081" r="11227" b="7419"/>
          <a:stretch/>
        </p:blipFill>
        <p:spPr>
          <a:xfrm>
            <a:off x="9226035" y="3295478"/>
            <a:ext cx="2030686" cy="3184484"/>
          </a:xfrm>
          <a:prstGeom prst="rect">
            <a:avLst/>
          </a:prstGeom>
        </p:spPr>
      </p:pic>
      <p:pic>
        <p:nvPicPr>
          <p:cNvPr id="22" name="图片 21"/>
          <p:cNvPicPr>
            <a:picLocks noChangeAspect="1"/>
          </p:cNvPicPr>
          <p:nvPr/>
        </p:nvPicPr>
        <p:blipFill rotWithShape="1">
          <a:blip r:embed="rId8" cstate="print">
            <a:extLst>
              <a:ext uri="{28A0092B-C50C-407E-A947-70E740481C1C}">
                <a14:useLocalDpi xmlns:a14="http://schemas.microsoft.com/office/drawing/2010/main" val="0"/>
              </a:ext>
            </a:extLst>
          </a:blip>
          <a:srcRect l="8242" t="1942" r="29675" b="8267"/>
          <a:stretch/>
        </p:blipFill>
        <p:spPr>
          <a:xfrm>
            <a:off x="152026" y="2164031"/>
            <a:ext cx="3073341" cy="4445000"/>
          </a:xfrm>
          <a:prstGeom prst="rect">
            <a:avLst/>
          </a:prstGeom>
        </p:spPr>
      </p:pic>
      <p:sp>
        <p:nvSpPr>
          <p:cNvPr id="9" name="文本框 8">
            <a:extLst>
              <a:ext uri="{FF2B5EF4-FFF2-40B4-BE49-F238E27FC236}">
                <a16:creationId xmlns:a16="http://schemas.microsoft.com/office/drawing/2014/main" id="{3CF1269B-D9F1-4F9A-AE86-BC3AE30EA714}"/>
              </a:ext>
            </a:extLst>
          </p:cNvPr>
          <p:cNvSpPr txBox="1"/>
          <p:nvPr/>
        </p:nvSpPr>
        <p:spPr>
          <a:xfrm>
            <a:off x="3377393" y="2474660"/>
            <a:ext cx="5590246" cy="156966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sz="4800" b="0" i="0" u="none" strike="noStrike" kern="1200" cap="none" spc="0" normalizeH="0" baseline="0" noProof="0" dirty="0">
                <a:ln>
                  <a:noFill/>
                </a:ln>
                <a:solidFill>
                  <a:srgbClr val="E7E6E6">
                    <a:lumMod val="25000"/>
                  </a:srgbClr>
                </a:solidFill>
                <a:effectLst/>
                <a:uLnTx/>
                <a:uFillTx/>
                <a:latin typeface="SVN-Hole Hearted" panose="020B0A06020104020203" pitchFamily="34" charset="0"/>
                <a:cs typeface="+mn-cs"/>
              </a:rPr>
              <a:t>Hoạt động làm giảm/ tăng thiên tai</a:t>
            </a:r>
            <a:endParaRPr kumimoji="0" lang="en-US" altLang="en-US" sz="8800" b="0" i="0" u="none" strike="noStrike" kern="1200" cap="none" spc="0" normalizeH="0" baseline="0" noProof="0" dirty="0">
              <a:ln>
                <a:noFill/>
              </a:ln>
              <a:solidFill>
                <a:srgbClr val="E7E6E6">
                  <a:lumMod val="25000"/>
                </a:srgbClr>
              </a:solidFill>
              <a:effectLst/>
              <a:uLnTx/>
              <a:uFillTx/>
              <a:latin typeface="SVN-Hole Hearted" panose="020B0A06020104020203" pitchFamily="34" charset="0"/>
              <a:cs typeface="Arial" panose="020B0604020202020204" pitchFamily="34" charset="0"/>
            </a:endParaRPr>
          </a:p>
        </p:txBody>
      </p:sp>
      <p:sp>
        <p:nvSpPr>
          <p:cNvPr id="24" name="文本框 23">
            <a:extLst>
              <a:ext uri="{FF2B5EF4-FFF2-40B4-BE49-F238E27FC236}">
                <a16:creationId xmlns:a16="http://schemas.microsoft.com/office/drawing/2014/main" id="{3CF1269B-D9F1-4F9A-AE86-BC3AE30EA714}"/>
              </a:ext>
            </a:extLst>
          </p:cNvPr>
          <p:cNvSpPr txBox="1"/>
          <p:nvPr/>
        </p:nvSpPr>
        <p:spPr>
          <a:xfrm>
            <a:off x="4427725" y="1752800"/>
            <a:ext cx="3595951" cy="646331"/>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1" lang="en-US" altLang="zh-CN" sz="3600" b="1" i="0" u="none" strike="noStrike" kern="1200" cap="none" spc="0" normalizeH="0" baseline="0" noProof="0" dirty="0">
                <a:ln>
                  <a:noFill/>
                </a:ln>
                <a:solidFill>
                  <a:srgbClr val="FFC000"/>
                </a:solidFill>
                <a:effectLst/>
                <a:uLnTx/>
                <a:uFillTx/>
                <a:latin typeface="SVN-Hole Hearted" panose="020B0A06020104020203" pitchFamily="34" charset="0"/>
                <a:ea typeface="思源黑体 CN Bold" panose="020B0800000000000000" pitchFamily="34" charset="-122"/>
                <a:cs typeface="字魂105号-简雅黑" panose="00000500000000000000" charset="-122"/>
                <a:sym typeface="思源黑体 CN" panose="020B0500000000000000" pitchFamily="34" charset="-122"/>
              </a:rPr>
              <a:t>HOẠT ĐỘNG 2</a:t>
            </a:r>
            <a:endParaRPr kumimoji="1" lang="zh-CN" altLang="en-US" sz="3600" b="1" i="0" u="none" strike="noStrike" kern="1200" cap="none" spc="0" normalizeH="0" baseline="0" noProof="0" dirty="0">
              <a:ln>
                <a:noFill/>
              </a:ln>
              <a:solidFill>
                <a:srgbClr val="FFC000"/>
              </a:solidFill>
              <a:effectLst/>
              <a:uLnTx/>
              <a:uFillTx/>
              <a:latin typeface="SVN-Hole Hearted" panose="020B0A06020104020203" pitchFamily="34" charset="0"/>
              <a:ea typeface="思源黑体 CN Bold" panose="020B0800000000000000" pitchFamily="34" charset="-122"/>
              <a:cs typeface="字魂105号-简雅黑" panose="00000500000000000000" charset="-122"/>
              <a:sym typeface="思源黑体 CN" panose="020B0500000000000000" pitchFamily="34" charset="-122"/>
            </a:endParaRPr>
          </a:p>
        </p:txBody>
      </p:sp>
      <p:pic>
        <p:nvPicPr>
          <p:cNvPr id="3" name="Picture 2"/>
          <p:cNvPicPr>
            <a:picLocks noChangeAspect="1"/>
          </p:cNvPicPr>
          <p:nvPr/>
        </p:nvPicPr>
        <p:blipFill>
          <a:blip r:embed="rId9" cstate="print">
            <a:extLst>
              <a:ext uri="{BEBA8EAE-BF5A-486C-A8C5-ECC9F3942E4B}">
                <a14:imgProps xmlns:a14="http://schemas.microsoft.com/office/drawing/2010/main">
                  <a14:imgLayer r:embed="rId10">
                    <a14:imgEffect>
                      <a14:backgroundRemoval t="10000" b="92150" l="10000" r="90000"/>
                    </a14:imgEffect>
                  </a14:imgLayer>
                </a14:imgProps>
              </a:ext>
              <a:ext uri="{28A0092B-C50C-407E-A947-70E740481C1C}">
                <a14:useLocalDpi xmlns:a14="http://schemas.microsoft.com/office/drawing/2010/main" val="0"/>
              </a:ext>
            </a:extLst>
          </a:blip>
          <a:stretch>
            <a:fillRect/>
          </a:stretch>
        </p:blipFill>
        <p:spPr>
          <a:xfrm>
            <a:off x="7684217" y="1408809"/>
            <a:ext cx="1100761" cy="1100761"/>
          </a:xfrm>
          <a:prstGeom prst="rect">
            <a:avLst/>
          </a:prstGeom>
        </p:spPr>
      </p:pic>
    </p:spTree>
    <p:extLst>
      <p:ext uri="{BB962C8B-B14F-4D97-AF65-F5344CB8AC3E}">
        <p14:creationId xmlns:p14="http://schemas.microsoft.com/office/powerpoint/2010/main" val="1122279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randombar(horizontal)">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9"/>
          <p:cNvPicPr>
            <a:picLocks noChangeAspect="1"/>
          </p:cNvPicPr>
          <p:nvPr/>
        </p:nvPicPr>
        <p:blipFill>
          <a:blip r:embed="rId2"/>
          <a:stretch>
            <a:fillRect/>
          </a:stretch>
        </p:blipFill>
        <p:spPr>
          <a:xfrm>
            <a:off x="371557" y="3353971"/>
            <a:ext cx="4129733" cy="3191441"/>
          </a:xfrm>
          <a:prstGeom prst="rect">
            <a:avLst/>
          </a:prstGeom>
        </p:spPr>
      </p:pic>
      <p:pic>
        <p:nvPicPr>
          <p:cNvPr id="25" name="图片 24"/>
          <p:cNvPicPr>
            <a:picLocks noChangeAspect="1"/>
          </p:cNvPicPr>
          <p:nvPr/>
        </p:nvPicPr>
        <p:blipFill rotWithShape="1">
          <a:blip r:embed="rId3"/>
          <a:srcRect l="24948" t="4345" r="4820" b="55235"/>
          <a:stretch/>
        </p:blipFill>
        <p:spPr>
          <a:xfrm>
            <a:off x="-2" y="-1"/>
            <a:ext cx="12192002" cy="6885719"/>
          </a:xfrm>
          <a:prstGeom prst="rect">
            <a:avLst/>
          </a:prstGeom>
        </p:spPr>
      </p:pic>
      <p:pic>
        <p:nvPicPr>
          <p:cNvPr id="18" name="图片 17">
            <a:extLst>
              <a:ext uri="{FF2B5EF4-FFF2-40B4-BE49-F238E27FC236}">
                <a16:creationId xmlns:a16="http://schemas.microsoft.com/office/drawing/2014/main" id="{1A6DFD6F-1FC6-4A0B-977F-8D09EB9D08FF}"/>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l="48208" t="-2653" r="480"/>
          <a:stretch/>
        </p:blipFill>
        <p:spPr>
          <a:xfrm flipV="1">
            <a:off x="8967639" y="0"/>
            <a:ext cx="3224361" cy="1577094"/>
          </a:xfrm>
          <a:prstGeom prst="rect">
            <a:avLst/>
          </a:prstGeom>
        </p:spPr>
      </p:pic>
      <p:pic>
        <p:nvPicPr>
          <p:cNvPr id="12" name="图片 11"/>
          <p:cNvPicPr>
            <a:picLocks noChangeAspect="1"/>
          </p:cNvPicPr>
          <p:nvPr/>
        </p:nvPicPr>
        <p:blipFill rotWithShape="1">
          <a:blip r:embed="rId6" cstate="print">
            <a:extLst>
              <a:ext uri="{28A0092B-C50C-407E-A947-70E740481C1C}">
                <a14:useLocalDpi xmlns:a14="http://schemas.microsoft.com/office/drawing/2010/main" val="0"/>
              </a:ext>
            </a:extLst>
          </a:blip>
          <a:srcRect t="50048"/>
          <a:stretch/>
        </p:blipFill>
        <p:spPr>
          <a:xfrm>
            <a:off x="-2" y="4441371"/>
            <a:ext cx="12192002" cy="2444348"/>
          </a:xfrm>
          <a:prstGeom prst="rect">
            <a:avLst/>
          </a:prstGeom>
        </p:spPr>
      </p:pic>
      <p:pic>
        <p:nvPicPr>
          <p:cNvPr id="23" name="图片 22">
            <a:extLst>
              <a:ext uri="{FF2B5EF4-FFF2-40B4-BE49-F238E27FC236}">
                <a16:creationId xmlns:a16="http://schemas.microsoft.com/office/drawing/2014/main" id="{1A6DFD6F-1FC6-4A0B-977F-8D09EB9D08FF}"/>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l="48208" t="-2653" r="480"/>
          <a:stretch/>
        </p:blipFill>
        <p:spPr>
          <a:xfrm flipH="1" flipV="1">
            <a:off x="0" y="0"/>
            <a:ext cx="3224361" cy="1577094"/>
          </a:xfrm>
          <a:prstGeom prst="rect">
            <a:avLst/>
          </a:prstGeom>
        </p:spPr>
      </p:pic>
      <p:pic>
        <p:nvPicPr>
          <p:cNvPr id="4" name="Picture 3"/>
          <p:cNvPicPr>
            <a:picLocks noChangeAspect="1"/>
          </p:cNvPicPr>
          <p:nvPr/>
        </p:nvPicPr>
        <p:blipFill rotWithShape="1">
          <a:blip r:embed="rId7">
            <a:extLst>
              <a:ext uri="{BEBA8EAE-BF5A-486C-A8C5-ECC9F3942E4B}">
                <a14:imgProps xmlns:a14="http://schemas.microsoft.com/office/drawing/2010/main">
                  <a14:imgLayer r:embed="rId8">
                    <a14:imgEffect>
                      <a14:sharpenSoften amount="25000"/>
                    </a14:imgEffect>
                    <a14:imgEffect>
                      <a14:saturation sat="200000"/>
                    </a14:imgEffect>
                  </a14:imgLayer>
                </a14:imgProps>
              </a:ext>
            </a:extLst>
          </a:blip>
          <a:srcRect l="53056" t="42840" r="25972" b="28024"/>
          <a:stretch/>
        </p:blipFill>
        <p:spPr>
          <a:xfrm>
            <a:off x="371557" y="462841"/>
            <a:ext cx="7783630" cy="608257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9" name="文本框 34">
            <a:extLst>
              <a:ext uri="{FF2B5EF4-FFF2-40B4-BE49-F238E27FC236}">
                <a16:creationId xmlns:a16="http://schemas.microsoft.com/office/drawing/2014/main" id="{3CF1269B-D9F1-4F9A-AE86-BC3AE30EA714}"/>
              </a:ext>
            </a:extLst>
          </p:cNvPr>
          <p:cNvSpPr txBox="1"/>
          <p:nvPr/>
        </p:nvSpPr>
        <p:spPr>
          <a:xfrm>
            <a:off x="8561413" y="1645811"/>
            <a:ext cx="3224361" cy="3416320"/>
          </a:xfrm>
          <a:prstGeom prst="rect">
            <a:avLst/>
          </a:prstGeom>
          <a:solidFill>
            <a:srgbClr val="BDD57A"/>
          </a:solidFill>
          <a:ln w="28575">
            <a:solidFill>
              <a:schemeClr val="tx1">
                <a:lumMod val="75000"/>
                <a:lumOff val="25000"/>
              </a:schemeClr>
            </a:solid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sz="3600" b="1" i="0" u="none" strike="noStrike" kern="1200" cap="none" spc="0" normalizeH="0" baseline="0" noProof="0" dirty="0">
                <a:ln>
                  <a:noFill/>
                </a:ln>
                <a:effectLst/>
                <a:uLnTx/>
                <a:uFillTx/>
                <a:latin typeface="Cambria" panose="02040503050406030204" pitchFamily="18" charset="0"/>
                <a:cs typeface="Arial" panose="020B0604020202020204" pitchFamily="34" charset="0"/>
              </a:rPr>
              <a:t>Hoạt động nào làm tăng thiên tai?</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altLang="en-US" sz="3600" b="1" i="0" u="none" strike="noStrike" kern="1200" cap="none" spc="0" normalizeH="0" baseline="0" noProof="0" dirty="0">
                <a:ln>
                  <a:noFill/>
                </a:ln>
                <a:effectLst/>
                <a:uLnTx/>
                <a:uFillTx/>
                <a:latin typeface="Cambria" panose="02040503050406030204" pitchFamily="18" charset="0"/>
                <a:cs typeface="Arial" panose="020B0604020202020204" pitchFamily="34" charset="0"/>
              </a:rPr>
              <a:t>Hoạt động nào làm giảm thiên tai?</a:t>
            </a:r>
            <a:endParaRPr kumimoji="0" lang="en-US" altLang="en-US" sz="3600" b="1" i="0" u="none" strike="noStrike" kern="1200" cap="none" spc="0" normalizeH="0" baseline="0" noProof="0" dirty="0">
              <a:ln>
                <a:noFill/>
              </a:ln>
              <a:effectLst/>
              <a:uLnTx/>
              <a:uFillTx/>
              <a:latin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2242742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9"/>
          <p:cNvPicPr>
            <a:picLocks noChangeAspect="1"/>
          </p:cNvPicPr>
          <p:nvPr/>
        </p:nvPicPr>
        <p:blipFill>
          <a:blip r:embed="rId2"/>
          <a:stretch>
            <a:fillRect/>
          </a:stretch>
        </p:blipFill>
        <p:spPr>
          <a:xfrm>
            <a:off x="371557" y="3353971"/>
            <a:ext cx="4129733" cy="3191441"/>
          </a:xfrm>
          <a:prstGeom prst="rect">
            <a:avLst/>
          </a:prstGeom>
        </p:spPr>
      </p:pic>
      <p:pic>
        <p:nvPicPr>
          <p:cNvPr id="25" name="图片 24"/>
          <p:cNvPicPr>
            <a:picLocks noChangeAspect="1"/>
          </p:cNvPicPr>
          <p:nvPr/>
        </p:nvPicPr>
        <p:blipFill rotWithShape="1">
          <a:blip r:embed="rId3"/>
          <a:srcRect l="24948" t="4345" r="4820" b="55235"/>
          <a:stretch/>
        </p:blipFill>
        <p:spPr>
          <a:xfrm>
            <a:off x="-2" y="-1"/>
            <a:ext cx="12192002" cy="6885719"/>
          </a:xfrm>
          <a:prstGeom prst="rect">
            <a:avLst/>
          </a:prstGeom>
        </p:spPr>
      </p:pic>
      <p:pic>
        <p:nvPicPr>
          <p:cNvPr id="18" name="图片 17">
            <a:extLst>
              <a:ext uri="{FF2B5EF4-FFF2-40B4-BE49-F238E27FC236}">
                <a16:creationId xmlns:a16="http://schemas.microsoft.com/office/drawing/2014/main" id="{1A6DFD6F-1FC6-4A0B-977F-8D09EB9D08FF}"/>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l="48208" t="-2653" r="480"/>
          <a:stretch/>
        </p:blipFill>
        <p:spPr>
          <a:xfrm flipV="1">
            <a:off x="8967639" y="0"/>
            <a:ext cx="3224361" cy="1577094"/>
          </a:xfrm>
          <a:prstGeom prst="rect">
            <a:avLst/>
          </a:prstGeom>
        </p:spPr>
      </p:pic>
      <p:pic>
        <p:nvPicPr>
          <p:cNvPr id="12" name="图片 11"/>
          <p:cNvPicPr>
            <a:picLocks noChangeAspect="1"/>
          </p:cNvPicPr>
          <p:nvPr/>
        </p:nvPicPr>
        <p:blipFill rotWithShape="1">
          <a:blip r:embed="rId6" cstate="print">
            <a:extLst>
              <a:ext uri="{28A0092B-C50C-407E-A947-70E740481C1C}">
                <a14:useLocalDpi xmlns:a14="http://schemas.microsoft.com/office/drawing/2010/main" val="0"/>
              </a:ext>
            </a:extLst>
          </a:blip>
          <a:srcRect t="50048"/>
          <a:stretch/>
        </p:blipFill>
        <p:spPr>
          <a:xfrm>
            <a:off x="-2" y="4441371"/>
            <a:ext cx="12192002" cy="2444348"/>
          </a:xfrm>
          <a:prstGeom prst="rect">
            <a:avLst/>
          </a:prstGeom>
        </p:spPr>
      </p:pic>
      <p:pic>
        <p:nvPicPr>
          <p:cNvPr id="23" name="图片 22">
            <a:extLst>
              <a:ext uri="{FF2B5EF4-FFF2-40B4-BE49-F238E27FC236}">
                <a16:creationId xmlns:a16="http://schemas.microsoft.com/office/drawing/2014/main" id="{1A6DFD6F-1FC6-4A0B-977F-8D09EB9D08FF}"/>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l="48208" t="-2653" r="480"/>
          <a:stretch/>
        </p:blipFill>
        <p:spPr>
          <a:xfrm flipH="1" flipV="1">
            <a:off x="0" y="0"/>
            <a:ext cx="3224361" cy="1577094"/>
          </a:xfrm>
          <a:prstGeom prst="rect">
            <a:avLst/>
          </a:prstGeom>
        </p:spPr>
      </p:pic>
      <p:sp>
        <p:nvSpPr>
          <p:cNvPr id="27" name="TextBox 26"/>
          <p:cNvSpPr txBox="1"/>
          <p:nvPr/>
        </p:nvSpPr>
        <p:spPr>
          <a:xfrm>
            <a:off x="827999" y="4174426"/>
            <a:ext cx="10536000" cy="1754326"/>
          </a:xfrm>
          <a:prstGeom prst="rect">
            <a:avLst/>
          </a:prstGeom>
          <a:solidFill>
            <a:srgbClr val="FFAD2D"/>
          </a:solidFill>
          <a:ln w="38100">
            <a:solidFill>
              <a:schemeClr val="tx1"/>
            </a:solid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Hoạt động phá rừng (hình 7) và đốt rừng (hình 9) sẽ làm tăng thêm thiên tai vì mất rừng khiến đất trơ sỏi đá, dễ dẫn đến hạn hán, sạt lở đất, lũ quét,…</a:t>
            </a:r>
            <a:endParaRPr kumimoji="0" lang="en-US" sz="8000" b="0" i="0" u="none" strike="noStrike" kern="1200" cap="none" spc="0" normalizeH="0" baseline="0" noProof="0" dirty="0">
              <a:ln>
                <a:noFill/>
              </a:ln>
              <a:solidFill>
                <a:srgbClr val="F45B4D"/>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14" name="Picture 13"/>
          <p:cNvPicPr>
            <a:picLocks noChangeAspect="1"/>
          </p:cNvPicPr>
          <p:nvPr/>
        </p:nvPicPr>
        <p:blipFill rotWithShape="1">
          <a:blip r:embed="rId7">
            <a:extLst>
              <a:ext uri="{BEBA8EAE-BF5A-486C-A8C5-ECC9F3942E4B}">
                <a14:imgProps xmlns:a14="http://schemas.microsoft.com/office/drawing/2010/main">
                  <a14:imgLayer r:embed="rId8">
                    <a14:imgEffect>
                      <a14:sharpenSoften amount="25000"/>
                    </a14:imgEffect>
                    <a14:imgEffect>
                      <a14:saturation sat="200000"/>
                    </a14:imgEffect>
                  </a14:imgLayer>
                </a14:imgProps>
              </a:ext>
            </a:extLst>
          </a:blip>
          <a:srcRect l="53056" t="42840" r="25972" b="41119"/>
          <a:stretch/>
        </p:blipFill>
        <p:spPr>
          <a:xfrm>
            <a:off x="511587" y="756639"/>
            <a:ext cx="7353957" cy="316390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5" name="Picture 14"/>
          <p:cNvPicPr>
            <a:picLocks noChangeAspect="1"/>
          </p:cNvPicPr>
          <p:nvPr/>
        </p:nvPicPr>
        <p:blipFill rotWithShape="1">
          <a:blip r:embed="rId7">
            <a:extLst>
              <a:ext uri="{BEBA8EAE-BF5A-486C-A8C5-ECC9F3942E4B}">
                <a14:imgProps xmlns:a14="http://schemas.microsoft.com/office/drawing/2010/main">
                  <a14:imgLayer r:embed="rId8">
                    <a14:imgEffect>
                      <a14:sharpenSoften amount="25000"/>
                    </a14:imgEffect>
                    <a14:imgEffect>
                      <a14:saturation sat="200000"/>
                    </a14:imgEffect>
                  </a14:imgLayer>
                </a14:imgProps>
              </a:ext>
            </a:extLst>
          </a:blip>
          <a:srcRect l="63895" t="58751" r="25972" b="28024"/>
          <a:stretch/>
        </p:blipFill>
        <p:spPr>
          <a:xfrm>
            <a:off x="7577280" y="756637"/>
            <a:ext cx="3760987" cy="316390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105781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9"/>
          <p:cNvPicPr>
            <a:picLocks noChangeAspect="1"/>
          </p:cNvPicPr>
          <p:nvPr/>
        </p:nvPicPr>
        <p:blipFill>
          <a:blip r:embed="rId2"/>
          <a:stretch>
            <a:fillRect/>
          </a:stretch>
        </p:blipFill>
        <p:spPr>
          <a:xfrm>
            <a:off x="371557" y="3353971"/>
            <a:ext cx="4129733" cy="3191441"/>
          </a:xfrm>
          <a:prstGeom prst="rect">
            <a:avLst/>
          </a:prstGeom>
        </p:spPr>
      </p:pic>
      <p:pic>
        <p:nvPicPr>
          <p:cNvPr id="25" name="图片 24"/>
          <p:cNvPicPr>
            <a:picLocks noChangeAspect="1"/>
          </p:cNvPicPr>
          <p:nvPr/>
        </p:nvPicPr>
        <p:blipFill rotWithShape="1">
          <a:blip r:embed="rId3"/>
          <a:srcRect l="24948" t="4345" r="4820" b="55235"/>
          <a:stretch/>
        </p:blipFill>
        <p:spPr>
          <a:xfrm>
            <a:off x="-2" y="-1"/>
            <a:ext cx="12192002" cy="6885719"/>
          </a:xfrm>
          <a:prstGeom prst="rect">
            <a:avLst/>
          </a:prstGeom>
        </p:spPr>
      </p:pic>
      <p:pic>
        <p:nvPicPr>
          <p:cNvPr id="18" name="图片 17">
            <a:extLst>
              <a:ext uri="{FF2B5EF4-FFF2-40B4-BE49-F238E27FC236}">
                <a16:creationId xmlns:a16="http://schemas.microsoft.com/office/drawing/2014/main" id="{1A6DFD6F-1FC6-4A0B-977F-8D09EB9D08FF}"/>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l="48208" t="-2653" r="480"/>
          <a:stretch/>
        </p:blipFill>
        <p:spPr>
          <a:xfrm flipV="1">
            <a:off x="8967639" y="0"/>
            <a:ext cx="3224361" cy="1577094"/>
          </a:xfrm>
          <a:prstGeom prst="rect">
            <a:avLst/>
          </a:prstGeom>
        </p:spPr>
      </p:pic>
      <p:pic>
        <p:nvPicPr>
          <p:cNvPr id="12" name="图片 11"/>
          <p:cNvPicPr>
            <a:picLocks noChangeAspect="1"/>
          </p:cNvPicPr>
          <p:nvPr/>
        </p:nvPicPr>
        <p:blipFill rotWithShape="1">
          <a:blip r:embed="rId6" cstate="print">
            <a:extLst>
              <a:ext uri="{28A0092B-C50C-407E-A947-70E740481C1C}">
                <a14:useLocalDpi xmlns:a14="http://schemas.microsoft.com/office/drawing/2010/main" val="0"/>
              </a:ext>
            </a:extLst>
          </a:blip>
          <a:srcRect t="50048"/>
          <a:stretch/>
        </p:blipFill>
        <p:spPr>
          <a:xfrm>
            <a:off x="-2" y="4441371"/>
            <a:ext cx="12192002" cy="2444348"/>
          </a:xfrm>
          <a:prstGeom prst="rect">
            <a:avLst/>
          </a:prstGeom>
        </p:spPr>
      </p:pic>
      <p:pic>
        <p:nvPicPr>
          <p:cNvPr id="23" name="图片 22">
            <a:extLst>
              <a:ext uri="{FF2B5EF4-FFF2-40B4-BE49-F238E27FC236}">
                <a16:creationId xmlns:a16="http://schemas.microsoft.com/office/drawing/2014/main" id="{1A6DFD6F-1FC6-4A0B-977F-8D09EB9D08FF}"/>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l="48208" t="-2653" r="480"/>
          <a:stretch/>
        </p:blipFill>
        <p:spPr>
          <a:xfrm flipH="1" flipV="1">
            <a:off x="0" y="0"/>
            <a:ext cx="3224361" cy="1577094"/>
          </a:xfrm>
          <a:prstGeom prst="rect">
            <a:avLst/>
          </a:prstGeom>
        </p:spPr>
      </p:pic>
      <p:sp>
        <p:nvSpPr>
          <p:cNvPr id="27" name="TextBox 26"/>
          <p:cNvSpPr txBox="1"/>
          <p:nvPr/>
        </p:nvSpPr>
        <p:spPr>
          <a:xfrm>
            <a:off x="1131398" y="4424382"/>
            <a:ext cx="10536000" cy="1200329"/>
          </a:xfrm>
          <a:prstGeom prst="rect">
            <a:avLst/>
          </a:prstGeom>
          <a:solidFill>
            <a:srgbClr val="FFAD2D"/>
          </a:solidFill>
          <a:ln w="38100">
            <a:solidFill>
              <a:schemeClr val="tx1"/>
            </a:solid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Hoạt</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động</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trồng</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rừng</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hình</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8)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thể</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làm</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giảm</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thiên</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tai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vì</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rừng</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che</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chắn</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lũ</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bảo</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vệ</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đất</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khỏi</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sạt</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lở</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en-US" sz="16600" b="0" i="0" u="none" strike="noStrike" kern="1200" cap="none" spc="0" normalizeH="0" baseline="0" noProof="0" dirty="0">
              <a:ln>
                <a:noFill/>
              </a:ln>
              <a:solidFill>
                <a:srgbClr val="F45B4D"/>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10" name="Picture 9"/>
          <p:cNvPicPr>
            <a:picLocks noChangeAspect="1"/>
          </p:cNvPicPr>
          <p:nvPr/>
        </p:nvPicPr>
        <p:blipFill rotWithShape="1">
          <a:blip r:embed="rId7">
            <a:extLst>
              <a:ext uri="{BEBA8EAE-BF5A-486C-A8C5-ECC9F3942E4B}">
                <a14:imgProps xmlns:a14="http://schemas.microsoft.com/office/drawing/2010/main">
                  <a14:imgLayer r:embed="rId8">
                    <a14:imgEffect>
                      <a14:sharpenSoften amount="25000"/>
                    </a14:imgEffect>
                    <a14:imgEffect>
                      <a14:saturation sat="200000"/>
                    </a14:imgEffect>
                  </a14:imgLayer>
                </a14:imgProps>
              </a:ext>
            </a:extLst>
          </a:blip>
          <a:srcRect l="53056" t="58387" r="36824" b="28024"/>
          <a:stretch/>
        </p:blipFill>
        <p:spPr>
          <a:xfrm>
            <a:off x="1042538" y="915516"/>
            <a:ext cx="3974670" cy="300222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026" name="Picture 2" descr="Trồng rừng thay thế ít nhất bằng diện tích rừng chuyển mục đích ..."/>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33126" y="827058"/>
            <a:ext cx="4711442" cy="313899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28429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2"/>
          <a:srcRect l="24948" t="4345" r="4820" b="55235"/>
          <a:stretch/>
        </p:blipFill>
        <p:spPr>
          <a:xfrm>
            <a:off x="0" y="0"/>
            <a:ext cx="12192002" cy="6885719"/>
          </a:xfrm>
          <a:prstGeom prst="rect">
            <a:avLst/>
          </a:prstGeom>
        </p:spPr>
      </p:pic>
      <p:pic>
        <p:nvPicPr>
          <p:cNvPr id="18" name="图片 17">
            <a:extLst>
              <a:ext uri="{FF2B5EF4-FFF2-40B4-BE49-F238E27FC236}">
                <a16:creationId xmlns:a16="http://schemas.microsoft.com/office/drawing/2014/main" id="{1A6DFD6F-1FC6-4A0B-977F-8D09EB9D08F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p:blipFill>
        <p:spPr>
          <a:xfrm flipV="1">
            <a:off x="8967639" y="0"/>
            <a:ext cx="3224361" cy="1577094"/>
          </a:xfrm>
          <a:prstGeom prst="rect">
            <a:avLst/>
          </a:prstGeom>
        </p:spPr>
      </p:pic>
      <p:pic>
        <p:nvPicPr>
          <p:cNvPr id="23" name="图片 22">
            <a:extLst>
              <a:ext uri="{FF2B5EF4-FFF2-40B4-BE49-F238E27FC236}">
                <a16:creationId xmlns:a16="http://schemas.microsoft.com/office/drawing/2014/main" id="{1A6DFD6F-1FC6-4A0B-977F-8D09EB9D08F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p:blipFill>
        <p:spPr>
          <a:xfrm flipH="1" flipV="1">
            <a:off x="0" y="0"/>
            <a:ext cx="3224361" cy="1577094"/>
          </a:xfrm>
          <a:prstGeom prst="rect">
            <a:avLst/>
          </a:prstGeom>
        </p:spPr>
      </p:pic>
      <p:pic>
        <p:nvPicPr>
          <p:cNvPr id="27" name="图片 26"/>
          <p:cNvPicPr>
            <a:picLocks noChangeAspect="1"/>
          </p:cNvPicPr>
          <p:nvPr/>
        </p:nvPicPr>
        <p:blipFill rotWithShape="1">
          <a:blip r:embed="rId5" cstate="print">
            <a:extLst>
              <a:ext uri="{28A0092B-C50C-407E-A947-70E740481C1C}">
                <a14:useLocalDpi xmlns:a14="http://schemas.microsoft.com/office/drawing/2010/main" val="0"/>
              </a:ext>
            </a:extLst>
          </a:blip>
          <a:srcRect t="50048"/>
          <a:stretch/>
        </p:blipFill>
        <p:spPr>
          <a:xfrm flipH="1">
            <a:off x="-2" y="4413652"/>
            <a:ext cx="12192002" cy="2444348"/>
          </a:xfrm>
          <a:prstGeom prst="rect">
            <a:avLst/>
          </a:prstGeom>
        </p:spPr>
      </p:pic>
      <p:pic>
        <p:nvPicPr>
          <p:cNvPr id="14" name="图片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3280" y="717140"/>
            <a:ext cx="11661086" cy="5044299"/>
          </a:xfrm>
          <a:prstGeom prst="rect">
            <a:avLst/>
          </a:prstGeom>
        </p:spPr>
      </p:pic>
      <p:pic>
        <p:nvPicPr>
          <p:cNvPr id="21" name="图片 20"/>
          <p:cNvPicPr>
            <a:picLocks noChangeAspect="1"/>
          </p:cNvPicPr>
          <p:nvPr/>
        </p:nvPicPr>
        <p:blipFill rotWithShape="1">
          <a:blip r:embed="rId7" cstate="print">
            <a:extLst>
              <a:ext uri="{28A0092B-C50C-407E-A947-70E740481C1C}">
                <a14:useLocalDpi xmlns:a14="http://schemas.microsoft.com/office/drawing/2010/main" val="0"/>
              </a:ext>
            </a:extLst>
          </a:blip>
          <a:srcRect l="52106" t="35081" r="11227" b="7419"/>
          <a:stretch/>
        </p:blipFill>
        <p:spPr>
          <a:xfrm>
            <a:off x="9957457" y="3501636"/>
            <a:ext cx="2030686" cy="3184484"/>
          </a:xfrm>
          <a:prstGeom prst="rect">
            <a:avLst/>
          </a:prstGeom>
        </p:spPr>
      </p:pic>
      <p:pic>
        <p:nvPicPr>
          <p:cNvPr id="22" name="图片 21"/>
          <p:cNvPicPr>
            <a:picLocks noChangeAspect="1"/>
          </p:cNvPicPr>
          <p:nvPr/>
        </p:nvPicPr>
        <p:blipFill rotWithShape="1">
          <a:blip r:embed="rId8" cstate="print">
            <a:extLst>
              <a:ext uri="{28A0092B-C50C-407E-A947-70E740481C1C}">
                <a14:useLocalDpi xmlns:a14="http://schemas.microsoft.com/office/drawing/2010/main" val="0"/>
              </a:ext>
            </a:extLst>
          </a:blip>
          <a:srcRect l="8242" t="1942" r="29675" b="8267"/>
          <a:stretch/>
        </p:blipFill>
        <p:spPr>
          <a:xfrm>
            <a:off x="152027" y="2702559"/>
            <a:ext cx="2700994" cy="3906471"/>
          </a:xfrm>
          <a:prstGeom prst="rect">
            <a:avLst/>
          </a:prstGeom>
        </p:spPr>
      </p:pic>
      <p:sp>
        <p:nvSpPr>
          <p:cNvPr id="24" name="文本框 23">
            <a:extLst>
              <a:ext uri="{FF2B5EF4-FFF2-40B4-BE49-F238E27FC236}">
                <a16:creationId xmlns:a16="http://schemas.microsoft.com/office/drawing/2014/main" id="{3CF1269B-D9F1-4F9A-AE86-BC3AE30EA714}"/>
              </a:ext>
            </a:extLst>
          </p:cNvPr>
          <p:cNvSpPr txBox="1"/>
          <p:nvPr/>
        </p:nvSpPr>
        <p:spPr>
          <a:xfrm>
            <a:off x="4926005" y="80978"/>
            <a:ext cx="2339988" cy="769441"/>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1" lang="en-US" altLang="zh-CN" sz="4400" b="1" i="0" u="none" strike="noStrike" kern="1200" cap="none" spc="0" normalizeH="0" baseline="0" noProof="0" dirty="0">
                <a:ln>
                  <a:noFill/>
                </a:ln>
                <a:solidFill>
                  <a:srgbClr val="96603A"/>
                </a:solidFill>
                <a:effectLst/>
                <a:uLnTx/>
                <a:uFillTx/>
                <a:latin typeface="SVN-Hole Hearted" panose="020B0A06020104020203" pitchFamily="34" charset="0"/>
                <a:ea typeface="思源黑体 CN Bold" panose="020B0800000000000000" pitchFamily="34" charset="-122"/>
                <a:cs typeface="字魂105号-简雅黑" panose="00000500000000000000" charset="-122"/>
                <a:sym typeface="思源黑体 CN" panose="020B0500000000000000" pitchFamily="34" charset="-122"/>
              </a:rPr>
              <a:t>GHI NHỚ</a:t>
            </a:r>
            <a:endParaRPr kumimoji="1" lang="zh-CN" altLang="en-US" sz="4400" b="1" i="0" u="none" strike="noStrike" kern="1200" cap="none" spc="0" normalizeH="0" baseline="0" noProof="0" dirty="0">
              <a:ln>
                <a:noFill/>
              </a:ln>
              <a:solidFill>
                <a:srgbClr val="96603A"/>
              </a:solidFill>
              <a:effectLst/>
              <a:uLnTx/>
              <a:uFillTx/>
              <a:latin typeface="SVN-Hole Hearted" panose="020B0A06020104020203" pitchFamily="34" charset="0"/>
              <a:ea typeface="思源黑体 CN Bold" panose="020B0800000000000000" pitchFamily="34" charset="-122"/>
              <a:cs typeface="字魂105号-简雅黑" panose="00000500000000000000" charset="-122"/>
              <a:sym typeface="思源黑体 CN" panose="020B0500000000000000" pitchFamily="34" charset="-122"/>
            </a:endParaRPr>
          </a:p>
        </p:txBody>
      </p:sp>
      <p:sp>
        <p:nvSpPr>
          <p:cNvPr id="3" name="Rectangle 2"/>
          <p:cNvSpPr/>
          <p:nvPr/>
        </p:nvSpPr>
        <p:spPr>
          <a:xfrm>
            <a:off x="1944865" y="1642074"/>
            <a:ext cx="8974182" cy="280076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2060"/>
                </a:solidFill>
                <a:effectLst/>
                <a:uLnTx/>
                <a:uFillTx/>
                <a:latin typeface="Cambria" panose="02040503050406030204" pitchFamily="18" charset="0"/>
                <a:ea typeface="Times New Roman" panose="02020603050405020304" pitchFamily="18" charset="0"/>
                <a:cs typeface="Arial" panose="020B0604020202020204" pitchFamily="34" charset="0"/>
              </a:rPr>
              <a:t>Các hiện tượng thiên tai như bão, lũ, lụt, giông sét, hạn hán, giá rét, động đất,...có thể gây ra nhiều thiệt hại về người và tài sản.</a:t>
            </a:r>
            <a:endParaRPr kumimoji="0" lang="en-US" sz="4400" b="1" i="0" u="none" strike="noStrike" kern="1200" cap="none" spc="0" normalizeH="0" baseline="0" noProof="0" dirty="0">
              <a:ln>
                <a:noFill/>
              </a:ln>
              <a:solidFill>
                <a:srgbClr val="002060"/>
              </a:solidFill>
              <a:effectLst/>
              <a:uLnTx/>
              <a:uFillTx/>
              <a:latin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3187693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935C837E-3055-8E50-4C0C-71381A4835EE}"/>
              </a:ext>
            </a:extLst>
          </p:cNvPr>
          <p:cNvSpPr/>
          <p:nvPr/>
        </p:nvSpPr>
        <p:spPr>
          <a:xfrm>
            <a:off x="-419739" y="3010320"/>
            <a:ext cx="13680376" cy="6904499"/>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sp>
        <p:nvSpPr>
          <p:cNvPr id="2" name="Freeform: Shape 1">
            <a:extLst>
              <a:ext uri="{FF2B5EF4-FFF2-40B4-BE49-F238E27FC236}">
                <a16:creationId xmlns:a16="http://schemas.microsoft.com/office/drawing/2014/main" id="{7FA83EA8-EFE2-6A5A-76DB-8CC29E9F8F6C}"/>
              </a:ext>
            </a:extLst>
          </p:cNvPr>
          <p:cNvSpPr/>
          <p:nvPr/>
        </p:nvSpPr>
        <p:spPr>
          <a:xfrm>
            <a:off x="-587079" y="2253587"/>
            <a:ext cx="12802985" cy="4604412"/>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pic>
        <p:nvPicPr>
          <p:cNvPr id="5" name="Picture 4">
            <a:extLst>
              <a:ext uri="{FF2B5EF4-FFF2-40B4-BE49-F238E27FC236}">
                <a16:creationId xmlns:a16="http://schemas.microsoft.com/office/drawing/2014/main" id="{A3A31073-3FCE-7DDC-738D-6478D01D6DF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9325"/>
          <a:stretch/>
        </p:blipFill>
        <p:spPr>
          <a:xfrm>
            <a:off x="9497229" y="3741571"/>
            <a:ext cx="3138417" cy="3238192"/>
          </a:xfrm>
          <a:prstGeom prst="rect">
            <a:avLst/>
          </a:prstGeom>
        </p:spPr>
      </p:pic>
      <p:sp>
        <p:nvSpPr>
          <p:cNvPr id="10" name="Title 1">
            <a:extLst>
              <a:ext uri="{FF2B5EF4-FFF2-40B4-BE49-F238E27FC236}">
                <a16:creationId xmlns:a16="http://schemas.microsoft.com/office/drawing/2014/main" id="{A49B2F85-1F36-8233-A1FC-540CBAA07DFC}"/>
              </a:ext>
            </a:extLst>
          </p:cNvPr>
          <p:cNvSpPr txBox="1">
            <a:spLocks/>
          </p:cNvSpPr>
          <p:nvPr/>
        </p:nvSpPr>
        <p:spPr>
          <a:xfrm>
            <a:off x="-868593" y="3389762"/>
            <a:ext cx="12969380" cy="1600439"/>
          </a:xfrm>
          <a:prstGeom prst="rect">
            <a:avLst/>
          </a:prstGeom>
        </p:spPr>
        <p:txBody>
          <a:bodyPr vert="horz" lIns="121920" tIns="60960" rIns="121920" bIns="6096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100000"/>
              </a:lnSpc>
              <a:spcBef>
                <a:spcPct val="0"/>
              </a:spcBef>
              <a:spcAft>
                <a:spcPts val="0"/>
              </a:spcAft>
              <a:buClrTx/>
              <a:buSzTx/>
              <a:buFontTx/>
              <a:buNone/>
              <a:tabLst/>
              <a:defRPr/>
            </a:pPr>
            <a:r>
              <a:rPr kumimoji="0" lang="en-US" sz="4667" b="1" i="0" u="none" strike="noStrike" kern="1200" cap="none" spc="0" normalizeH="0" baseline="0" noProof="0">
                <a:ln>
                  <a:noFill/>
                </a:ln>
                <a:solidFill>
                  <a:srgbClr val="D63E3D">
                    <a:lumMod val="50000"/>
                  </a:srgbClr>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Soạn</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bài</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giảng</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yêu</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cầu</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các</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khối</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lớp</a:t>
            </a:r>
            <a:endPar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endParaRPr>
          </a:p>
          <a:p>
            <a:pPr marL="0" marR="0" lvl="0" indent="0" algn="ctr" defTabSz="1219140" rtl="0" eaLnBrk="1" fontAlgn="auto" latinLnBrk="0" hangingPunct="1">
              <a:lnSpc>
                <a:spcPct val="100000"/>
              </a:lnSpc>
              <a:spcBef>
                <a:spcPct val="0"/>
              </a:spcBef>
              <a:spcAft>
                <a:spcPts val="0"/>
              </a:spcAft>
              <a:buClrTx/>
              <a:buSzTx/>
              <a:buFontTx/>
              <a:buNone/>
              <a:tabLst/>
              <a:defRPr/>
            </a:pP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Thiết</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kế</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bài</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giảng</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a:ln>
                  <a:noFill/>
                </a:ln>
                <a:solidFill>
                  <a:srgbClr val="2E9733"/>
                </a:solidFill>
                <a:effectLst/>
                <a:uLnTx/>
                <a:uFillTx/>
                <a:latin typeface="SVN-Dancing Script" panose="02040603050506020204" pitchFamily="18" charset="0"/>
                <a:ea typeface="+mj-ea"/>
                <a:cs typeface="+mj-cs"/>
                <a:sym typeface="Arial"/>
              </a:rPr>
              <a:t>E – Learning</a:t>
            </a:r>
          </a:p>
        </p:txBody>
      </p:sp>
      <p:sp>
        <p:nvSpPr>
          <p:cNvPr id="14" name="TextBox 13">
            <a:extLst>
              <a:ext uri="{FF2B5EF4-FFF2-40B4-BE49-F238E27FC236}">
                <a16:creationId xmlns:a16="http://schemas.microsoft.com/office/drawing/2014/main" id="{7AC1BF12-2D57-A04F-768A-0BB37B02C051}"/>
              </a:ext>
            </a:extLst>
          </p:cNvPr>
          <p:cNvSpPr txBox="1"/>
          <p:nvPr/>
        </p:nvSpPr>
        <p:spPr>
          <a:xfrm>
            <a:off x="1" y="5108352"/>
            <a:ext cx="10346724" cy="1323632"/>
          </a:xfrm>
          <a:prstGeom prst="rect">
            <a:avLst/>
          </a:prstGeom>
          <a:noFill/>
        </p:spPr>
        <p:txBody>
          <a:bodyPr wrap="square">
            <a:spAutoFit/>
            <a:scene3d>
              <a:camera prst="orthographicFront"/>
              <a:lightRig rig="threePt" dir="t"/>
            </a:scene3d>
            <a:sp3d extrusionH="57150">
              <a:bevelT w="82550" h="38100" prst="coolSlant"/>
            </a:sp3d>
          </a:bodyPr>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a:ln>
                  <a:noFill/>
                </a:ln>
                <a:solidFill>
                  <a:srgbClr val="43671B"/>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rPr>
              <a:t>MĂNG NON – TÀI LIỆU TIỂU HỌC </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err="1">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rPr>
              <a:t>Mời</a:t>
            </a:r>
            <a:r>
              <a:rPr kumimoji="0" lang="en-US" sz="2667"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rPr>
              <a:t> </a:t>
            </a:r>
            <a:r>
              <a:rPr kumimoji="0" lang="en-US" sz="2667" b="1" i="0" u="none" strike="noStrike" kern="1200" cap="none" spc="0" normalizeH="0" baseline="0" noProof="0" dirty="0" err="1">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rPr>
              <a:t>truy</a:t>
            </a:r>
            <a:r>
              <a:rPr kumimoji="0" lang="en-US" sz="2667"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rPr>
              <a:t> </a:t>
            </a:r>
            <a:r>
              <a:rPr kumimoji="0" lang="en-US" sz="2667" b="1" i="0" u="none" strike="noStrike" kern="1200" cap="none" spc="0" normalizeH="0" baseline="0" noProof="0" dirty="0" err="1">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rPr>
              <a:t>cập</a:t>
            </a:r>
            <a:r>
              <a:rPr kumimoji="0" lang="en-US" sz="2667"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rPr>
              <a:t>: </a:t>
            </a:r>
            <a:r>
              <a:rPr kumimoji="0" lang="en-US" sz="2667" b="0"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hlinkClick r:id="rId3">
                  <a:extLst>
                    <a:ext uri="{A12FA001-AC4F-418D-AE19-62706E023703}">
                      <ahyp:hlinkClr xmlns:ahyp="http://schemas.microsoft.com/office/drawing/2018/hyperlinkcolor" val="tx"/>
                    </a:ext>
                  </a:extLst>
                </a:hlinkClick>
              </a:rPr>
              <a:t>MĂNG NON- TÀI LIỆU TIỂU HỌC | Facebook</a:t>
            </a:r>
            <a:endParaRPr kumimoji="0" lang="en-US" sz="2667" b="0"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rPr>
              <a:t>ZALO : </a:t>
            </a:r>
            <a:r>
              <a:rPr kumimoji="0" lang="en-US" sz="2667" b="1" i="0" u="sng"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Cambria" panose="02040503050406030204" pitchFamily="18" charset="0"/>
                <a:ea typeface="+mn-ea"/>
                <a:cs typeface="Arial"/>
                <a:sym typeface="Arial"/>
              </a:rPr>
              <a:t>0382348780</a:t>
            </a:r>
            <a:r>
              <a:rPr kumimoji="0" lang="en-US" sz="2667" b="1" i="0" u="none"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Cambria" panose="02040503050406030204" pitchFamily="18" charset="0"/>
                <a:ea typeface="+mn-ea"/>
                <a:cs typeface="Arial"/>
                <a:sym typeface="Arial"/>
              </a:rPr>
              <a:t> - </a:t>
            </a:r>
            <a:r>
              <a:rPr kumimoji="0" lang="en-US" sz="2667" b="1" i="0" u="sng"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Cambria" panose="02040503050406030204" pitchFamily="18" charset="0"/>
                <a:ea typeface="+mn-ea"/>
                <a:cs typeface="Arial"/>
                <a:sym typeface="Arial"/>
              </a:rPr>
              <a:t>0984848929</a:t>
            </a:r>
            <a:endParaRPr kumimoji="0" lang="en-US" sz="2667" b="1" i="0" u="none"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endParaRPr>
          </a:p>
        </p:txBody>
      </p:sp>
      <p:pic>
        <p:nvPicPr>
          <p:cNvPr id="4" name="Picture 3">
            <a:extLst>
              <a:ext uri="{FF2B5EF4-FFF2-40B4-BE49-F238E27FC236}">
                <a16:creationId xmlns:a16="http://schemas.microsoft.com/office/drawing/2014/main" id="{94E71926-8BF3-F518-3047-A9C5F7475B81}"/>
              </a:ext>
            </a:extLst>
          </p:cNvPr>
          <p:cNvPicPr>
            <a:picLocks noChangeAspect="1"/>
          </p:cNvPicPr>
          <p:nvPr/>
        </p:nvPicPr>
        <p:blipFill>
          <a:blip r:embed="rId4"/>
          <a:stretch>
            <a:fillRect/>
          </a:stretch>
        </p:blipFill>
        <p:spPr>
          <a:xfrm>
            <a:off x="401843" y="1626439"/>
            <a:ext cx="11388315" cy="1926503"/>
          </a:xfrm>
          <a:prstGeom prst="rect">
            <a:avLst/>
          </a:prstGeom>
        </p:spPr>
      </p:pic>
      <p:pic>
        <p:nvPicPr>
          <p:cNvPr id="11" name="Picture 10">
            <a:extLst>
              <a:ext uri="{FF2B5EF4-FFF2-40B4-BE49-F238E27FC236}">
                <a16:creationId xmlns:a16="http://schemas.microsoft.com/office/drawing/2014/main" id="{CBC623E4-8592-CDC4-D892-473045F2495A}"/>
              </a:ext>
            </a:extLst>
          </p:cNvPr>
          <p:cNvPicPr>
            <a:picLocks noChangeAspect="1"/>
          </p:cNvPicPr>
          <p:nvPr/>
        </p:nvPicPr>
        <p:blipFill>
          <a:blip r:embed="rId5"/>
          <a:stretch>
            <a:fillRect/>
          </a:stretch>
        </p:blipFill>
        <p:spPr>
          <a:xfrm>
            <a:off x="-2592631" y="629695"/>
            <a:ext cx="17195357" cy="996744"/>
          </a:xfrm>
          <a:prstGeom prst="rect">
            <a:avLst/>
          </a:prstGeom>
        </p:spPr>
      </p:pic>
    </p:spTree>
    <p:extLst>
      <p:ext uri="{BB962C8B-B14F-4D97-AF65-F5344CB8AC3E}">
        <p14:creationId xmlns:p14="http://schemas.microsoft.com/office/powerpoint/2010/main" val="2819458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500" fill="hold"/>
                                        <p:tgtEl>
                                          <p:spTgt spid="2"/>
                                        </p:tgtEl>
                                        <p:attrNameLst>
                                          <p:attrName>ppt_x</p:attrName>
                                        </p:attrNameLst>
                                      </p:cBhvr>
                                      <p:tavLst>
                                        <p:tav tm="0">
                                          <p:val>
                                            <p:strVal val="#ppt_x"/>
                                          </p:val>
                                        </p:tav>
                                        <p:tav tm="100000">
                                          <p:val>
                                            <p:strVal val="#ppt_x"/>
                                          </p:val>
                                        </p:tav>
                                      </p:tavLst>
                                    </p:anim>
                                    <p:anim calcmode="lin" valueType="num">
                                      <p:cBhvr additive="base">
                                        <p:cTn id="8" dur="1500" fill="hold"/>
                                        <p:tgtEl>
                                          <p:spTgt spid="2"/>
                                        </p:tgtEl>
                                        <p:attrNameLst>
                                          <p:attrName>ppt_y</p:attrName>
                                        </p:attrNameLst>
                                      </p:cBhvr>
                                      <p:tavLst>
                                        <p:tav tm="0">
                                          <p:val>
                                            <p:strVal val="1+#ppt_h/2"/>
                                          </p:val>
                                        </p:tav>
                                        <p:tav tm="100000">
                                          <p:val>
                                            <p:strVal val="#ppt_y"/>
                                          </p:val>
                                        </p:tav>
                                      </p:tavLst>
                                    </p:anim>
                                  </p:childTnLst>
                                </p:cTn>
                              </p:par>
                              <p:par>
                                <p:cTn id="9" presetID="50" presetClass="entr" presetSubtype="0" decel="100000" fill="hold" grpId="0" nodeType="withEffect">
                                  <p:stCondLst>
                                    <p:cond delay="1000"/>
                                  </p:stCondLst>
                                  <p:childTnLst>
                                    <p:set>
                                      <p:cBhvr>
                                        <p:cTn id="10" dur="1" fill="hold">
                                          <p:stCondLst>
                                            <p:cond delay="0"/>
                                          </p:stCondLst>
                                        </p:cTn>
                                        <p:tgtEl>
                                          <p:spTgt spid="10"/>
                                        </p:tgtEl>
                                        <p:attrNameLst>
                                          <p:attrName>style.visibility</p:attrName>
                                        </p:attrNameLst>
                                      </p:cBhvr>
                                      <p:to>
                                        <p:strVal val="visible"/>
                                      </p:to>
                                    </p:set>
                                    <p:anim calcmode="lin" valueType="num">
                                      <p:cBhvr>
                                        <p:cTn id="11" dur="3000" fill="hold"/>
                                        <p:tgtEl>
                                          <p:spTgt spid="10"/>
                                        </p:tgtEl>
                                        <p:attrNameLst>
                                          <p:attrName>ppt_w</p:attrName>
                                        </p:attrNameLst>
                                      </p:cBhvr>
                                      <p:tavLst>
                                        <p:tav tm="0">
                                          <p:val>
                                            <p:strVal val="#ppt_w+.3"/>
                                          </p:val>
                                        </p:tav>
                                        <p:tav tm="100000">
                                          <p:val>
                                            <p:strVal val="#ppt_w"/>
                                          </p:val>
                                        </p:tav>
                                      </p:tavLst>
                                    </p:anim>
                                    <p:anim calcmode="lin" valueType="num">
                                      <p:cBhvr>
                                        <p:cTn id="12" dur="3000" fill="hold"/>
                                        <p:tgtEl>
                                          <p:spTgt spid="10"/>
                                        </p:tgtEl>
                                        <p:attrNameLst>
                                          <p:attrName>ppt_h</p:attrName>
                                        </p:attrNameLst>
                                      </p:cBhvr>
                                      <p:tavLst>
                                        <p:tav tm="0">
                                          <p:val>
                                            <p:strVal val="#ppt_h"/>
                                          </p:val>
                                        </p:tav>
                                        <p:tav tm="100000">
                                          <p:val>
                                            <p:strVal val="#ppt_h"/>
                                          </p:val>
                                        </p:tav>
                                      </p:tavLst>
                                    </p:anim>
                                    <p:animEffect transition="in" filter="fade">
                                      <p:cBhvr>
                                        <p:cTn id="13" dur="3000"/>
                                        <p:tgtEl>
                                          <p:spTgt spid="10"/>
                                        </p:tgtEl>
                                      </p:cBhvr>
                                    </p:animEffect>
                                  </p:childTnLst>
                                </p:cTn>
                              </p:par>
                              <p:par>
                                <p:cTn id="14" presetID="2" presetClass="entr" presetSubtype="4"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1500" fill="hold"/>
                                        <p:tgtEl>
                                          <p:spTgt spid="15"/>
                                        </p:tgtEl>
                                        <p:attrNameLst>
                                          <p:attrName>ppt_x</p:attrName>
                                        </p:attrNameLst>
                                      </p:cBhvr>
                                      <p:tavLst>
                                        <p:tav tm="0">
                                          <p:val>
                                            <p:strVal val="#ppt_x"/>
                                          </p:val>
                                        </p:tav>
                                        <p:tav tm="100000">
                                          <p:val>
                                            <p:strVal val="#ppt_x"/>
                                          </p:val>
                                        </p:tav>
                                      </p:tavLst>
                                    </p:anim>
                                    <p:anim calcmode="lin" valueType="num">
                                      <p:cBhvr additive="base">
                                        <p:cTn id="17" dur="1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 grpId="0" animBg="1"/>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2"/>
          <a:srcRect l="24948" t="4345" r="4820" b="55235"/>
          <a:stretch/>
        </p:blipFill>
        <p:spPr>
          <a:xfrm>
            <a:off x="0" y="0"/>
            <a:ext cx="12192002" cy="6885719"/>
          </a:xfrm>
          <a:prstGeom prst="rect">
            <a:avLst/>
          </a:prstGeom>
        </p:spPr>
      </p:pic>
      <p:pic>
        <p:nvPicPr>
          <p:cNvPr id="18" name="图片 17">
            <a:extLst>
              <a:ext uri="{FF2B5EF4-FFF2-40B4-BE49-F238E27FC236}">
                <a16:creationId xmlns:a16="http://schemas.microsoft.com/office/drawing/2014/main" id="{1A6DFD6F-1FC6-4A0B-977F-8D09EB9D08F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p:blipFill>
        <p:spPr>
          <a:xfrm flipV="1">
            <a:off x="8967639" y="0"/>
            <a:ext cx="3224361" cy="1577094"/>
          </a:xfrm>
          <a:prstGeom prst="rect">
            <a:avLst/>
          </a:prstGeom>
        </p:spPr>
      </p:pic>
      <p:pic>
        <p:nvPicPr>
          <p:cNvPr id="23" name="图片 22">
            <a:extLst>
              <a:ext uri="{FF2B5EF4-FFF2-40B4-BE49-F238E27FC236}">
                <a16:creationId xmlns:a16="http://schemas.microsoft.com/office/drawing/2014/main" id="{1A6DFD6F-1FC6-4A0B-977F-8D09EB9D08F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p:blipFill>
        <p:spPr>
          <a:xfrm flipH="1" flipV="1">
            <a:off x="0" y="0"/>
            <a:ext cx="3224361" cy="1577094"/>
          </a:xfrm>
          <a:prstGeom prst="rect">
            <a:avLst/>
          </a:prstGeom>
        </p:spPr>
      </p:pic>
      <p:pic>
        <p:nvPicPr>
          <p:cNvPr id="14" name="图片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54368" y="1030941"/>
            <a:ext cx="7292863" cy="4348637"/>
          </a:xfrm>
          <a:prstGeom prst="rect">
            <a:avLst/>
          </a:prstGeom>
        </p:spPr>
      </p:pic>
      <p:pic>
        <p:nvPicPr>
          <p:cNvPr id="27" name="图片 26"/>
          <p:cNvPicPr>
            <a:picLocks noChangeAspect="1"/>
          </p:cNvPicPr>
          <p:nvPr/>
        </p:nvPicPr>
        <p:blipFill rotWithShape="1">
          <a:blip r:embed="rId6" cstate="print">
            <a:extLst>
              <a:ext uri="{28A0092B-C50C-407E-A947-70E740481C1C}">
                <a14:useLocalDpi xmlns:a14="http://schemas.microsoft.com/office/drawing/2010/main" val="0"/>
              </a:ext>
            </a:extLst>
          </a:blip>
          <a:srcRect t="50048"/>
          <a:stretch/>
        </p:blipFill>
        <p:spPr>
          <a:xfrm flipH="1">
            <a:off x="-2" y="4413652"/>
            <a:ext cx="12192002" cy="2444348"/>
          </a:xfrm>
          <a:prstGeom prst="rect">
            <a:avLst/>
          </a:prstGeom>
        </p:spPr>
      </p:pic>
      <p:pic>
        <p:nvPicPr>
          <p:cNvPr id="21" name="图片 20"/>
          <p:cNvPicPr>
            <a:picLocks noChangeAspect="1"/>
          </p:cNvPicPr>
          <p:nvPr/>
        </p:nvPicPr>
        <p:blipFill rotWithShape="1">
          <a:blip r:embed="rId7" cstate="print">
            <a:extLst>
              <a:ext uri="{28A0092B-C50C-407E-A947-70E740481C1C}">
                <a14:useLocalDpi xmlns:a14="http://schemas.microsoft.com/office/drawing/2010/main" val="0"/>
              </a:ext>
            </a:extLst>
          </a:blip>
          <a:srcRect l="52106" t="35081" r="11227" b="7419"/>
          <a:stretch/>
        </p:blipFill>
        <p:spPr>
          <a:xfrm>
            <a:off x="9226035" y="3295478"/>
            <a:ext cx="2030686" cy="3184484"/>
          </a:xfrm>
          <a:prstGeom prst="rect">
            <a:avLst/>
          </a:prstGeom>
        </p:spPr>
      </p:pic>
      <p:pic>
        <p:nvPicPr>
          <p:cNvPr id="22" name="图片 21"/>
          <p:cNvPicPr>
            <a:picLocks noChangeAspect="1"/>
          </p:cNvPicPr>
          <p:nvPr/>
        </p:nvPicPr>
        <p:blipFill rotWithShape="1">
          <a:blip r:embed="rId8" cstate="print">
            <a:extLst>
              <a:ext uri="{28A0092B-C50C-407E-A947-70E740481C1C}">
                <a14:useLocalDpi xmlns:a14="http://schemas.microsoft.com/office/drawing/2010/main" val="0"/>
              </a:ext>
            </a:extLst>
          </a:blip>
          <a:srcRect l="8242" t="1942" r="29675" b="8267"/>
          <a:stretch/>
        </p:blipFill>
        <p:spPr>
          <a:xfrm>
            <a:off x="152026" y="2164031"/>
            <a:ext cx="3073341" cy="4445000"/>
          </a:xfrm>
          <a:prstGeom prst="rect">
            <a:avLst/>
          </a:prstGeom>
        </p:spPr>
      </p:pic>
      <p:sp>
        <p:nvSpPr>
          <p:cNvPr id="9" name="文本框 8">
            <a:extLst>
              <a:ext uri="{FF2B5EF4-FFF2-40B4-BE49-F238E27FC236}">
                <a16:creationId xmlns:a16="http://schemas.microsoft.com/office/drawing/2014/main" id="{3CF1269B-D9F1-4F9A-AE86-BC3AE30EA714}"/>
              </a:ext>
            </a:extLst>
          </p:cNvPr>
          <p:cNvSpPr txBox="1"/>
          <p:nvPr/>
        </p:nvSpPr>
        <p:spPr>
          <a:xfrm>
            <a:off x="3377393" y="2474660"/>
            <a:ext cx="5480368" cy="193899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6000" b="1" i="0" u="none" strike="noStrike" kern="1200" cap="none" spc="0" normalizeH="0" baseline="0" noProof="0" dirty="0" err="1">
                <a:ln>
                  <a:noFill/>
                </a:ln>
                <a:solidFill>
                  <a:srgbClr val="6B8909"/>
                </a:solidFill>
                <a:effectLst/>
                <a:uLnTx/>
                <a:uFillTx/>
                <a:latin typeface="SVN-Hole Hearted" panose="020B0A06020104020203" pitchFamily="34" charset="0"/>
                <a:cs typeface="Arial" panose="020B0604020202020204" pitchFamily="34" charset="0"/>
              </a:rPr>
              <a:t>Tìm</a:t>
            </a:r>
            <a:r>
              <a:rPr kumimoji="0" lang="en-US" altLang="en-US" sz="6000" b="1" i="0" u="none" strike="noStrike" kern="1200" cap="none" spc="0" normalizeH="0" baseline="0" noProof="0" dirty="0">
                <a:ln>
                  <a:noFill/>
                </a:ln>
                <a:solidFill>
                  <a:srgbClr val="6B8909"/>
                </a:solidFill>
                <a:effectLst/>
                <a:uLnTx/>
                <a:uFillTx/>
                <a:latin typeface="SVN-Hole Hearted" panose="020B0A06020104020203" pitchFamily="34" charset="0"/>
                <a:cs typeface="Arial" panose="020B0604020202020204" pitchFamily="34" charset="0"/>
              </a:rPr>
              <a:t> </a:t>
            </a:r>
            <a:r>
              <a:rPr kumimoji="0" lang="en-US" altLang="en-US" sz="6000" b="1" i="0" u="none" strike="noStrike" kern="1200" cap="none" spc="0" normalizeH="0" baseline="0" noProof="0" dirty="0" err="1">
                <a:ln>
                  <a:noFill/>
                </a:ln>
                <a:solidFill>
                  <a:srgbClr val="6B8909"/>
                </a:solidFill>
                <a:effectLst/>
                <a:uLnTx/>
                <a:uFillTx/>
                <a:latin typeface="SVN-Hole Hearted" panose="020B0A06020104020203" pitchFamily="34" charset="0"/>
                <a:cs typeface="Arial" panose="020B0604020202020204" pitchFamily="34" charset="0"/>
              </a:rPr>
              <a:t>hiểu</a:t>
            </a:r>
            <a:r>
              <a:rPr kumimoji="0" lang="en-US" altLang="en-US" sz="6000" b="1" i="0" u="none" strike="noStrike" kern="1200" cap="none" spc="0" normalizeH="0" baseline="0" noProof="0" dirty="0">
                <a:ln>
                  <a:noFill/>
                </a:ln>
                <a:solidFill>
                  <a:srgbClr val="6B8909"/>
                </a:solidFill>
                <a:effectLst/>
                <a:uLnTx/>
                <a:uFillTx/>
                <a:latin typeface="SVN-Hole Hearted" panose="020B0A06020104020203" pitchFamily="34" charset="0"/>
                <a:cs typeface="Arial" panose="020B0604020202020204" pitchFamily="34" charset="0"/>
              </a:rPr>
              <a:t> </a:t>
            </a:r>
            <a:r>
              <a:rPr kumimoji="0" lang="vi-VN" altLang="en-US" sz="6000" b="1" i="0" u="none" strike="noStrike" kern="1200" cap="none" spc="0" normalizeH="0" baseline="0" noProof="0" dirty="0">
                <a:ln>
                  <a:noFill/>
                </a:ln>
                <a:solidFill>
                  <a:srgbClr val="6B8909"/>
                </a:solidFill>
                <a:effectLst/>
                <a:uLnTx/>
                <a:uFillTx/>
                <a:latin typeface="SVN-Hole Hearted" panose="020B0A06020104020203" pitchFamily="34" charset="0"/>
                <a:cs typeface="Arial" panose="020B0604020202020204" pitchFamily="34" charset="0"/>
              </a:rPr>
              <a:t>về </a:t>
            </a:r>
            <a:r>
              <a:rPr kumimoji="0" lang="vi-VN" altLang="en-US" sz="6000" b="1" i="0" u="none" strike="noStrike" kern="1200" cap="none" spc="0" normalizeH="0" baseline="0" noProof="0" dirty="0">
                <a:ln>
                  <a:noFill/>
                </a:ln>
                <a:solidFill>
                  <a:srgbClr val="0070C0">
                    <a:lumMod val="60000"/>
                    <a:lumOff val="40000"/>
                  </a:srgbClr>
                </a:solidFill>
                <a:effectLst>
                  <a:glow rad="101600">
                    <a:srgbClr val="0070C0">
                      <a:satMod val="175000"/>
                      <a:alpha val="40000"/>
                    </a:srgbClr>
                  </a:glow>
                </a:effectLst>
                <a:uLnTx/>
                <a:uFillTx/>
                <a:latin typeface="SVN-Hole Hearted" panose="020B0A06020104020203" pitchFamily="34" charset="0"/>
                <a:cs typeface="Arial" panose="020B0604020202020204" pitchFamily="34" charset="0"/>
              </a:rPr>
              <a:t>thiên tai</a:t>
            </a:r>
            <a:endParaRPr kumimoji="0" lang="en-US" altLang="en-US" sz="6000" b="1" i="0" u="none" strike="noStrike" kern="1200" cap="none" spc="0" normalizeH="0" baseline="0" noProof="0" dirty="0">
              <a:ln>
                <a:noFill/>
              </a:ln>
              <a:solidFill>
                <a:srgbClr val="6B8909"/>
              </a:solidFill>
              <a:effectLst/>
              <a:uLnTx/>
              <a:uFillTx/>
              <a:latin typeface="SVN-Hole Hearted" panose="020B0A06020104020203" pitchFamily="34" charset="0"/>
              <a:cs typeface="Arial" panose="020B0604020202020204" pitchFamily="34" charset="0"/>
            </a:endParaRPr>
          </a:p>
        </p:txBody>
      </p:sp>
      <p:sp>
        <p:nvSpPr>
          <p:cNvPr id="24" name="文本框 23">
            <a:extLst>
              <a:ext uri="{FF2B5EF4-FFF2-40B4-BE49-F238E27FC236}">
                <a16:creationId xmlns:a16="http://schemas.microsoft.com/office/drawing/2014/main" id="{3CF1269B-D9F1-4F9A-AE86-BC3AE30EA714}"/>
              </a:ext>
            </a:extLst>
          </p:cNvPr>
          <p:cNvSpPr txBox="1"/>
          <p:nvPr/>
        </p:nvSpPr>
        <p:spPr>
          <a:xfrm>
            <a:off x="4427725" y="1752800"/>
            <a:ext cx="3595951" cy="646331"/>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1" lang="en-US" altLang="zh-CN" sz="3600" b="1" i="0" u="none" strike="noStrike" kern="1200" cap="none" spc="0" normalizeH="0" baseline="0" noProof="0" dirty="0">
                <a:ln>
                  <a:noFill/>
                </a:ln>
                <a:solidFill>
                  <a:srgbClr val="FFC000"/>
                </a:solidFill>
                <a:effectLst/>
                <a:uLnTx/>
                <a:uFillTx/>
                <a:latin typeface="SVN-Hole Hearted" panose="020B0A06020104020203" pitchFamily="34" charset="0"/>
                <a:ea typeface="思源黑体 CN Bold" panose="020B0800000000000000" pitchFamily="34" charset="-122"/>
                <a:cs typeface="字魂105号-简雅黑" panose="00000500000000000000" charset="-122"/>
                <a:sym typeface="思源黑体 CN" panose="020B0500000000000000" pitchFamily="34" charset="-122"/>
              </a:rPr>
              <a:t>HOẠT ĐỘNG 1</a:t>
            </a:r>
            <a:endParaRPr kumimoji="1" lang="zh-CN" altLang="en-US" sz="3600" b="1" i="0" u="none" strike="noStrike" kern="1200" cap="none" spc="0" normalizeH="0" baseline="0" noProof="0" dirty="0">
              <a:ln>
                <a:noFill/>
              </a:ln>
              <a:solidFill>
                <a:srgbClr val="FFC000"/>
              </a:solidFill>
              <a:effectLst/>
              <a:uLnTx/>
              <a:uFillTx/>
              <a:latin typeface="SVN-Hole Hearted" panose="020B0A06020104020203" pitchFamily="34" charset="0"/>
              <a:ea typeface="思源黑体 CN Bold" panose="020B0800000000000000" pitchFamily="34" charset="-122"/>
              <a:cs typeface="字魂105号-简雅黑" panose="00000500000000000000" charset="-122"/>
              <a:sym typeface="思源黑体 CN" panose="020B0500000000000000" pitchFamily="34" charset="-122"/>
            </a:endParaRPr>
          </a:p>
        </p:txBody>
      </p:sp>
      <p:pic>
        <p:nvPicPr>
          <p:cNvPr id="3" name="Picture 2"/>
          <p:cNvPicPr>
            <a:picLocks noChangeAspect="1"/>
          </p:cNvPicPr>
          <p:nvPr/>
        </p:nvPicPr>
        <p:blipFill>
          <a:blip r:embed="rId9" cstate="print">
            <a:extLst>
              <a:ext uri="{BEBA8EAE-BF5A-486C-A8C5-ECC9F3942E4B}">
                <a14:imgProps xmlns:a14="http://schemas.microsoft.com/office/drawing/2010/main">
                  <a14:imgLayer r:embed="rId10">
                    <a14:imgEffect>
                      <a14:backgroundRemoval t="10000" b="92150" l="10000" r="90000"/>
                    </a14:imgEffect>
                  </a14:imgLayer>
                </a14:imgProps>
              </a:ext>
              <a:ext uri="{28A0092B-C50C-407E-A947-70E740481C1C}">
                <a14:useLocalDpi xmlns:a14="http://schemas.microsoft.com/office/drawing/2010/main" val="0"/>
              </a:ext>
            </a:extLst>
          </a:blip>
          <a:stretch>
            <a:fillRect/>
          </a:stretch>
        </p:blipFill>
        <p:spPr>
          <a:xfrm>
            <a:off x="7684217" y="1408809"/>
            <a:ext cx="1100761" cy="1100761"/>
          </a:xfrm>
          <a:prstGeom prst="rect">
            <a:avLst/>
          </a:prstGeom>
        </p:spPr>
      </p:pic>
    </p:spTree>
    <p:extLst>
      <p:ext uri="{BB962C8B-B14F-4D97-AF65-F5344CB8AC3E}">
        <p14:creationId xmlns:p14="http://schemas.microsoft.com/office/powerpoint/2010/main" val="15525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repeatCount="300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repeatCount="300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2"/>
          <a:srcRect l="24948" t="4345" r="4820" b="55235"/>
          <a:stretch/>
        </p:blipFill>
        <p:spPr>
          <a:xfrm>
            <a:off x="-2" y="-1"/>
            <a:ext cx="12192002" cy="6885719"/>
          </a:xfrm>
          <a:prstGeom prst="rect">
            <a:avLst/>
          </a:prstGeom>
        </p:spPr>
      </p:pic>
      <p:pic>
        <p:nvPicPr>
          <p:cNvPr id="18" name="图片 17">
            <a:extLst>
              <a:ext uri="{FF2B5EF4-FFF2-40B4-BE49-F238E27FC236}">
                <a16:creationId xmlns:a16="http://schemas.microsoft.com/office/drawing/2014/main" id="{1A6DFD6F-1FC6-4A0B-977F-8D09EB9D08F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p:blipFill>
        <p:spPr>
          <a:xfrm flipV="1">
            <a:off x="8967639" y="0"/>
            <a:ext cx="3224361" cy="1577094"/>
          </a:xfrm>
          <a:prstGeom prst="rect">
            <a:avLst/>
          </a:prstGeom>
        </p:spPr>
      </p:pic>
      <p:pic>
        <p:nvPicPr>
          <p:cNvPr id="23" name="图片 22">
            <a:extLst>
              <a:ext uri="{FF2B5EF4-FFF2-40B4-BE49-F238E27FC236}">
                <a16:creationId xmlns:a16="http://schemas.microsoft.com/office/drawing/2014/main" id="{1A6DFD6F-1FC6-4A0B-977F-8D09EB9D08F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p:blipFill>
        <p:spPr>
          <a:xfrm flipH="1" flipV="1">
            <a:off x="0" y="0"/>
            <a:ext cx="3224361" cy="1577094"/>
          </a:xfrm>
          <a:prstGeom prst="rect">
            <a:avLst/>
          </a:prstGeom>
        </p:spPr>
      </p:pic>
      <p:sp>
        <p:nvSpPr>
          <p:cNvPr id="34" name="文本框 33"/>
          <p:cNvSpPr txBox="1"/>
          <p:nvPr/>
        </p:nvSpPr>
        <p:spPr>
          <a:xfrm>
            <a:off x="109519" y="138121"/>
            <a:ext cx="12082481" cy="1938992"/>
          </a:xfrm>
          <a:prstGeom prst="rect">
            <a:avLst/>
          </a:prstGeom>
          <a:solidFill>
            <a:schemeClr val="bg1"/>
          </a:solidFill>
          <a:ln w="38100">
            <a:solidFill>
              <a:srgbClr val="6B8909"/>
            </a:solidFill>
            <a:prstDash val="dash"/>
          </a:ln>
        </p:spPr>
        <p:txBody>
          <a:bodyPr wrap="square" rtlCol="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vi-VN" altLang="en-US" sz="4000" b="1" i="0" u="none" strike="noStrike" kern="1200" cap="none" spc="0" normalizeH="0" baseline="0" noProof="0" dirty="0">
                <a:ln>
                  <a:noFill/>
                </a:ln>
                <a:solidFill>
                  <a:srgbClr val="FFAD2D"/>
                </a:solidFill>
                <a:effectLst/>
                <a:uLnTx/>
                <a:uFillTx/>
                <a:latin typeface="Cambria" panose="02040503050406030204" pitchFamily="18" charset="0"/>
                <a:cs typeface="Arial" panose="020B0604020202020204" pitchFamily="34" charset="0"/>
              </a:rPr>
              <a:t>Em đã từng thấy hiện tượng thiên tai nào như trong các hình dưới đây? Quan sát và nói tên hiện tượng thiên tai ở mỗi hình</a:t>
            </a:r>
            <a:endParaRPr kumimoji="0" lang="en-US" altLang="en-US" sz="4000" b="1" i="0" u="none" strike="noStrike" kern="1200" cap="none" spc="0" normalizeH="0" baseline="0" noProof="0" dirty="0">
              <a:ln>
                <a:noFill/>
              </a:ln>
              <a:solidFill>
                <a:srgbClr val="FFAD2D"/>
              </a:solidFill>
              <a:effectLst/>
              <a:uLnTx/>
              <a:uFillTx/>
              <a:latin typeface="Cambria" panose="02040503050406030204" pitchFamily="18" charset="0"/>
              <a:cs typeface="Arial" panose="020B0604020202020204" pitchFamily="34" charset="0"/>
            </a:endParaRPr>
          </a:p>
        </p:txBody>
      </p:sp>
      <p:pic>
        <p:nvPicPr>
          <p:cNvPr id="12" name="图片 11"/>
          <p:cNvPicPr>
            <a:picLocks noChangeAspect="1"/>
          </p:cNvPicPr>
          <p:nvPr/>
        </p:nvPicPr>
        <p:blipFill rotWithShape="1">
          <a:blip r:embed="rId5" cstate="print">
            <a:extLst>
              <a:ext uri="{28A0092B-C50C-407E-A947-70E740481C1C}">
                <a14:useLocalDpi xmlns:a14="http://schemas.microsoft.com/office/drawing/2010/main" val="0"/>
              </a:ext>
            </a:extLst>
          </a:blip>
          <a:srcRect t="50048"/>
          <a:stretch/>
        </p:blipFill>
        <p:spPr>
          <a:xfrm>
            <a:off x="-2" y="4441371"/>
            <a:ext cx="12192002" cy="2444348"/>
          </a:xfrm>
          <a:prstGeom prst="rect">
            <a:avLst/>
          </a:prstGeom>
        </p:spPr>
      </p:pic>
      <p:pic>
        <p:nvPicPr>
          <p:cNvPr id="40" name="图片 39"/>
          <p:cNvPicPr>
            <a:picLocks noChangeAspect="1"/>
          </p:cNvPicPr>
          <p:nvPr/>
        </p:nvPicPr>
        <p:blipFill rotWithShape="1">
          <a:blip r:embed="rId6" cstate="print">
            <a:extLst>
              <a:ext uri="{28A0092B-C50C-407E-A947-70E740481C1C}">
                <a14:useLocalDpi xmlns:a14="http://schemas.microsoft.com/office/drawing/2010/main" val="0"/>
              </a:ext>
            </a:extLst>
          </a:blip>
          <a:srcRect l="8662" t="8696" r="37868" b="4743"/>
          <a:stretch/>
        </p:blipFill>
        <p:spPr>
          <a:xfrm>
            <a:off x="109519" y="3830418"/>
            <a:ext cx="2050465" cy="3027582"/>
          </a:xfrm>
          <a:prstGeom prst="rect">
            <a:avLst/>
          </a:prstGeom>
        </p:spPr>
      </p:pic>
      <p:pic>
        <p:nvPicPr>
          <p:cNvPr id="20" name="Picture 19"/>
          <p:cNvPicPr>
            <a:picLocks noChangeAspect="1"/>
          </p:cNvPicPr>
          <p:nvPr/>
        </p:nvPicPr>
        <p:blipFill rotWithShape="1">
          <a:blip r:embed="rId7">
            <a:extLst>
              <a:ext uri="{BEBA8EAE-BF5A-486C-A8C5-ECC9F3942E4B}">
                <a14:imgProps xmlns:a14="http://schemas.microsoft.com/office/drawing/2010/main">
                  <a14:imgLayer r:embed="rId8">
                    <a14:imgEffect>
                      <a14:sharpenSoften amount="25000"/>
                    </a14:imgEffect>
                    <a14:imgEffect>
                      <a14:saturation sat="200000"/>
                    </a14:imgEffect>
                  </a14:imgLayer>
                </a14:imgProps>
              </a:ext>
            </a:extLst>
          </a:blip>
          <a:srcRect l="20416" t="52222" r="67639" b="31975"/>
          <a:stretch/>
        </p:blipFill>
        <p:spPr>
          <a:xfrm>
            <a:off x="8977874" y="2388280"/>
            <a:ext cx="2710242" cy="20169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9" name="Picture 18"/>
          <p:cNvPicPr>
            <a:picLocks noChangeAspect="1"/>
          </p:cNvPicPr>
          <p:nvPr/>
        </p:nvPicPr>
        <p:blipFill rotWithShape="1">
          <a:blip r:embed="rId7">
            <a:extLst>
              <a:ext uri="{BEBA8EAE-BF5A-486C-A8C5-ECC9F3942E4B}">
                <a14:imgProps xmlns:a14="http://schemas.microsoft.com/office/drawing/2010/main">
                  <a14:imgLayer r:embed="rId8">
                    <a14:imgEffect>
                      <a14:sharpenSoften amount="25000"/>
                    </a14:imgEffect>
                    <a14:imgEffect>
                      <a14:saturation sat="200000"/>
                    </a14:imgEffect>
                  </a14:imgLayer>
                </a14:imgProps>
              </a:ext>
            </a:extLst>
          </a:blip>
          <a:srcRect l="32153" t="37283" r="55248" b="47779"/>
          <a:stretch/>
        </p:blipFill>
        <p:spPr>
          <a:xfrm>
            <a:off x="5584558" y="2382871"/>
            <a:ext cx="2710242" cy="19880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p:cNvPicPr>
            <a:picLocks noChangeAspect="1"/>
          </p:cNvPicPr>
          <p:nvPr/>
        </p:nvPicPr>
        <p:blipFill rotWithShape="1">
          <a:blip r:embed="rId7">
            <a:extLst>
              <a:ext uri="{BEBA8EAE-BF5A-486C-A8C5-ECC9F3942E4B}">
                <a14:imgProps xmlns:a14="http://schemas.microsoft.com/office/drawing/2010/main">
                  <a14:imgLayer r:embed="rId8">
                    <a14:imgEffect>
                      <a14:sharpenSoften amount="25000"/>
                    </a14:imgEffect>
                    <a14:imgEffect>
                      <a14:saturation sat="200000"/>
                    </a14:imgEffect>
                  </a14:imgLayer>
                </a14:imgProps>
              </a:ext>
            </a:extLst>
          </a:blip>
          <a:srcRect l="19539" t="36146" r="67702" b="47498"/>
          <a:stretch/>
        </p:blipFill>
        <p:spPr>
          <a:xfrm>
            <a:off x="2157436" y="2382589"/>
            <a:ext cx="2744048" cy="19786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1" name="Picture 20"/>
          <p:cNvPicPr>
            <a:picLocks noChangeAspect="1"/>
          </p:cNvPicPr>
          <p:nvPr/>
        </p:nvPicPr>
        <p:blipFill rotWithShape="1">
          <a:blip r:embed="rId7">
            <a:extLst>
              <a:ext uri="{BEBA8EAE-BF5A-486C-A8C5-ECC9F3942E4B}">
                <a14:imgProps xmlns:a14="http://schemas.microsoft.com/office/drawing/2010/main">
                  <a14:imgLayer r:embed="rId8">
                    <a14:imgEffect>
                      <a14:sharpenSoften amount="25000"/>
                    </a14:imgEffect>
                    <a14:imgEffect>
                      <a14:saturation sat="200000"/>
                    </a14:imgEffect>
                  </a14:imgLayer>
                </a14:imgProps>
              </a:ext>
            </a:extLst>
          </a:blip>
          <a:srcRect l="32014" t="52963" r="56042" b="32222"/>
          <a:stretch/>
        </p:blipFill>
        <p:spPr>
          <a:xfrm>
            <a:off x="2175110" y="4704220"/>
            <a:ext cx="2750063" cy="191864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2" name="Picture 21"/>
          <p:cNvPicPr>
            <a:picLocks noChangeAspect="1"/>
          </p:cNvPicPr>
          <p:nvPr/>
        </p:nvPicPr>
        <p:blipFill rotWithShape="1">
          <a:blip r:embed="rId7">
            <a:extLst>
              <a:ext uri="{BEBA8EAE-BF5A-486C-A8C5-ECC9F3942E4B}">
                <a14:imgProps xmlns:a14="http://schemas.microsoft.com/office/drawing/2010/main">
                  <a14:imgLayer r:embed="rId8">
                    <a14:imgEffect>
                      <a14:sharpenSoften amount="25000"/>
                    </a14:imgEffect>
                    <a14:imgEffect>
                      <a14:saturation sat="200000"/>
                    </a14:imgEffect>
                  </a14:imgLayer>
                </a14:imgProps>
              </a:ext>
            </a:extLst>
          </a:blip>
          <a:srcRect l="20417" t="67901" r="67639" b="16950"/>
          <a:stretch/>
        </p:blipFill>
        <p:spPr>
          <a:xfrm>
            <a:off x="5584558" y="4688568"/>
            <a:ext cx="2710242" cy="193344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4" name="Picture 23"/>
          <p:cNvPicPr>
            <a:picLocks noChangeAspect="1"/>
          </p:cNvPicPr>
          <p:nvPr/>
        </p:nvPicPr>
        <p:blipFill rotWithShape="1">
          <a:blip r:embed="rId7">
            <a:extLst>
              <a:ext uri="{BEBA8EAE-BF5A-486C-A8C5-ECC9F3942E4B}">
                <a14:imgProps xmlns:a14="http://schemas.microsoft.com/office/drawing/2010/main">
                  <a14:imgLayer r:embed="rId8">
                    <a14:imgEffect>
                      <a14:sharpenSoften amount="25000"/>
                    </a14:imgEffect>
                    <a14:imgEffect>
                      <a14:saturation sat="200000"/>
                    </a14:imgEffect>
                  </a14:imgLayer>
                </a14:imgProps>
              </a:ext>
            </a:extLst>
          </a:blip>
          <a:srcRect l="32213" t="68361" r="55773" b="16950"/>
          <a:stretch/>
        </p:blipFill>
        <p:spPr>
          <a:xfrm>
            <a:off x="8977874" y="4704220"/>
            <a:ext cx="2721947" cy="19112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49872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par>
                                <p:cTn id="16" presetID="10" presetClass="entr" presetSubtype="0"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par>
                                <p:cTn id="19" presetID="10" presetClass="entr" presetSubtype="0"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500"/>
                                        <p:tgtEl>
                                          <p:spTgt spid="24"/>
                                        </p:tgtEl>
                                      </p:cBhvr>
                                    </p:animEffect>
                                  </p:childTnLst>
                                </p:cTn>
                              </p:par>
                              <p:par>
                                <p:cTn id="22" presetID="10" presetClass="entr" presetSubtype="0" fill="hold"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500"/>
                                        <p:tgtEl>
                                          <p:spTgt spid="22"/>
                                        </p:tgtEl>
                                      </p:cBhvr>
                                    </p:animEffect>
                                  </p:childTnLst>
                                </p:cTn>
                              </p:par>
                              <p:par>
                                <p:cTn id="25" presetID="10" presetClass="entr" presetSubtype="0"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2"/>
          <a:srcRect l="24948" t="4345" r="4820" b="55235"/>
          <a:stretch/>
        </p:blipFill>
        <p:spPr>
          <a:xfrm>
            <a:off x="-2" y="-1"/>
            <a:ext cx="12192002" cy="6885719"/>
          </a:xfrm>
          <a:prstGeom prst="rect">
            <a:avLst/>
          </a:prstGeom>
        </p:spPr>
      </p:pic>
      <p:pic>
        <p:nvPicPr>
          <p:cNvPr id="14" name="图片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2661" y="701649"/>
            <a:ext cx="10429314" cy="5316817"/>
          </a:xfrm>
          <a:prstGeom prst="rect">
            <a:avLst/>
          </a:prstGeom>
        </p:spPr>
      </p:pic>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t="50048"/>
          <a:stretch/>
        </p:blipFill>
        <p:spPr>
          <a:xfrm flipH="1">
            <a:off x="-2" y="4441371"/>
            <a:ext cx="12192002" cy="2444348"/>
          </a:xfrm>
          <a:prstGeom prst="rect">
            <a:avLst/>
          </a:prstGeom>
        </p:spPr>
      </p:pic>
      <p:pic>
        <p:nvPicPr>
          <p:cNvPr id="18" name="图片 17">
            <a:extLst>
              <a:ext uri="{FF2B5EF4-FFF2-40B4-BE49-F238E27FC236}">
                <a16:creationId xmlns:a16="http://schemas.microsoft.com/office/drawing/2014/main" id="{1A6DFD6F-1FC6-4A0B-977F-8D09EB9D08FF}"/>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rcRect l="48208" t="-2653" r="480"/>
          <a:stretch/>
        </p:blipFill>
        <p:spPr>
          <a:xfrm flipV="1">
            <a:off x="8967639" y="0"/>
            <a:ext cx="3224361" cy="1577094"/>
          </a:xfrm>
          <a:prstGeom prst="rect">
            <a:avLst/>
          </a:prstGeom>
        </p:spPr>
      </p:pic>
      <p:pic>
        <p:nvPicPr>
          <p:cNvPr id="23" name="图片 22">
            <a:extLst>
              <a:ext uri="{FF2B5EF4-FFF2-40B4-BE49-F238E27FC236}">
                <a16:creationId xmlns:a16="http://schemas.microsoft.com/office/drawing/2014/main" id="{1A6DFD6F-1FC6-4A0B-977F-8D09EB9D08FF}"/>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rcRect l="48208" t="-2653" r="480"/>
          <a:stretch/>
        </p:blipFill>
        <p:spPr>
          <a:xfrm flipH="1" flipV="1">
            <a:off x="0" y="0"/>
            <a:ext cx="3224361" cy="1577094"/>
          </a:xfrm>
          <a:prstGeom prst="rect">
            <a:avLst/>
          </a:prstGeom>
        </p:spPr>
      </p:pic>
      <p:pic>
        <p:nvPicPr>
          <p:cNvPr id="8" name="图片 7"/>
          <p:cNvPicPr>
            <a:picLocks noChangeAspect="1"/>
          </p:cNvPicPr>
          <p:nvPr/>
        </p:nvPicPr>
        <p:blipFill rotWithShape="1">
          <a:blip r:embed="rId7" cstate="print">
            <a:extLst>
              <a:ext uri="{28A0092B-C50C-407E-A947-70E740481C1C}">
                <a14:useLocalDpi xmlns:a14="http://schemas.microsoft.com/office/drawing/2010/main" val="0"/>
              </a:ext>
            </a:extLst>
          </a:blip>
          <a:srcRect t="17046" r="46220" b="15574"/>
          <a:stretch/>
        </p:blipFill>
        <p:spPr>
          <a:xfrm>
            <a:off x="0" y="2772978"/>
            <a:ext cx="3017139" cy="3780202"/>
          </a:xfrm>
          <a:prstGeom prst="rect">
            <a:avLst/>
          </a:prstGeom>
        </p:spPr>
      </p:pic>
      <p:pic>
        <p:nvPicPr>
          <p:cNvPr id="9" name="图片 8"/>
          <p:cNvPicPr>
            <a:picLocks noChangeAspect="1"/>
          </p:cNvPicPr>
          <p:nvPr/>
        </p:nvPicPr>
        <p:blipFill rotWithShape="1">
          <a:blip r:embed="rId8" cstate="print">
            <a:extLst>
              <a:ext uri="{28A0092B-C50C-407E-A947-70E740481C1C}">
                <a14:useLocalDpi xmlns:a14="http://schemas.microsoft.com/office/drawing/2010/main" val="0"/>
              </a:ext>
            </a:extLst>
          </a:blip>
          <a:srcRect l="39063" t="14991" r="5461" b="15724"/>
          <a:stretch/>
        </p:blipFill>
        <p:spPr>
          <a:xfrm>
            <a:off x="8824174" y="2958823"/>
            <a:ext cx="2990456" cy="3734861"/>
          </a:xfrm>
          <a:prstGeom prst="rect">
            <a:avLst/>
          </a:prstGeom>
        </p:spPr>
      </p:pic>
      <p:sp>
        <p:nvSpPr>
          <p:cNvPr id="2" name="TextBox 1"/>
          <p:cNvSpPr txBox="1"/>
          <p:nvPr/>
        </p:nvSpPr>
        <p:spPr>
          <a:xfrm>
            <a:off x="3805455" y="1608635"/>
            <a:ext cx="4332241" cy="246221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srgbClr val="FFC000"/>
                </a:solidFill>
                <a:effectLst/>
                <a:uLnTx/>
                <a:uFillTx/>
                <a:latin typeface="SVN-Hole Hearted" panose="020B0A06020104020203" pitchFamily="34" charset="0"/>
                <a:cs typeface="+mn-cs"/>
              </a:rPr>
              <a:t>Thảo</a:t>
            </a:r>
            <a:r>
              <a:rPr kumimoji="0" lang="en-US" sz="6600" b="0" i="0" u="none" strike="noStrike" kern="1200" cap="none" spc="0" normalizeH="0" baseline="0" noProof="0" dirty="0">
                <a:ln>
                  <a:noFill/>
                </a:ln>
                <a:solidFill>
                  <a:srgbClr val="FFC000"/>
                </a:solidFill>
                <a:effectLst/>
                <a:uLnTx/>
                <a:uFillTx/>
                <a:latin typeface="SVN-Hole Hearted" panose="020B0A06020104020203" pitchFamily="34" charset="0"/>
                <a:cs typeface="+mn-cs"/>
              </a:rPr>
              <a:t> </a:t>
            </a:r>
            <a:r>
              <a:rPr kumimoji="0" lang="en-US" sz="6600" b="0" i="0" u="none" strike="noStrike" kern="1200" cap="none" spc="0" normalizeH="0" baseline="0" noProof="0" dirty="0" err="1">
                <a:ln>
                  <a:noFill/>
                </a:ln>
                <a:solidFill>
                  <a:srgbClr val="FFC000"/>
                </a:solidFill>
                <a:effectLst/>
                <a:uLnTx/>
                <a:uFillTx/>
                <a:latin typeface="SVN-Hole Hearted" panose="020B0A06020104020203" pitchFamily="34" charset="0"/>
                <a:cs typeface="+mn-cs"/>
              </a:rPr>
              <a:t>luận</a:t>
            </a:r>
            <a:r>
              <a:rPr kumimoji="0" lang="en-US" sz="6600" b="0" i="0" u="none" strike="noStrike" kern="1200" cap="none" spc="0" normalizeH="0" baseline="0" noProof="0" dirty="0">
                <a:ln>
                  <a:noFill/>
                </a:ln>
                <a:solidFill>
                  <a:srgbClr val="FFC000"/>
                </a:solidFill>
                <a:effectLst/>
                <a:uLnTx/>
                <a:uFillTx/>
                <a:latin typeface="SVN-Hole Hearted" panose="020B0A06020104020203" pitchFamily="34" charset="0"/>
                <a:cs typeface="+mn-cs"/>
              </a:rPr>
              <a:t> </a:t>
            </a:r>
            <a:r>
              <a:rPr kumimoji="0" lang="en-US" sz="8800" b="0" i="0" u="none" strike="noStrike" kern="1200" cap="none" spc="0" normalizeH="0" baseline="0" noProof="0" dirty="0">
                <a:ln>
                  <a:noFill/>
                </a:ln>
                <a:solidFill>
                  <a:srgbClr val="C00000"/>
                </a:solidFill>
                <a:effectLst/>
                <a:uLnTx/>
                <a:uFillTx/>
                <a:latin typeface="SVN-Hole Hearted" panose="020B0A06020104020203" pitchFamily="34" charset="0"/>
                <a:cs typeface="+mn-cs"/>
              </a:rPr>
              <a:t>NHÓM</a:t>
            </a:r>
            <a:endParaRPr kumimoji="0" lang="en-US" sz="6600" b="0" i="0" u="none" strike="noStrike" kern="1200" cap="none" spc="0" normalizeH="0" baseline="0" noProof="0" dirty="0">
              <a:ln>
                <a:noFill/>
              </a:ln>
              <a:solidFill>
                <a:srgbClr val="C00000"/>
              </a:solidFill>
              <a:effectLst/>
              <a:uLnTx/>
              <a:uFillTx/>
              <a:latin typeface="SVN-Hole Hearted" panose="020B0A06020104020203" pitchFamily="34" charset="0"/>
              <a:cs typeface="+mn-cs"/>
            </a:endParaRPr>
          </a:p>
        </p:txBody>
      </p:sp>
      <p:sp>
        <p:nvSpPr>
          <p:cNvPr id="3" name="TextBox 2"/>
          <p:cNvSpPr txBox="1"/>
          <p:nvPr/>
        </p:nvSpPr>
        <p:spPr>
          <a:xfrm>
            <a:off x="2465617" y="3834268"/>
            <a:ext cx="691008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cs typeface="Arial" panose="020B0604020202020204" pitchFamily="34" charset="0"/>
              </a:rPr>
              <a:t>Quan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cs typeface="Arial" panose="020B0604020202020204" pitchFamily="34" charset="0"/>
              </a:rPr>
              <a:t>sát</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cs typeface="Arial" panose="020B0604020202020204" pitchFamily="34" charset="0"/>
              </a:rPr>
              <a:t>tranh</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cs typeface="Arial" panose="020B0604020202020204" pitchFamily="34" charset="0"/>
              </a:rPr>
              <a:t>và</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 </a:t>
            </a: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nói tên hiện tượng thiên tai ở mỗi hình</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2772119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20416" t="52222" r="67639" b="31975"/>
          <a:stretch/>
        </p:blipFill>
        <p:spPr>
          <a:xfrm>
            <a:off x="8167800" y="45786"/>
            <a:ext cx="4024200" cy="340861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Picture 14"/>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32153" t="37283" r="55248" b="47779"/>
          <a:stretch/>
        </p:blipFill>
        <p:spPr>
          <a:xfrm>
            <a:off x="4102438" y="45786"/>
            <a:ext cx="4065362" cy="340861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Picture 15"/>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9539" t="36146" r="67702" b="47498"/>
          <a:stretch/>
        </p:blipFill>
        <p:spPr>
          <a:xfrm>
            <a:off x="61936" y="45788"/>
            <a:ext cx="3915202" cy="340861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Picture 16"/>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32014" t="52963" r="56042" b="32222"/>
          <a:stretch/>
        </p:blipFill>
        <p:spPr>
          <a:xfrm>
            <a:off x="61936" y="3599320"/>
            <a:ext cx="4040502" cy="3258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8" name="Picture 17"/>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20417" t="67901" r="67639" b="16950"/>
          <a:stretch/>
        </p:blipFill>
        <p:spPr>
          <a:xfrm>
            <a:off x="4102437" y="3599318"/>
            <a:ext cx="4065363" cy="32586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9" name="Picture 18"/>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32213" t="68361" r="55773" b="16950"/>
          <a:stretch/>
        </p:blipFill>
        <p:spPr>
          <a:xfrm>
            <a:off x="8167801" y="3599318"/>
            <a:ext cx="4024200" cy="32586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57011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par>
                                <p:cTn id="17" presetID="10"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par>
                                <p:cTn id="20" presetID="10" presetClass="entr" presetSubtype="0"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2"/>
          <a:srcRect l="24948" t="4345" r="4820" b="55235"/>
          <a:stretch/>
        </p:blipFill>
        <p:spPr>
          <a:xfrm>
            <a:off x="-2" y="-1"/>
            <a:ext cx="12192002" cy="6885719"/>
          </a:xfrm>
          <a:prstGeom prst="rect">
            <a:avLst/>
          </a:prstGeom>
        </p:spPr>
      </p:pic>
      <p:pic>
        <p:nvPicPr>
          <p:cNvPr id="18" name="图片 17">
            <a:extLst>
              <a:ext uri="{FF2B5EF4-FFF2-40B4-BE49-F238E27FC236}">
                <a16:creationId xmlns:a16="http://schemas.microsoft.com/office/drawing/2014/main" id="{1A6DFD6F-1FC6-4A0B-977F-8D09EB9D08F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p:blipFill>
        <p:spPr>
          <a:xfrm flipV="1">
            <a:off x="8967639" y="0"/>
            <a:ext cx="3224361" cy="1577094"/>
          </a:xfrm>
          <a:prstGeom prst="rect">
            <a:avLst/>
          </a:prstGeom>
        </p:spPr>
      </p:pic>
      <p:pic>
        <p:nvPicPr>
          <p:cNvPr id="23" name="图片 22">
            <a:extLst>
              <a:ext uri="{FF2B5EF4-FFF2-40B4-BE49-F238E27FC236}">
                <a16:creationId xmlns:a16="http://schemas.microsoft.com/office/drawing/2014/main" id="{1A6DFD6F-1FC6-4A0B-977F-8D09EB9D08F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p:blipFill>
        <p:spPr>
          <a:xfrm flipH="1" flipV="1">
            <a:off x="0" y="0"/>
            <a:ext cx="3224361" cy="1577094"/>
          </a:xfrm>
          <a:prstGeom prst="rect">
            <a:avLst/>
          </a:prstGeom>
        </p:spPr>
      </p:pic>
      <p:pic>
        <p:nvPicPr>
          <p:cNvPr id="12" name="图片 11"/>
          <p:cNvPicPr>
            <a:picLocks noChangeAspect="1"/>
          </p:cNvPicPr>
          <p:nvPr/>
        </p:nvPicPr>
        <p:blipFill rotWithShape="1">
          <a:blip r:embed="rId5" cstate="print">
            <a:extLst>
              <a:ext uri="{28A0092B-C50C-407E-A947-70E740481C1C}">
                <a14:useLocalDpi xmlns:a14="http://schemas.microsoft.com/office/drawing/2010/main" val="0"/>
              </a:ext>
            </a:extLst>
          </a:blip>
          <a:srcRect t="50048"/>
          <a:stretch/>
        </p:blipFill>
        <p:spPr>
          <a:xfrm>
            <a:off x="-2" y="4441371"/>
            <a:ext cx="12192002" cy="2444348"/>
          </a:xfrm>
          <a:prstGeom prst="rect">
            <a:avLst/>
          </a:prstGeom>
        </p:spPr>
      </p:pic>
      <p:pic>
        <p:nvPicPr>
          <p:cNvPr id="29" name="图片 28"/>
          <p:cNvPicPr>
            <a:picLocks noChangeAspect="1"/>
          </p:cNvPicPr>
          <p:nvPr/>
        </p:nvPicPr>
        <p:blipFill>
          <a:blip r:embed="rId6"/>
          <a:stretch>
            <a:fillRect/>
          </a:stretch>
        </p:blipFill>
        <p:spPr>
          <a:xfrm>
            <a:off x="6371667" y="145985"/>
            <a:ext cx="4813277" cy="3493085"/>
          </a:xfrm>
          <a:prstGeom prst="rect">
            <a:avLst/>
          </a:prstGeom>
        </p:spPr>
      </p:pic>
      <p:pic>
        <p:nvPicPr>
          <p:cNvPr id="30" name="图片 29"/>
          <p:cNvPicPr>
            <a:picLocks noChangeAspect="1"/>
          </p:cNvPicPr>
          <p:nvPr/>
        </p:nvPicPr>
        <p:blipFill>
          <a:blip r:embed="rId6"/>
          <a:stretch>
            <a:fillRect/>
          </a:stretch>
        </p:blipFill>
        <p:spPr>
          <a:xfrm>
            <a:off x="530174" y="145986"/>
            <a:ext cx="5248098" cy="3548572"/>
          </a:xfrm>
          <a:prstGeom prst="rect">
            <a:avLst/>
          </a:prstGeom>
        </p:spPr>
      </p:pic>
      <p:pic>
        <p:nvPicPr>
          <p:cNvPr id="24" name="图片 29"/>
          <p:cNvPicPr>
            <a:picLocks noChangeAspect="1"/>
          </p:cNvPicPr>
          <p:nvPr/>
        </p:nvPicPr>
        <p:blipFill>
          <a:blip r:embed="rId6"/>
          <a:stretch>
            <a:fillRect/>
          </a:stretch>
        </p:blipFill>
        <p:spPr>
          <a:xfrm>
            <a:off x="4082494" y="3367394"/>
            <a:ext cx="4832150" cy="3490606"/>
          </a:xfrm>
          <a:prstGeom prst="rect">
            <a:avLst/>
          </a:prstGeom>
        </p:spPr>
      </p:pic>
      <p:pic>
        <p:nvPicPr>
          <p:cNvPr id="26" name="Picture 25"/>
          <p:cNvPicPr>
            <a:picLocks noChangeAspect="1"/>
          </p:cNvPicPr>
          <p:nvPr/>
        </p:nvPicPr>
        <p:blipFill rotWithShape="1">
          <a:blip r:embed="rId7">
            <a:extLst>
              <a:ext uri="{BEBA8EAE-BF5A-486C-A8C5-ECC9F3942E4B}">
                <a14:imgProps xmlns:a14="http://schemas.microsoft.com/office/drawing/2010/main">
                  <a14:imgLayer r:embed="rId8">
                    <a14:imgEffect>
                      <a14:sharpenSoften amount="25000"/>
                    </a14:imgEffect>
                    <a14:imgEffect>
                      <a14:saturation sat="200000"/>
                    </a14:imgEffect>
                  </a14:imgLayer>
                </a14:imgProps>
              </a:ext>
            </a:extLst>
          </a:blip>
          <a:srcRect l="19539" t="36146" r="67702" b="47498"/>
          <a:stretch/>
        </p:blipFill>
        <p:spPr>
          <a:xfrm>
            <a:off x="808015" y="717013"/>
            <a:ext cx="4692416" cy="27752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1" name="TextBox 20"/>
          <p:cNvSpPr txBox="1"/>
          <p:nvPr/>
        </p:nvSpPr>
        <p:spPr>
          <a:xfrm>
            <a:off x="805138" y="3210106"/>
            <a:ext cx="2078721" cy="707886"/>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45B4D"/>
                </a:solidFill>
                <a:effectLst/>
                <a:uLnTx/>
                <a:uFillTx/>
                <a:latin typeface="Cambria" panose="02040503050406030204" pitchFamily="18" charset="0"/>
                <a:ea typeface="Cambria" panose="02040503050406030204" pitchFamily="18" charset="0"/>
                <a:cs typeface="+mn-cs"/>
              </a:rPr>
              <a:t>Sấm sét</a:t>
            </a:r>
            <a:endParaRPr kumimoji="0" lang="en-US" sz="4000" b="1" i="0" u="none" strike="noStrike" kern="1200" cap="none" spc="0" normalizeH="0" baseline="0" noProof="0" dirty="0">
              <a:ln>
                <a:noFill/>
              </a:ln>
              <a:solidFill>
                <a:srgbClr val="F45B4D"/>
              </a:solidFill>
              <a:effectLst/>
              <a:uLnTx/>
              <a:uFillTx/>
              <a:latin typeface="Cambria" panose="02040503050406030204" pitchFamily="18" charset="0"/>
              <a:ea typeface="Cambria" panose="02040503050406030204" pitchFamily="18" charset="0"/>
              <a:cs typeface="+mn-cs"/>
            </a:endParaRPr>
          </a:p>
        </p:txBody>
      </p:sp>
      <p:pic>
        <p:nvPicPr>
          <p:cNvPr id="28" name="Picture 27"/>
          <p:cNvPicPr>
            <a:picLocks noChangeAspect="1"/>
          </p:cNvPicPr>
          <p:nvPr/>
        </p:nvPicPr>
        <p:blipFill rotWithShape="1">
          <a:blip r:embed="rId7">
            <a:extLst>
              <a:ext uri="{BEBA8EAE-BF5A-486C-A8C5-ECC9F3942E4B}">
                <a14:imgProps xmlns:a14="http://schemas.microsoft.com/office/drawing/2010/main">
                  <a14:imgLayer r:embed="rId8">
                    <a14:imgEffect>
                      <a14:sharpenSoften amount="25000"/>
                    </a14:imgEffect>
                    <a14:imgEffect>
                      <a14:saturation sat="200000"/>
                    </a14:imgEffect>
                  </a14:imgLayer>
                </a14:imgProps>
              </a:ext>
            </a:extLst>
          </a:blip>
          <a:srcRect l="32153" t="37283" r="55248" b="47779"/>
          <a:stretch/>
        </p:blipFill>
        <p:spPr>
          <a:xfrm>
            <a:off x="6573988" y="832166"/>
            <a:ext cx="4335312" cy="26601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2" name="TextBox 21"/>
          <p:cNvSpPr txBox="1"/>
          <p:nvPr/>
        </p:nvSpPr>
        <p:spPr>
          <a:xfrm>
            <a:off x="9414099" y="3232892"/>
            <a:ext cx="2078721" cy="707886"/>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45B4D"/>
                </a:solidFill>
                <a:effectLst/>
                <a:uLnTx/>
                <a:uFillTx/>
                <a:latin typeface="Cambria" panose="02040503050406030204" pitchFamily="18" charset="0"/>
                <a:ea typeface="Cambria" panose="02040503050406030204" pitchFamily="18" charset="0"/>
                <a:cs typeface="+mn-cs"/>
              </a:rPr>
              <a:t>Lũ</a:t>
            </a:r>
            <a:endParaRPr kumimoji="0" lang="en-US" sz="4000" b="1" i="0" u="none" strike="noStrike" kern="1200" cap="none" spc="0" normalizeH="0" baseline="0" noProof="0" dirty="0">
              <a:ln>
                <a:noFill/>
              </a:ln>
              <a:solidFill>
                <a:srgbClr val="F45B4D"/>
              </a:solidFill>
              <a:effectLst/>
              <a:uLnTx/>
              <a:uFillTx/>
              <a:latin typeface="Cambria" panose="02040503050406030204" pitchFamily="18" charset="0"/>
              <a:ea typeface="Cambria" panose="02040503050406030204" pitchFamily="18" charset="0"/>
              <a:cs typeface="+mn-cs"/>
            </a:endParaRPr>
          </a:p>
        </p:txBody>
      </p:sp>
      <p:pic>
        <p:nvPicPr>
          <p:cNvPr id="33" name="Picture 32"/>
          <p:cNvPicPr>
            <a:picLocks noChangeAspect="1"/>
          </p:cNvPicPr>
          <p:nvPr/>
        </p:nvPicPr>
        <p:blipFill rotWithShape="1">
          <a:blip r:embed="rId7">
            <a:extLst>
              <a:ext uri="{BEBA8EAE-BF5A-486C-A8C5-ECC9F3942E4B}">
                <a14:imgProps xmlns:a14="http://schemas.microsoft.com/office/drawing/2010/main">
                  <a14:imgLayer r:embed="rId8">
                    <a14:imgEffect>
                      <a14:sharpenSoften amount="25000"/>
                    </a14:imgEffect>
                    <a14:imgEffect>
                      <a14:saturation sat="200000"/>
                    </a14:imgEffect>
                  </a14:imgLayer>
                </a14:imgProps>
              </a:ext>
            </a:extLst>
          </a:blip>
          <a:srcRect l="20416" t="52222" r="67639" b="31975"/>
          <a:stretch/>
        </p:blipFill>
        <p:spPr>
          <a:xfrm>
            <a:off x="4359567" y="3959239"/>
            <a:ext cx="4261398" cy="27544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7" name="TextBox 26"/>
          <p:cNvSpPr txBox="1"/>
          <p:nvPr/>
        </p:nvSpPr>
        <p:spPr>
          <a:xfrm>
            <a:off x="3144241" y="6163973"/>
            <a:ext cx="2078721" cy="707886"/>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45B4D"/>
                </a:solidFill>
                <a:effectLst/>
                <a:uLnTx/>
                <a:uFillTx/>
                <a:latin typeface="Cambria" panose="02040503050406030204" pitchFamily="18" charset="0"/>
                <a:ea typeface="Cambria" panose="02040503050406030204" pitchFamily="18" charset="0"/>
                <a:cs typeface="+mn-cs"/>
              </a:rPr>
              <a:t>Bão</a:t>
            </a:r>
            <a:endParaRPr kumimoji="0" lang="en-US" sz="4000" b="1" i="0" u="none" strike="noStrike" kern="1200" cap="none" spc="0" normalizeH="0" baseline="0" noProof="0" dirty="0">
              <a:ln>
                <a:noFill/>
              </a:ln>
              <a:solidFill>
                <a:srgbClr val="F45B4D"/>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662423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500" fill="hold"/>
                                        <p:tgtEl>
                                          <p:spTgt spid="26"/>
                                        </p:tgtEl>
                                        <p:attrNameLst>
                                          <p:attrName>ppt_x</p:attrName>
                                        </p:attrNameLst>
                                      </p:cBhvr>
                                      <p:tavLst>
                                        <p:tav tm="0">
                                          <p:val>
                                            <p:strVal val="#ppt_x"/>
                                          </p:val>
                                        </p:tav>
                                        <p:tav tm="100000">
                                          <p:val>
                                            <p:strVal val="#ppt_x"/>
                                          </p:val>
                                        </p:tav>
                                      </p:tavLst>
                                    </p:anim>
                                    <p:anim calcmode="lin" valueType="num">
                                      <p:cBhvr additive="base">
                                        <p:cTn id="12"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29"/>
                                        </p:tgtEl>
                                        <p:attrNameLst>
                                          <p:attrName>style.visibility</p:attrName>
                                        </p:attrNameLst>
                                      </p:cBhvr>
                                      <p:to>
                                        <p:strVal val="visible"/>
                                      </p:to>
                                    </p:set>
                                    <p:anim calcmode="lin" valueType="num">
                                      <p:cBhvr additive="base">
                                        <p:cTn id="22" dur="500" fill="hold"/>
                                        <p:tgtEl>
                                          <p:spTgt spid="29"/>
                                        </p:tgtEl>
                                        <p:attrNameLst>
                                          <p:attrName>ppt_x</p:attrName>
                                        </p:attrNameLst>
                                      </p:cBhvr>
                                      <p:tavLst>
                                        <p:tav tm="0">
                                          <p:val>
                                            <p:strVal val="#ppt_x"/>
                                          </p:val>
                                        </p:tav>
                                        <p:tav tm="100000">
                                          <p:val>
                                            <p:strVal val="#ppt_x"/>
                                          </p:val>
                                        </p:tav>
                                      </p:tavLst>
                                    </p:anim>
                                    <p:anim calcmode="lin" valueType="num">
                                      <p:cBhvr additive="base">
                                        <p:cTn id="23" dur="500" fill="hold"/>
                                        <p:tgtEl>
                                          <p:spTgt spid="29"/>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28"/>
                                        </p:tgtEl>
                                        <p:attrNameLst>
                                          <p:attrName>style.visibility</p:attrName>
                                        </p:attrNameLst>
                                      </p:cBhvr>
                                      <p:to>
                                        <p:strVal val="visible"/>
                                      </p:to>
                                    </p:set>
                                    <p:anim calcmode="lin" valueType="num">
                                      <p:cBhvr additive="base">
                                        <p:cTn id="26" dur="500" fill="hold"/>
                                        <p:tgtEl>
                                          <p:spTgt spid="28"/>
                                        </p:tgtEl>
                                        <p:attrNameLst>
                                          <p:attrName>ppt_x</p:attrName>
                                        </p:attrNameLst>
                                      </p:cBhvr>
                                      <p:tavLst>
                                        <p:tav tm="0">
                                          <p:val>
                                            <p:strVal val="#ppt_x"/>
                                          </p:val>
                                        </p:tav>
                                        <p:tav tm="100000">
                                          <p:val>
                                            <p:strVal val="#ppt_x"/>
                                          </p:val>
                                        </p:tav>
                                      </p:tavLst>
                                    </p:anim>
                                    <p:anim calcmode="lin" valueType="num">
                                      <p:cBhvr additive="base">
                                        <p:cTn id="27"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4"/>
                                        </p:tgtEl>
                                        <p:attrNameLst>
                                          <p:attrName>style.visibility</p:attrName>
                                        </p:attrNameLst>
                                      </p:cBhvr>
                                      <p:to>
                                        <p:strVal val="visible"/>
                                      </p:to>
                                    </p:set>
                                    <p:anim calcmode="lin" valueType="num">
                                      <p:cBhvr additive="base">
                                        <p:cTn id="37" dur="500" fill="hold"/>
                                        <p:tgtEl>
                                          <p:spTgt spid="24"/>
                                        </p:tgtEl>
                                        <p:attrNameLst>
                                          <p:attrName>ppt_x</p:attrName>
                                        </p:attrNameLst>
                                      </p:cBhvr>
                                      <p:tavLst>
                                        <p:tav tm="0">
                                          <p:val>
                                            <p:strVal val="#ppt_x"/>
                                          </p:val>
                                        </p:tav>
                                        <p:tav tm="100000">
                                          <p:val>
                                            <p:strVal val="#ppt_x"/>
                                          </p:val>
                                        </p:tav>
                                      </p:tavLst>
                                    </p:anim>
                                    <p:anim calcmode="lin" valueType="num">
                                      <p:cBhvr additive="base">
                                        <p:cTn id="38" dur="500" fill="hold"/>
                                        <p:tgtEl>
                                          <p:spTgt spid="24"/>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33"/>
                                        </p:tgtEl>
                                        <p:attrNameLst>
                                          <p:attrName>style.visibility</p:attrName>
                                        </p:attrNameLst>
                                      </p:cBhvr>
                                      <p:to>
                                        <p:strVal val="visible"/>
                                      </p:to>
                                    </p:set>
                                    <p:anim calcmode="lin" valueType="num">
                                      <p:cBhvr additive="base">
                                        <p:cTn id="41" dur="500" fill="hold"/>
                                        <p:tgtEl>
                                          <p:spTgt spid="33"/>
                                        </p:tgtEl>
                                        <p:attrNameLst>
                                          <p:attrName>ppt_x</p:attrName>
                                        </p:attrNameLst>
                                      </p:cBhvr>
                                      <p:tavLst>
                                        <p:tav tm="0">
                                          <p:val>
                                            <p:strVal val="#ppt_x"/>
                                          </p:val>
                                        </p:tav>
                                        <p:tav tm="100000">
                                          <p:val>
                                            <p:strVal val="#ppt_x"/>
                                          </p:val>
                                        </p:tav>
                                      </p:tavLst>
                                    </p:anim>
                                    <p:anim calcmode="lin" valueType="num">
                                      <p:cBhvr additive="base">
                                        <p:cTn id="42"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fade">
                                      <p:cBhvr>
                                        <p:cTn id="4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2"/>
          <a:srcRect l="24948" t="4345" r="4820" b="55235"/>
          <a:stretch/>
        </p:blipFill>
        <p:spPr>
          <a:xfrm>
            <a:off x="-2" y="-1"/>
            <a:ext cx="12192002" cy="6885719"/>
          </a:xfrm>
          <a:prstGeom prst="rect">
            <a:avLst/>
          </a:prstGeom>
        </p:spPr>
      </p:pic>
      <p:pic>
        <p:nvPicPr>
          <p:cNvPr id="18" name="图片 17">
            <a:extLst>
              <a:ext uri="{FF2B5EF4-FFF2-40B4-BE49-F238E27FC236}">
                <a16:creationId xmlns:a16="http://schemas.microsoft.com/office/drawing/2014/main" id="{1A6DFD6F-1FC6-4A0B-977F-8D09EB9D08F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p:blipFill>
        <p:spPr>
          <a:xfrm flipV="1">
            <a:off x="8967639" y="0"/>
            <a:ext cx="3224361" cy="1577094"/>
          </a:xfrm>
          <a:prstGeom prst="rect">
            <a:avLst/>
          </a:prstGeom>
        </p:spPr>
      </p:pic>
      <p:pic>
        <p:nvPicPr>
          <p:cNvPr id="23" name="图片 22">
            <a:extLst>
              <a:ext uri="{FF2B5EF4-FFF2-40B4-BE49-F238E27FC236}">
                <a16:creationId xmlns:a16="http://schemas.microsoft.com/office/drawing/2014/main" id="{1A6DFD6F-1FC6-4A0B-977F-8D09EB9D08F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p:blipFill>
        <p:spPr>
          <a:xfrm flipH="1" flipV="1">
            <a:off x="0" y="0"/>
            <a:ext cx="3224361" cy="1577094"/>
          </a:xfrm>
          <a:prstGeom prst="rect">
            <a:avLst/>
          </a:prstGeom>
        </p:spPr>
      </p:pic>
      <p:pic>
        <p:nvPicPr>
          <p:cNvPr id="12" name="图片 11"/>
          <p:cNvPicPr>
            <a:picLocks noChangeAspect="1"/>
          </p:cNvPicPr>
          <p:nvPr/>
        </p:nvPicPr>
        <p:blipFill rotWithShape="1">
          <a:blip r:embed="rId5" cstate="print">
            <a:extLst>
              <a:ext uri="{28A0092B-C50C-407E-A947-70E740481C1C}">
                <a14:useLocalDpi xmlns:a14="http://schemas.microsoft.com/office/drawing/2010/main" val="0"/>
              </a:ext>
            </a:extLst>
          </a:blip>
          <a:srcRect t="50048"/>
          <a:stretch/>
        </p:blipFill>
        <p:spPr>
          <a:xfrm>
            <a:off x="-2" y="4441371"/>
            <a:ext cx="12192002" cy="2444348"/>
          </a:xfrm>
          <a:prstGeom prst="rect">
            <a:avLst/>
          </a:prstGeom>
        </p:spPr>
      </p:pic>
      <p:pic>
        <p:nvPicPr>
          <p:cNvPr id="29" name="图片 28"/>
          <p:cNvPicPr>
            <a:picLocks noChangeAspect="1"/>
          </p:cNvPicPr>
          <p:nvPr/>
        </p:nvPicPr>
        <p:blipFill>
          <a:blip r:embed="rId6"/>
          <a:stretch>
            <a:fillRect/>
          </a:stretch>
        </p:blipFill>
        <p:spPr>
          <a:xfrm>
            <a:off x="6371667" y="145985"/>
            <a:ext cx="4813277" cy="3493085"/>
          </a:xfrm>
          <a:prstGeom prst="rect">
            <a:avLst/>
          </a:prstGeom>
        </p:spPr>
      </p:pic>
      <p:pic>
        <p:nvPicPr>
          <p:cNvPr id="30" name="图片 29"/>
          <p:cNvPicPr>
            <a:picLocks noChangeAspect="1"/>
          </p:cNvPicPr>
          <p:nvPr/>
        </p:nvPicPr>
        <p:blipFill>
          <a:blip r:embed="rId6"/>
          <a:stretch>
            <a:fillRect/>
          </a:stretch>
        </p:blipFill>
        <p:spPr>
          <a:xfrm>
            <a:off x="530174" y="145986"/>
            <a:ext cx="5248098" cy="3548572"/>
          </a:xfrm>
          <a:prstGeom prst="rect">
            <a:avLst/>
          </a:prstGeom>
        </p:spPr>
      </p:pic>
      <p:pic>
        <p:nvPicPr>
          <p:cNvPr id="24" name="图片 29"/>
          <p:cNvPicPr>
            <a:picLocks noChangeAspect="1"/>
          </p:cNvPicPr>
          <p:nvPr/>
        </p:nvPicPr>
        <p:blipFill>
          <a:blip r:embed="rId6"/>
          <a:stretch>
            <a:fillRect/>
          </a:stretch>
        </p:blipFill>
        <p:spPr>
          <a:xfrm>
            <a:off x="4082494" y="3367394"/>
            <a:ext cx="4832150" cy="3490606"/>
          </a:xfrm>
          <a:prstGeom prst="rect">
            <a:avLst/>
          </a:prstGeom>
        </p:spPr>
      </p:pic>
      <p:pic>
        <p:nvPicPr>
          <p:cNvPr id="15" name="Picture 14"/>
          <p:cNvPicPr>
            <a:picLocks noChangeAspect="1"/>
          </p:cNvPicPr>
          <p:nvPr/>
        </p:nvPicPr>
        <p:blipFill rotWithShape="1">
          <a:blip r:embed="rId7">
            <a:extLst>
              <a:ext uri="{BEBA8EAE-BF5A-486C-A8C5-ECC9F3942E4B}">
                <a14:imgProps xmlns:a14="http://schemas.microsoft.com/office/drawing/2010/main">
                  <a14:imgLayer r:embed="rId8">
                    <a14:imgEffect>
                      <a14:sharpenSoften amount="25000"/>
                    </a14:imgEffect>
                    <a14:imgEffect>
                      <a14:saturation sat="200000"/>
                    </a14:imgEffect>
                  </a14:imgLayer>
                </a14:imgProps>
              </a:ext>
            </a:extLst>
          </a:blip>
          <a:srcRect l="32014" t="52963" r="56042" b="32222"/>
          <a:stretch/>
        </p:blipFill>
        <p:spPr>
          <a:xfrm>
            <a:off x="745672" y="764260"/>
            <a:ext cx="4872340" cy="28350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Picture 15"/>
          <p:cNvPicPr>
            <a:picLocks noChangeAspect="1"/>
          </p:cNvPicPr>
          <p:nvPr/>
        </p:nvPicPr>
        <p:blipFill rotWithShape="1">
          <a:blip r:embed="rId7">
            <a:extLst>
              <a:ext uri="{BEBA8EAE-BF5A-486C-A8C5-ECC9F3942E4B}">
                <a14:imgProps xmlns:a14="http://schemas.microsoft.com/office/drawing/2010/main">
                  <a14:imgLayer r:embed="rId8">
                    <a14:imgEffect>
                      <a14:sharpenSoften amount="25000"/>
                    </a14:imgEffect>
                    <a14:imgEffect>
                      <a14:saturation sat="200000"/>
                    </a14:imgEffect>
                  </a14:imgLayer>
                </a14:imgProps>
              </a:ext>
            </a:extLst>
          </a:blip>
          <a:srcRect l="20417" t="67901" r="67639" b="16950"/>
          <a:stretch/>
        </p:blipFill>
        <p:spPr>
          <a:xfrm>
            <a:off x="6514456" y="700556"/>
            <a:ext cx="4496038" cy="288490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Picture 16"/>
          <p:cNvPicPr>
            <a:picLocks noChangeAspect="1"/>
          </p:cNvPicPr>
          <p:nvPr/>
        </p:nvPicPr>
        <p:blipFill rotWithShape="1">
          <a:blip r:embed="rId7">
            <a:extLst>
              <a:ext uri="{BEBA8EAE-BF5A-486C-A8C5-ECC9F3942E4B}">
                <a14:imgProps xmlns:a14="http://schemas.microsoft.com/office/drawing/2010/main">
                  <a14:imgLayer r:embed="rId8">
                    <a14:imgEffect>
                      <a14:sharpenSoften amount="25000"/>
                    </a14:imgEffect>
                    <a14:imgEffect>
                      <a14:saturation sat="200000"/>
                    </a14:imgEffect>
                  </a14:imgLayer>
                </a14:imgProps>
              </a:ext>
            </a:extLst>
          </a:blip>
          <a:srcRect l="32213" t="68361" r="55773" b="16950"/>
          <a:stretch/>
        </p:blipFill>
        <p:spPr>
          <a:xfrm>
            <a:off x="4161171" y="3840544"/>
            <a:ext cx="4565804" cy="286099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1" name="TextBox 20"/>
          <p:cNvSpPr txBox="1"/>
          <p:nvPr/>
        </p:nvSpPr>
        <p:spPr>
          <a:xfrm>
            <a:off x="805138" y="3210106"/>
            <a:ext cx="2078721" cy="707886"/>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45B4D"/>
                </a:solidFill>
                <a:effectLst/>
                <a:uLnTx/>
                <a:uFillTx/>
                <a:latin typeface="Cambria" panose="02040503050406030204" pitchFamily="18" charset="0"/>
                <a:ea typeface="Cambria" panose="02040503050406030204" pitchFamily="18" charset="0"/>
                <a:cs typeface="+mn-cs"/>
              </a:rPr>
              <a:t>Giá rét</a:t>
            </a:r>
            <a:endParaRPr kumimoji="0" lang="en-US" sz="4000" b="1" i="0" u="none" strike="noStrike" kern="1200" cap="none" spc="0" normalizeH="0" baseline="0" noProof="0" dirty="0">
              <a:ln>
                <a:noFill/>
              </a:ln>
              <a:solidFill>
                <a:srgbClr val="F45B4D"/>
              </a:solidFill>
              <a:effectLst/>
              <a:uLnTx/>
              <a:uFillTx/>
              <a:latin typeface="Cambria" panose="02040503050406030204" pitchFamily="18" charset="0"/>
              <a:ea typeface="Cambria" panose="02040503050406030204" pitchFamily="18" charset="0"/>
              <a:cs typeface="+mn-cs"/>
            </a:endParaRPr>
          </a:p>
        </p:txBody>
      </p:sp>
      <p:sp>
        <p:nvSpPr>
          <p:cNvPr id="22" name="TextBox 21"/>
          <p:cNvSpPr txBox="1"/>
          <p:nvPr/>
        </p:nvSpPr>
        <p:spPr>
          <a:xfrm>
            <a:off x="9414099" y="3232892"/>
            <a:ext cx="2460182" cy="707886"/>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45B4D"/>
                </a:solidFill>
                <a:effectLst/>
                <a:uLnTx/>
                <a:uFillTx/>
                <a:latin typeface="Cambria" panose="02040503050406030204" pitchFamily="18" charset="0"/>
                <a:ea typeface="Cambria" panose="02040503050406030204" pitchFamily="18" charset="0"/>
                <a:cs typeface="+mn-cs"/>
              </a:rPr>
              <a:t>Hạn hán</a:t>
            </a:r>
            <a:endParaRPr kumimoji="0" lang="en-US" sz="4000" b="1" i="0" u="none" strike="noStrike" kern="1200" cap="none" spc="0" normalizeH="0" baseline="0" noProof="0" dirty="0">
              <a:ln>
                <a:noFill/>
              </a:ln>
              <a:solidFill>
                <a:srgbClr val="F45B4D"/>
              </a:solidFill>
              <a:effectLst/>
              <a:uLnTx/>
              <a:uFillTx/>
              <a:latin typeface="Cambria" panose="02040503050406030204" pitchFamily="18" charset="0"/>
              <a:ea typeface="Cambria" panose="02040503050406030204" pitchFamily="18" charset="0"/>
              <a:cs typeface="+mn-cs"/>
            </a:endParaRPr>
          </a:p>
        </p:txBody>
      </p:sp>
      <p:sp>
        <p:nvSpPr>
          <p:cNvPr id="27" name="TextBox 26"/>
          <p:cNvSpPr txBox="1"/>
          <p:nvPr/>
        </p:nvSpPr>
        <p:spPr>
          <a:xfrm>
            <a:off x="3063076" y="6163973"/>
            <a:ext cx="2078721" cy="707886"/>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45B4D"/>
                </a:solidFill>
                <a:effectLst/>
                <a:uLnTx/>
                <a:uFillTx/>
                <a:latin typeface="Cambria" panose="02040503050406030204" pitchFamily="18" charset="0"/>
                <a:ea typeface="Cambria" panose="02040503050406030204" pitchFamily="18" charset="0"/>
                <a:cs typeface="+mn-cs"/>
              </a:rPr>
              <a:t>Lụt</a:t>
            </a:r>
            <a:endParaRPr kumimoji="0" lang="en-US" sz="4000" b="1" i="0" u="none" strike="noStrike" kern="1200" cap="none" spc="0" normalizeH="0" baseline="0" noProof="0" dirty="0">
              <a:ln>
                <a:noFill/>
              </a:ln>
              <a:solidFill>
                <a:srgbClr val="F45B4D"/>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250704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0"/>
                                        </p:tgtEl>
                                        <p:attrNameLst>
                                          <p:attrName>style.visibility</p:attrName>
                                        </p:attrNameLst>
                                      </p:cBhvr>
                                      <p:to>
                                        <p:strVal val="visible"/>
                                      </p:to>
                                    </p:set>
                                    <p:anim calcmode="lin" valueType="num">
                                      <p:cBhvr additive="base">
                                        <p:cTn id="11" dur="500" fill="hold"/>
                                        <p:tgtEl>
                                          <p:spTgt spid="30"/>
                                        </p:tgtEl>
                                        <p:attrNameLst>
                                          <p:attrName>ppt_x</p:attrName>
                                        </p:attrNameLst>
                                      </p:cBhvr>
                                      <p:tavLst>
                                        <p:tav tm="0">
                                          <p:val>
                                            <p:strVal val="#ppt_x"/>
                                          </p:val>
                                        </p:tav>
                                        <p:tav tm="100000">
                                          <p:val>
                                            <p:strVal val="#ppt_x"/>
                                          </p:val>
                                        </p:tav>
                                      </p:tavLst>
                                    </p:anim>
                                    <p:anim calcmode="lin" valueType="num">
                                      <p:cBhvr additive="base">
                                        <p:cTn id="12"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29"/>
                                        </p:tgtEl>
                                        <p:attrNameLst>
                                          <p:attrName>style.visibility</p:attrName>
                                        </p:attrNameLst>
                                      </p:cBhvr>
                                      <p:to>
                                        <p:strVal val="visible"/>
                                      </p:to>
                                    </p:set>
                                    <p:anim calcmode="lin" valueType="num">
                                      <p:cBhvr additive="base">
                                        <p:cTn id="22" dur="500" fill="hold"/>
                                        <p:tgtEl>
                                          <p:spTgt spid="29"/>
                                        </p:tgtEl>
                                        <p:attrNameLst>
                                          <p:attrName>ppt_x</p:attrName>
                                        </p:attrNameLst>
                                      </p:cBhvr>
                                      <p:tavLst>
                                        <p:tav tm="0">
                                          <p:val>
                                            <p:strVal val="#ppt_x"/>
                                          </p:val>
                                        </p:tav>
                                        <p:tav tm="100000">
                                          <p:val>
                                            <p:strVal val="#ppt_x"/>
                                          </p:val>
                                        </p:tav>
                                      </p:tavLst>
                                    </p:anim>
                                    <p:anim calcmode="lin" valueType="num">
                                      <p:cBhvr additive="base">
                                        <p:cTn id="23" dur="500" fill="hold"/>
                                        <p:tgtEl>
                                          <p:spTgt spid="29"/>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additive="base">
                                        <p:cTn id="26" dur="500" fill="hold"/>
                                        <p:tgtEl>
                                          <p:spTgt spid="16"/>
                                        </p:tgtEl>
                                        <p:attrNameLst>
                                          <p:attrName>ppt_x</p:attrName>
                                        </p:attrNameLst>
                                      </p:cBhvr>
                                      <p:tavLst>
                                        <p:tav tm="0">
                                          <p:val>
                                            <p:strVal val="#ppt_x"/>
                                          </p:val>
                                        </p:tav>
                                        <p:tav tm="100000">
                                          <p:val>
                                            <p:strVal val="#ppt_x"/>
                                          </p:val>
                                        </p:tav>
                                      </p:tavLst>
                                    </p:anim>
                                    <p:anim calcmode="lin" valueType="num">
                                      <p:cBhvr additive="base">
                                        <p:cTn id="27"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24"/>
                                        </p:tgtEl>
                                        <p:attrNameLst>
                                          <p:attrName>style.visibility</p:attrName>
                                        </p:attrNameLst>
                                      </p:cBhvr>
                                      <p:to>
                                        <p:strVal val="visible"/>
                                      </p:to>
                                    </p:set>
                                    <p:anim calcmode="lin" valueType="num">
                                      <p:cBhvr additive="base">
                                        <p:cTn id="41" dur="500" fill="hold"/>
                                        <p:tgtEl>
                                          <p:spTgt spid="24"/>
                                        </p:tgtEl>
                                        <p:attrNameLst>
                                          <p:attrName>ppt_x</p:attrName>
                                        </p:attrNameLst>
                                      </p:cBhvr>
                                      <p:tavLst>
                                        <p:tav tm="0">
                                          <p:val>
                                            <p:strVal val="#ppt_x"/>
                                          </p:val>
                                        </p:tav>
                                        <p:tav tm="100000">
                                          <p:val>
                                            <p:strVal val="#ppt_x"/>
                                          </p:val>
                                        </p:tav>
                                      </p:tavLst>
                                    </p:anim>
                                    <p:anim calcmode="lin" valueType="num">
                                      <p:cBhvr additive="base">
                                        <p:cTn id="4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27"/>
                                        </p:tgtEl>
                                        <p:attrNameLst>
                                          <p:attrName>style.visibility</p:attrName>
                                        </p:attrNameLst>
                                      </p:cBhvr>
                                      <p:to>
                                        <p:strVal val="visible"/>
                                      </p:to>
                                    </p:set>
                                    <p:anim calcmode="lin" valueType="num">
                                      <p:cBhvr additive="base">
                                        <p:cTn id="47" dur="500" fill="hold"/>
                                        <p:tgtEl>
                                          <p:spTgt spid="27"/>
                                        </p:tgtEl>
                                        <p:attrNameLst>
                                          <p:attrName>ppt_x</p:attrName>
                                        </p:attrNameLst>
                                      </p:cBhvr>
                                      <p:tavLst>
                                        <p:tav tm="0">
                                          <p:val>
                                            <p:strVal val="#ppt_x"/>
                                          </p:val>
                                        </p:tav>
                                        <p:tav tm="100000">
                                          <p:val>
                                            <p:strVal val="#ppt_x"/>
                                          </p:val>
                                        </p:tav>
                                      </p:tavLst>
                                    </p:anim>
                                    <p:anim calcmode="lin" valueType="num">
                                      <p:cBhvr additive="base">
                                        <p:cTn id="4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694" y="4932888"/>
            <a:ext cx="2234464" cy="2234464"/>
          </a:xfrm>
          <a:prstGeom prst="rect">
            <a:avLst/>
          </a:prstGeom>
        </p:spPr>
      </p:pic>
      <p:sp>
        <p:nvSpPr>
          <p:cNvPr id="2" name="Rectangle 1"/>
          <p:cNvSpPr/>
          <p:nvPr/>
        </p:nvSpPr>
        <p:spPr>
          <a:xfrm>
            <a:off x="1612743" y="1285706"/>
            <a:ext cx="8317662"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1" u="none" strike="noStrike" kern="1200" cap="none" spc="0" normalizeH="0" baseline="0" noProof="0" dirty="0">
                <a:ln>
                  <a:noFill/>
                </a:ln>
                <a:solidFill>
                  <a:srgbClr val="96603A"/>
                </a:solidFill>
                <a:effectLst/>
                <a:uLnTx/>
                <a:uFillTx/>
                <a:latin typeface="Cambria" panose="02040503050406030204" pitchFamily="18" charset="0"/>
                <a:cs typeface="Arial" panose="020B0604020202020204" pitchFamily="34" charset="0"/>
              </a:rPr>
              <a:t>Hoàn thành bảng</a:t>
            </a:r>
            <a:endParaRPr kumimoji="0" lang="en-US" sz="4400" b="1" i="1" u="none" strike="noStrike" kern="1200" cap="none" spc="0" normalizeH="0" baseline="0" noProof="0" dirty="0">
              <a:ln>
                <a:noFill/>
              </a:ln>
              <a:solidFill>
                <a:srgbClr val="96603A"/>
              </a:solidFill>
              <a:effectLst/>
              <a:uLnTx/>
              <a:uFillTx/>
              <a:latin typeface="Cambria" panose="02040503050406030204" pitchFamily="18" charset="0"/>
              <a:ea typeface="Times New Roman" panose="02020603050405020304" pitchFamily="18" charset="0"/>
              <a:cs typeface="Arial" panose="020B0604020202020204" pitchFamily="34" charset="0"/>
            </a:endParaRPr>
          </a:p>
        </p:txBody>
      </p:sp>
      <p:pic>
        <p:nvPicPr>
          <p:cNvPr id="11" name="图片 8"/>
          <p:cNvPicPr>
            <a:picLocks noChangeAspect="1"/>
          </p:cNvPicPr>
          <p:nvPr/>
        </p:nvPicPr>
        <p:blipFill rotWithShape="1">
          <a:blip r:embed="rId3" cstate="print">
            <a:extLst>
              <a:ext uri="{28A0092B-C50C-407E-A947-70E740481C1C}">
                <a14:useLocalDpi xmlns:a14="http://schemas.microsoft.com/office/drawing/2010/main" val="0"/>
              </a:ext>
            </a:extLst>
          </a:blip>
          <a:srcRect l="39063" t="14991" r="5461" b="15724"/>
          <a:stretch/>
        </p:blipFill>
        <p:spPr>
          <a:xfrm>
            <a:off x="8278412" y="1269870"/>
            <a:ext cx="3303987" cy="4526250"/>
          </a:xfrm>
          <a:prstGeom prst="rect">
            <a:avLst/>
          </a:prstGeom>
        </p:spPr>
      </p:pic>
      <p:graphicFrame>
        <p:nvGraphicFramePr>
          <p:cNvPr id="4" name="Table 3"/>
          <p:cNvGraphicFramePr>
            <a:graphicFrameLocks noGrp="1"/>
          </p:cNvGraphicFramePr>
          <p:nvPr>
            <p:extLst>
              <p:ext uri="{D42A27DB-BD31-4B8C-83A1-F6EECF244321}">
                <p14:modId xmlns:p14="http://schemas.microsoft.com/office/powerpoint/2010/main" val="3892963597"/>
              </p:ext>
            </p:extLst>
          </p:nvPr>
        </p:nvGraphicFramePr>
        <p:xfrm>
          <a:off x="1245920" y="2180166"/>
          <a:ext cx="9650679" cy="3200400"/>
        </p:xfrm>
        <a:graphic>
          <a:graphicData uri="http://schemas.openxmlformats.org/drawingml/2006/table">
            <a:tbl>
              <a:tblPr firstRow="1" bandRow="1">
                <a:tableStyleId>{69012ECD-51FC-41F1-AA8D-1B2483CD663E}</a:tableStyleId>
              </a:tblPr>
              <a:tblGrid>
                <a:gridCol w="3033980">
                  <a:extLst>
                    <a:ext uri="{9D8B030D-6E8A-4147-A177-3AD203B41FA5}">
                      <a16:colId xmlns:a16="http://schemas.microsoft.com/office/drawing/2014/main" val="2807502376"/>
                    </a:ext>
                  </a:extLst>
                </a:gridCol>
                <a:gridCol w="6616699">
                  <a:extLst>
                    <a:ext uri="{9D8B030D-6E8A-4147-A177-3AD203B41FA5}">
                      <a16:colId xmlns:a16="http://schemas.microsoft.com/office/drawing/2014/main" val="1142363413"/>
                    </a:ext>
                  </a:extLst>
                </a:gridCol>
              </a:tblGrid>
              <a:tr h="370840">
                <a:tc>
                  <a:txBody>
                    <a:bodyPr/>
                    <a:lstStyle/>
                    <a:p>
                      <a:pPr algn="ctr"/>
                      <a:r>
                        <a:rPr lang="vi-VN" sz="3600" dirty="0">
                          <a:latin typeface="Cambria" panose="02040503050406030204" pitchFamily="18" charset="0"/>
                          <a:ea typeface="Cambria" panose="02040503050406030204" pitchFamily="18" charset="0"/>
                        </a:rPr>
                        <a:t>Loại</a:t>
                      </a:r>
                      <a:r>
                        <a:rPr lang="vi-VN" sz="3600" baseline="0" dirty="0">
                          <a:latin typeface="Cambria" panose="02040503050406030204" pitchFamily="18" charset="0"/>
                          <a:ea typeface="Cambria" panose="02040503050406030204" pitchFamily="18" charset="0"/>
                        </a:rPr>
                        <a:t> thiên tai</a:t>
                      </a:r>
                      <a:endParaRPr lang="en-US" sz="3600" dirty="0">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3600" dirty="0">
                          <a:latin typeface="Cambria" panose="02040503050406030204" pitchFamily="18" charset="0"/>
                          <a:ea typeface="Cambria" panose="02040503050406030204" pitchFamily="18" charset="0"/>
                        </a:rPr>
                        <a:t>Biểu</a:t>
                      </a:r>
                      <a:r>
                        <a:rPr lang="vi-VN" sz="3600" baseline="0" dirty="0">
                          <a:latin typeface="Cambria" panose="02040503050406030204" pitchFamily="18" charset="0"/>
                          <a:ea typeface="Cambria" panose="02040503050406030204" pitchFamily="18" charset="0"/>
                        </a:rPr>
                        <a:t> hiện</a:t>
                      </a:r>
                      <a:endParaRPr lang="en-US" sz="3600" dirty="0">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49896532"/>
                  </a:ext>
                </a:extLst>
              </a:tr>
              <a:tr h="370840">
                <a:tc>
                  <a:txBody>
                    <a:bodyPr/>
                    <a:lstStyle/>
                    <a:p>
                      <a:r>
                        <a:rPr lang="vi-VN" sz="3600" dirty="0">
                          <a:latin typeface="Cambria" panose="02040503050406030204" pitchFamily="18" charset="0"/>
                          <a:ea typeface="Cambria" panose="02040503050406030204" pitchFamily="18" charset="0"/>
                        </a:rPr>
                        <a:t>Giông</a:t>
                      </a:r>
                      <a:r>
                        <a:rPr lang="vi-VN" sz="3600" baseline="0" dirty="0">
                          <a:latin typeface="Cambria" panose="02040503050406030204" pitchFamily="18" charset="0"/>
                          <a:ea typeface="Cambria" panose="02040503050406030204" pitchFamily="18" charset="0"/>
                        </a:rPr>
                        <a:t> sét</a:t>
                      </a:r>
                      <a:endParaRPr lang="en-US" sz="3600" dirty="0">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3600" dirty="0">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66944107"/>
                  </a:ext>
                </a:extLst>
              </a:tr>
              <a:tr h="370840">
                <a:tc>
                  <a:txBody>
                    <a:bodyPr/>
                    <a:lstStyle/>
                    <a:p>
                      <a:r>
                        <a:rPr lang="vi-VN" sz="3600" dirty="0">
                          <a:latin typeface="Cambria" panose="02040503050406030204" pitchFamily="18" charset="0"/>
                          <a:ea typeface="Cambria" panose="02040503050406030204" pitchFamily="18" charset="0"/>
                        </a:rPr>
                        <a:t>Hạn hán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3600" dirty="0">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45621466"/>
                  </a:ext>
                </a:extLst>
              </a:tr>
              <a:tr h="370840">
                <a:tc>
                  <a:txBody>
                    <a:bodyPr/>
                    <a:lstStyle/>
                    <a:p>
                      <a:r>
                        <a:rPr lang="vi-VN" sz="3600" dirty="0">
                          <a:latin typeface="Cambria" panose="02040503050406030204" pitchFamily="18" charset="0"/>
                          <a:ea typeface="Cambria" panose="02040503050406030204" pitchFamily="18" charset="0"/>
                        </a:rPr>
                        <a:t>Lũ,</a:t>
                      </a:r>
                      <a:r>
                        <a:rPr lang="vi-VN" sz="3600" baseline="0" dirty="0">
                          <a:latin typeface="Cambria" panose="02040503050406030204" pitchFamily="18" charset="0"/>
                          <a:ea typeface="Cambria" panose="02040503050406030204" pitchFamily="18" charset="0"/>
                        </a:rPr>
                        <a:t> lụt</a:t>
                      </a:r>
                      <a:endParaRPr lang="en-US" sz="3600" dirty="0">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3600">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88072971"/>
                  </a:ext>
                </a:extLst>
              </a:tr>
              <a:tr h="370840">
                <a:tc>
                  <a:txBody>
                    <a:bodyPr/>
                    <a:lstStyle/>
                    <a:p>
                      <a:r>
                        <a:rPr lang="vi-VN" sz="3600" dirty="0">
                          <a:latin typeface="Cambria" panose="02040503050406030204" pitchFamily="18" charset="0"/>
                          <a:ea typeface="Cambria" panose="02040503050406030204" pitchFamily="18" charset="0"/>
                        </a:rPr>
                        <a:t>Bão</a:t>
                      </a:r>
                      <a:endParaRPr lang="en-US" sz="3600" dirty="0">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3600" dirty="0">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63229728"/>
                  </a:ext>
                </a:extLst>
              </a:tr>
            </a:tbl>
          </a:graphicData>
        </a:graphic>
      </p:graphicFrame>
      <p:sp>
        <p:nvSpPr>
          <p:cNvPr id="5" name="Rectangle 4"/>
          <p:cNvSpPr/>
          <p:nvPr/>
        </p:nvSpPr>
        <p:spPr>
          <a:xfrm>
            <a:off x="5015014" y="2808925"/>
            <a:ext cx="2404889"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70C0">
                    <a:lumMod val="50000"/>
                  </a:srgbClr>
                </a:solidFill>
                <a:effectLst/>
                <a:uLnTx/>
                <a:uFillTx/>
                <a:latin typeface="Cambria" panose="02040503050406030204" pitchFamily="18" charset="0"/>
                <a:ea typeface="Cambria" panose="02040503050406030204" pitchFamily="18" charset="0"/>
                <a:cs typeface="+mn-cs"/>
              </a:rPr>
              <a:t>Có sấm sét</a:t>
            </a:r>
            <a:endParaRPr kumimoji="0" lang="en-US" sz="3600" b="1" i="0" u="none" strike="noStrike" kern="1200" cap="none" spc="0" normalizeH="0" baseline="0" noProof="0" dirty="0">
              <a:ln>
                <a:noFill/>
              </a:ln>
              <a:solidFill>
                <a:srgbClr val="0070C0">
                  <a:lumMod val="50000"/>
                </a:srgbClr>
              </a:solidFill>
              <a:effectLst/>
              <a:uLnTx/>
              <a:uFillTx/>
              <a:latin typeface="Cambria" panose="02040503050406030204" pitchFamily="18" charset="0"/>
              <a:ea typeface="Cambria" panose="02040503050406030204" pitchFamily="18" charset="0"/>
              <a:cs typeface="+mn-cs"/>
            </a:endParaRPr>
          </a:p>
        </p:txBody>
      </p:sp>
      <p:sp>
        <p:nvSpPr>
          <p:cNvPr id="8" name="Rectangle 7"/>
          <p:cNvSpPr/>
          <p:nvPr/>
        </p:nvSpPr>
        <p:spPr>
          <a:xfrm>
            <a:off x="5015013" y="3406851"/>
            <a:ext cx="3036985"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70C0">
                    <a:lumMod val="50000"/>
                  </a:srgbClr>
                </a:solidFill>
                <a:effectLst/>
                <a:uLnTx/>
                <a:uFillTx/>
                <a:latin typeface="Cambria" panose="02040503050406030204" pitchFamily="18" charset="0"/>
                <a:ea typeface="Cambria" panose="02040503050406030204" pitchFamily="18" charset="0"/>
                <a:cs typeface="+mn-cs"/>
              </a:rPr>
              <a:t>Ruộng nứt nẻ</a:t>
            </a:r>
            <a:endParaRPr kumimoji="0" lang="en-US" sz="3600" b="1" i="0" u="none" strike="noStrike" kern="1200" cap="none" spc="0" normalizeH="0" baseline="0" noProof="0" dirty="0">
              <a:ln>
                <a:noFill/>
              </a:ln>
              <a:solidFill>
                <a:srgbClr val="0070C0">
                  <a:lumMod val="50000"/>
                </a:srgbClr>
              </a:solidFill>
              <a:effectLst/>
              <a:uLnTx/>
              <a:uFillTx/>
              <a:latin typeface="Cambria" panose="02040503050406030204" pitchFamily="18" charset="0"/>
              <a:ea typeface="Cambria" panose="02040503050406030204" pitchFamily="18" charset="0"/>
              <a:cs typeface="+mn-cs"/>
            </a:endParaRPr>
          </a:p>
        </p:txBody>
      </p:sp>
      <p:sp>
        <p:nvSpPr>
          <p:cNvPr id="9" name="Rectangle 8"/>
          <p:cNvSpPr/>
          <p:nvPr/>
        </p:nvSpPr>
        <p:spPr>
          <a:xfrm>
            <a:off x="5015014" y="4084015"/>
            <a:ext cx="4407617"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70C0">
                    <a:lumMod val="50000"/>
                  </a:srgbClr>
                </a:solidFill>
                <a:effectLst/>
                <a:uLnTx/>
                <a:uFillTx/>
                <a:latin typeface="Cambria" panose="02040503050406030204" pitchFamily="18" charset="0"/>
                <a:ea typeface="Cambria" panose="02040503050406030204" pitchFamily="18" charset="0"/>
                <a:cs typeface="+mn-cs"/>
              </a:rPr>
              <a:t>Nước sông dâng cao</a:t>
            </a:r>
            <a:endParaRPr kumimoji="0" lang="en-US" sz="3600" b="1" i="0" u="none" strike="noStrike" kern="1200" cap="none" spc="0" normalizeH="0" baseline="0" noProof="0" dirty="0">
              <a:ln>
                <a:noFill/>
              </a:ln>
              <a:solidFill>
                <a:srgbClr val="0070C0">
                  <a:lumMod val="50000"/>
                </a:srgbClr>
              </a:solidFill>
              <a:effectLst/>
              <a:uLnTx/>
              <a:uFillTx/>
              <a:latin typeface="Cambria" panose="02040503050406030204" pitchFamily="18" charset="0"/>
              <a:ea typeface="Cambria" panose="02040503050406030204" pitchFamily="18" charset="0"/>
              <a:cs typeface="+mn-cs"/>
            </a:endParaRPr>
          </a:p>
        </p:txBody>
      </p:sp>
      <p:sp>
        <p:nvSpPr>
          <p:cNvPr id="10" name="Rectangle 9"/>
          <p:cNvSpPr/>
          <p:nvPr/>
        </p:nvSpPr>
        <p:spPr>
          <a:xfrm>
            <a:off x="5015014" y="4734235"/>
            <a:ext cx="1794081"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70C0">
                    <a:lumMod val="50000"/>
                  </a:srgbClr>
                </a:solidFill>
                <a:effectLst/>
                <a:uLnTx/>
                <a:uFillTx/>
                <a:latin typeface="Cambria" panose="02040503050406030204" pitchFamily="18" charset="0"/>
                <a:ea typeface="Cambria" panose="02040503050406030204" pitchFamily="18" charset="0"/>
                <a:cs typeface="+mn-cs"/>
              </a:rPr>
              <a:t>Gió giật</a:t>
            </a:r>
            <a:endParaRPr kumimoji="0" lang="en-US" sz="3600" b="1" i="0" u="none" strike="noStrike" kern="1200" cap="none" spc="0" normalizeH="0" baseline="0" noProof="0" dirty="0">
              <a:ln>
                <a:noFill/>
              </a:ln>
              <a:solidFill>
                <a:srgbClr val="0070C0">
                  <a:lumMod val="50000"/>
                </a:srgbClr>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328875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additive="base">
                                        <p:cTn id="24" dur="500" fill="hold"/>
                                        <p:tgtEl>
                                          <p:spTgt spid="8"/>
                                        </p:tgtEl>
                                        <p:attrNameLst>
                                          <p:attrName>ppt_x</p:attrName>
                                        </p:attrNameLst>
                                      </p:cBhvr>
                                      <p:tavLst>
                                        <p:tav tm="0">
                                          <p:val>
                                            <p:strVal val="#ppt_x"/>
                                          </p:val>
                                        </p:tav>
                                        <p:tav tm="100000">
                                          <p:val>
                                            <p:strVal val="#ppt_x"/>
                                          </p:val>
                                        </p:tav>
                                      </p:tavLst>
                                    </p:anim>
                                    <p:anim calcmode="lin" valueType="num">
                                      <p:cBhvr additive="base">
                                        <p:cTn id="2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additive="base">
                                        <p:cTn id="30" dur="500" fill="hold"/>
                                        <p:tgtEl>
                                          <p:spTgt spid="9"/>
                                        </p:tgtEl>
                                        <p:attrNameLst>
                                          <p:attrName>ppt_x</p:attrName>
                                        </p:attrNameLst>
                                      </p:cBhvr>
                                      <p:tavLst>
                                        <p:tav tm="0">
                                          <p:val>
                                            <p:strVal val="#ppt_x"/>
                                          </p:val>
                                        </p:tav>
                                        <p:tav tm="100000">
                                          <p:val>
                                            <p:strVal val="#ppt_x"/>
                                          </p:val>
                                        </p:tav>
                                      </p:tavLst>
                                    </p:anim>
                                    <p:anim calcmode="lin" valueType="num">
                                      <p:cBhvr additive="base">
                                        <p:cTn id="3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cBhvr additive="base">
                                        <p:cTn id="36" dur="500" fill="hold"/>
                                        <p:tgtEl>
                                          <p:spTgt spid="10"/>
                                        </p:tgtEl>
                                        <p:attrNameLst>
                                          <p:attrName>ppt_x</p:attrName>
                                        </p:attrNameLst>
                                      </p:cBhvr>
                                      <p:tavLst>
                                        <p:tav tm="0">
                                          <p:val>
                                            <p:strVal val="#ppt_x"/>
                                          </p:val>
                                        </p:tav>
                                        <p:tav tm="100000">
                                          <p:val>
                                            <p:strVal val="#ppt_x"/>
                                          </p:val>
                                        </p:tav>
                                      </p:tavLst>
                                    </p:anim>
                                    <p:anim calcmode="lin" valueType="num">
                                      <p:cBhvr additive="base">
                                        <p:cTn id="3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8" grpId="0"/>
      <p:bldP spid="9"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A737019C-B2CD-42E8-8FB8-2862A2E89BDF}"/>
              </a:ext>
            </a:extLst>
          </p:cNvPr>
          <p:cNvSpPr txBox="1"/>
          <p:nvPr/>
        </p:nvSpPr>
        <p:spPr>
          <a:xfrm>
            <a:off x="878656" y="2338184"/>
            <a:ext cx="7616455" cy="3323987"/>
          </a:xfrm>
          <a:prstGeom prst="rect">
            <a:avLst/>
          </a:prstGeom>
          <a:noFill/>
        </p:spPr>
        <p:txBody>
          <a:bodyPr wrap="square">
            <a:spAutoFit/>
          </a:bodyPr>
          <a:lstStyle/>
          <a:p>
            <a:pPr marL="285750" marR="0" lvl="0" indent="-285750" algn="just" defTabSz="914400" rtl="0" eaLnBrk="1" fontAlgn="auto" latinLnBrk="0" hangingPunct="1">
              <a:lnSpc>
                <a:spcPct val="150000"/>
              </a:lnSpc>
              <a:spcBef>
                <a:spcPts val="0"/>
              </a:spcBef>
              <a:spcAft>
                <a:spcPts val="0"/>
              </a:spcAft>
              <a:buClrTx/>
              <a:buSzTx/>
              <a:buFontTx/>
              <a:buChar char="-"/>
              <a:tabLst/>
              <a:defRPr/>
            </a:pPr>
            <a:r>
              <a:rPr kumimoji="0" lang="vi-VN" altLang="zh-CN" sz="2800" b="1" i="0" u="none" strike="noStrike" kern="1200" cap="none" spc="0" normalizeH="0" baseline="0" noProof="0" dirty="0">
                <a:ln>
                  <a:noFill/>
                </a:ln>
                <a:solidFill>
                  <a:prstClr val="black"/>
                </a:solidFill>
                <a:effectLst/>
                <a:uLnTx/>
                <a:uFillTx/>
                <a:latin typeface="Cambria" panose="02040503050406030204" pitchFamily="18" charset="0"/>
                <a:ea typeface="思源黑体 CN" panose="020B0500000000000000" pitchFamily="34" charset="-122"/>
                <a:cs typeface="Arial" panose="020B0604020202020204" pitchFamily="34" charset="0"/>
                <a:sym typeface="思源黑体 CN" panose="020B0500000000000000" pitchFamily="34" charset="-122"/>
              </a:rPr>
              <a:t>Con người có thể bị chết hoặc bị thương</a:t>
            </a:r>
          </a:p>
          <a:p>
            <a:pPr marL="285750" marR="0" lvl="0" indent="-285750" algn="just" defTabSz="914400" rtl="0" eaLnBrk="1" fontAlgn="auto" latinLnBrk="0" hangingPunct="1">
              <a:lnSpc>
                <a:spcPct val="150000"/>
              </a:lnSpc>
              <a:spcBef>
                <a:spcPts val="0"/>
              </a:spcBef>
              <a:spcAft>
                <a:spcPts val="0"/>
              </a:spcAft>
              <a:buClrTx/>
              <a:buSzTx/>
              <a:buFontTx/>
              <a:buChar char="-"/>
              <a:tabLst/>
              <a:defRPr/>
            </a:pPr>
            <a:r>
              <a:rPr kumimoji="0" lang="vi-VN" altLang="zh-CN" sz="2800" b="1" i="0" u="none" strike="noStrike" kern="1200" cap="none" spc="0" normalizeH="0" baseline="0" noProof="0" dirty="0">
                <a:ln>
                  <a:noFill/>
                </a:ln>
                <a:solidFill>
                  <a:prstClr val="black"/>
                </a:solidFill>
                <a:effectLst/>
                <a:uLnTx/>
                <a:uFillTx/>
                <a:latin typeface="Cambria" panose="02040503050406030204" pitchFamily="18" charset="0"/>
                <a:ea typeface="思源黑体 CN" panose="020B0500000000000000" pitchFamily="34" charset="-122"/>
                <a:cs typeface="Arial" panose="020B0604020202020204" pitchFamily="34" charset="0"/>
                <a:sym typeface="思源黑体 CN" panose="020B0500000000000000" pitchFamily="34" charset="-122"/>
              </a:rPr>
              <a:t>Nhiều ngôi nhà bị sập đổ</a:t>
            </a:r>
          </a:p>
          <a:p>
            <a:pPr marL="285750" marR="0" lvl="0" indent="-285750" algn="just" defTabSz="914400" rtl="0" eaLnBrk="1" fontAlgn="auto" latinLnBrk="0" hangingPunct="1">
              <a:lnSpc>
                <a:spcPct val="150000"/>
              </a:lnSpc>
              <a:spcBef>
                <a:spcPts val="0"/>
              </a:spcBef>
              <a:spcAft>
                <a:spcPts val="0"/>
              </a:spcAft>
              <a:buClrTx/>
              <a:buSzTx/>
              <a:buFontTx/>
              <a:buChar char="-"/>
              <a:tabLst/>
              <a:defRPr/>
            </a:pPr>
            <a:r>
              <a:rPr kumimoji="0" lang="vi-VN" altLang="zh-CN" sz="2800" b="1" i="0" u="none" strike="noStrike" kern="1200" cap="none" spc="0" normalizeH="0" baseline="0" noProof="0" dirty="0">
                <a:ln>
                  <a:noFill/>
                </a:ln>
                <a:solidFill>
                  <a:prstClr val="black"/>
                </a:solidFill>
                <a:effectLst/>
                <a:uLnTx/>
                <a:uFillTx/>
                <a:latin typeface="Cambria" panose="02040503050406030204" pitchFamily="18" charset="0"/>
                <a:ea typeface="思源黑体 CN" panose="020B0500000000000000" pitchFamily="34" charset="-122"/>
                <a:cs typeface="Arial" panose="020B0604020202020204" pitchFamily="34" charset="0"/>
                <a:sym typeface="思源黑体 CN" panose="020B0500000000000000" pitchFamily="34" charset="-122"/>
              </a:rPr>
              <a:t>Các cánh đồng lúa và hoa màu bị phá hủy</a:t>
            </a:r>
          </a:p>
          <a:p>
            <a:pPr marL="285750" marR="0" lvl="0" indent="-285750" algn="just" defTabSz="914400" rtl="0" eaLnBrk="1" fontAlgn="auto" latinLnBrk="0" hangingPunct="1">
              <a:lnSpc>
                <a:spcPct val="150000"/>
              </a:lnSpc>
              <a:spcBef>
                <a:spcPts val="0"/>
              </a:spcBef>
              <a:spcAft>
                <a:spcPts val="0"/>
              </a:spcAft>
              <a:buClrTx/>
              <a:buSzTx/>
              <a:buFontTx/>
              <a:buChar char="-"/>
              <a:tabLst/>
              <a:defRPr/>
            </a:pPr>
            <a:r>
              <a:rPr kumimoji="0" lang="vi-VN" altLang="zh-CN" sz="2800" b="1" i="0" u="none" strike="noStrike" kern="1200" cap="none" spc="0" normalizeH="0" baseline="0" noProof="0" dirty="0">
                <a:ln>
                  <a:noFill/>
                </a:ln>
                <a:solidFill>
                  <a:prstClr val="black"/>
                </a:solidFill>
                <a:effectLst/>
                <a:uLnTx/>
                <a:uFillTx/>
                <a:latin typeface="Cambria" panose="02040503050406030204" pitchFamily="18" charset="0"/>
                <a:ea typeface="思源黑体 CN" panose="020B0500000000000000" pitchFamily="34" charset="-122"/>
                <a:cs typeface="Arial" panose="020B0604020202020204" pitchFamily="34" charset="0"/>
                <a:sym typeface="思源黑体 CN" panose="020B0500000000000000" pitchFamily="34" charset="-122"/>
              </a:rPr>
              <a:t>Mất điện, mất nước, người dân sống trong cảnh khan hiếm thức ăn, nước uống</a:t>
            </a:r>
          </a:p>
        </p:txBody>
      </p:sp>
      <p:sp>
        <p:nvSpPr>
          <p:cNvPr id="8" name="文本框 7">
            <a:extLst>
              <a:ext uri="{FF2B5EF4-FFF2-40B4-BE49-F238E27FC236}">
                <a16:creationId xmlns:a16="http://schemas.microsoft.com/office/drawing/2014/main" id="{3CF1269B-D9F1-4F9A-AE86-BC3AE30EA714}"/>
              </a:ext>
            </a:extLst>
          </p:cNvPr>
          <p:cNvSpPr txBox="1"/>
          <p:nvPr/>
        </p:nvSpPr>
        <p:spPr>
          <a:xfrm>
            <a:off x="878656" y="1247034"/>
            <a:ext cx="7895315"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vi-VN" altLang="zh-CN" sz="3200" b="1" i="0" u="none" strike="noStrike" kern="1200" cap="none" spc="0" normalizeH="0" baseline="0" noProof="0" dirty="0">
                <a:ln>
                  <a:noFill/>
                </a:ln>
                <a:solidFill>
                  <a:srgbClr val="96603A"/>
                </a:solidFill>
                <a:effectLst/>
                <a:uLnTx/>
                <a:uFillTx/>
                <a:latin typeface="UVN Mang Tre" panose="00000400000000000000" pitchFamily="2" charset="0"/>
                <a:ea typeface="思源黑体 CN" panose="020B0500000000000000" pitchFamily="34" charset="-122"/>
                <a:cs typeface="字魂105号-简雅黑" panose="00000500000000000000" charset="-122"/>
                <a:sym typeface="思源黑体 CN" panose="020B0500000000000000" pitchFamily="34" charset="-122"/>
              </a:rPr>
              <a:t>Nêu một số rủi ro dẫn đến thiệt hại về người và tài sản khi xảy ra những thiên tai đó.</a:t>
            </a:r>
            <a:endParaRPr kumimoji="1" lang="zh-CN" altLang="en-US" sz="3200" b="1" i="0" u="none" strike="noStrike" kern="1200" cap="none" spc="0" normalizeH="0" baseline="0" noProof="0" dirty="0">
              <a:ln>
                <a:noFill/>
              </a:ln>
              <a:solidFill>
                <a:srgbClr val="96603A"/>
              </a:solidFill>
              <a:effectLst/>
              <a:uLnTx/>
              <a:uFillTx/>
              <a:latin typeface="UVN Mang Tre" panose="00000400000000000000" pitchFamily="2" charset="0"/>
              <a:ea typeface="思源黑体 CN" panose="020B0500000000000000" pitchFamily="34" charset="-122"/>
              <a:cs typeface="字魂105号-简雅黑" panose="00000500000000000000" charset="-122"/>
              <a:sym typeface="思源黑体 CN" panose="020B0500000000000000" pitchFamily="34" charset="-122"/>
            </a:endParaRPr>
          </a:p>
        </p:txBody>
      </p:sp>
      <p:pic>
        <p:nvPicPr>
          <p:cNvPr id="23554" name="Picture 2" descr="Cây ngô bắp và hiệu quả thanh nhiệt, tăng cường trí nhớ và trị sỏi thậ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377262">
            <a:off x="8588376" y="1379885"/>
            <a:ext cx="2450289" cy="183771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3556" name="Picture 4" descr="Cây mía: đặc điểm, tác dụng và kỹ thuật trồng, chăm sóc - KHBVPT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1146550">
            <a:off x="8438427" y="3147203"/>
            <a:ext cx="2750185" cy="17059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3558" name="Picture 6" descr="Hạt Giống Cây Rau Cải Ngọt - 20 Gram"/>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386165">
            <a:off x="9426590" y="4781469"/>
            <a:ext cx="2062663" cy="16505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313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3554"/>
                                        </p:tgtEl>
                                        <p:attrNameLst>
                                          <p:attrName>style.visibility</p:attrName>
                                        </p:attrNameLst>
                                      </p:cBhvr>
                                      <p:to>
                                        <p:strVal val="visible"/>
                                      </p:to>
                                    </p:set>
                                    <p:anim calcmode="lin" valueType="num">
                                      <p:cBhvr additive="base">
                                        <p:cTn id="11" dur="500" fill="hold"/>
                                        <p:tgtEl>
                                          <p:spTgt spid="23554"/>
                                        </p:tgtEl>
                                        <p:attrNameLst>
                                          <p:attrName>ppt_x</p:attrName>
                                        </p:attrNameLst>
                                      </p:cBhvr>
                                      <p:tavLst>
                                        <p:tav tm="0">
                                          <p:val>
                                            <p:strVal val="#ppt_x"/>
                                          </p:val>
                                        </p:tav>
                                        <p:tav tm="100000">
                                          <p:val>
                                            <p:strVal val="#ppt_x"/>
                                          </p:val>
                                        </p:tav>
                                      </p:tavLst>
                                    </p:anim>
                                    <p:anim calcmode="lin" valueType="num">
                                      <p:cBhvr additive="base">
                                        <p:cTn id="12" dur="500" fill="hold"/>
                                        <p:tgtEl>
                                          <p:spTgt spid="2355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3556"/>
                                        </p:tgtEl>
                                        <p:attrNameLst>
                                          <p:attrName>style.visibility</p:attrName>
                                        </p:attrNameLst>
                                      </p:cBhvr>
                                      <p:to>
                                        <p:strVal val="visible"/>
                                      </p:to>
                                    </p:set>
                                    <p:anim calcmode="lin" valueType="num">
                                      <p:cBhvr additive="base">
                                        <p:cTn id="15" dur="500" fill="hold"/>
                                        <p:tgtEl>
                                          <p:spTgt spid="23556"/>
                                        </p:tgtEl>
                                        <p:attrNameLst>
                                          <p:attrName>ppt_x</p:attrName>
                                        </p:attrNameLst>
                                      </p:cBhvr>
                                      <p:tavLst>
                                        <p:tav tm="0">
                                          <p:val>
                                            <p:strVal val="#ppt_x"/>
                                          </p:val>
                                        </p:tav>
                                        <p:tav tm="100000">
                                          <p:val>
                                            <p:strVal val="#ppt_x"/>
                                          </p:val>
                                        </p:tav>
                                      </p:tavLst>
                                    </p:anim>
                                    <p:anim calcmode="lin" valueType="num">
                                      <p:cBhvr additive="base">
                                        <p:cTn id="16" dur="500" fill="hold"/>
                                        <p:tgtEl>
                                          <p:spTgt spid="23556"/>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3558"/>
                                        </p:tgtEl>
                                        <p:attrNameLst>
                                          <p:attrName>style.visibility</p:attrName>
                                        </p:attrNameLst>
                                      </p:cBhvr>
                                      <p:to>
                                        <p:strVal val="visible"/>
                                      </p:to>
                                    </p:set>
                                    <p:anim calcmode="lin" valueType="num">
                                      <p:cBhvr additive="base">
                                        <p:cTn id="19" dur="500" fill="hold"/>
                                        <p:tgtEl>
                                          <p:spTgt spid="23558"/>
                                        </p:tgtEl>
                                        <p:attrNameLst>
                                          <p:attrName>ppt_x</p:attrName>
                                        </p:attrNameLst>
                                      </p:cBhvr>
                                      <p:tavLst>
                                        <p:tav tm="0">
                                          <p:val>
                                            <p:strVal val="#ppt_x"/>
                                          </p:val>
                                        </p:tav>
                                        <p:tav tm="100000">
                                          <p:val>
                                            <p:strVal val="#ppt_x"/>
                                          </p:val>
                                        </p:tav>
                                      </p:tavLst>
                                    </p:anim>
                                    <p:anim calcmode="lin" valueType="num">
                                      <p:cBhvr additive="base">
                                        <p:cTn id="20" dur="500" fill="hold"/>
                                        <p:tgtEl>
                                          <p:spTgt spid="2355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70C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70C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70C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hủ đề của Office">
  <a:themeElements>
    <a:clrScheme name="Văn phòng">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Văn phòng">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Văn phòng">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70C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70C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6_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70C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TotalTime>
  <Words>338</Words>
  <Application>Microsoft Office PowerPoint</Application>
  <PresentationFormat>Widescreen</PresentationFormat>
  <Paragraphs>42</Paragraphs>
  <Slides>15</Slides>
  <Notes>0</Notes>
  <HiddenSlides>0</HiddenSlides>
  <MMClips>0</MMClips>
  <ScaleCrop>false</ScaleCrop>
  <HeadingPairs>
    <vt:vector size="6" baseType="variant">
      <vt:variant>
        <vt:lpstr>Fonts Used</vt:lpstr>
      </vt:variant>
      <vt:variant>
        <vt:i4>14</vt:i4>
      </vt:variant>
      <vt:variant>
        <vt:lpstr>Theme</vt:lpstr>
      </vt:variant>
      <vt:variant>
        <vt:i4>9</vt:i4>
      </vt:variant>
      <vt:variant>
        <vt:lpstr>Slide Titles</vt:lpstr>
      </vt:variant>
      <vt:variant>
        <vt:i4>15</vt:i4>
      </vt:variant>
    </vt:vector>
  </HeadingPairs>
  <TitlesOfParts>
    <vt:vector size="38" baseType="lpstr">
      <vt:lpstr>#9Slide07 HoneyCream</vt:lpstr>
      <vt:lpstr>Times New Roman</vt:lpstr>
      <vt:lpstr>UVN Mang Tre</vt:lpstr>
      <vt:lpstr>Arial</vt:lpstr>
      <vt:lpstr>SVN-Ready</vt:lpstr>
      <vt:lpstr>思源黑体 CN</vt:lpstr>
      <vt:lpstr>UVF ChefScript Pro</vt:lpstr>
      <vt:lpstr>SVN-Dancing Script</vt:lpstr>
      <vt:lpstr>思源黑体 CN Bold</vt:lpstr>
      <vt:lpstr>SVN-Hole Hearted</vt:lpstr>
      <vt:lpstr>SVN-Newton</vt:lpstr>
      <vt:lpstr>Calibri Light</vt:lpstr>
      <vt:lpstr>Cambria</vt:lpstr>
      <vt:lpstr>Calibri</vt:lpstr>
      <vt:lpstr>1_Office Theme</vt:lpstr>
      <vt:lpstr>1_Office 主题​​</vt:lpstr>
      <vt:lpstr>2_Office 主题​​</vt:lpstr>
      <vt:lpstr>3_Office 主题​​</vt:lpstr>
      <vt:lpstr>Chủ đề của Office</vt:lpstr>
      <vt:lpstr>4_Office 主题​​</vt:lpstr>
      <vt:lpstr>5_Office 主题​​</vt:lpstr>
      <vt:lpstr>6_Office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MANG NON</dc:creator>
  <cp:keywords>MANG NON</cp:keywords>
  <cp:lastModifiedBy>Windows User</cp:lastModifiedBy>
  <cp:revision>3</cp:revision>
  <dcterms:created xsi:type="dcterms:W3CDTF">2023-04-15T09:20:00Z</dcterms:created>
  <dcterms:modified xsi:type="dcterms:W3CDTF">2023-04-16T04:05:01Z</dcterms:modified>
</cp:coreProperties>
</file>