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4"/>
  </p:notesMasterIdLst>
  <p:sldIdLst>
    <p:sldId id="257" r:id="rId4"/>
    <p:sldId id="679" r:id="rId5"/>
    <p:sldId id="2631" r:id="rId6"/>
    <p:sldId id="2632" r:id="rId7"/>
    <p:sldId id="667" r:id="rId8"/>
    <p:sldId id="673" r:id="rId9"/>
    <p:sldId id="2647" r:id="rId10"/>
    <p:sldId id="668" r:id="rId11"/>
    <p:sldId id="669" r:id="rId12"/>
    <p:sldId id="2649" r:id="rId13"/>
    <p:sldId id="678" r:id="rId14"/>
    <p:sldId id="2653" r:id="rId15"/>
    <p:sldId id="2651" r:id="rId16"/>
    <p:sldId id="2654" r:id="rId17"/>
    <p:sldId id="2655" r:id="rId18"/>
    <p:sldId id="2656" r:id="rId19"/>
    <p:sldId id="2657" r:id="rId20"/>
    <p:sldId id="2658" r:id="rId21"/>
    <p:sldId id="671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61" d="100"/>
          <a:sy n="61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16AC8-C3B3-43E1-9954-20177C2856C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18CA-9F5C-4546-9A40-7DB4AEB12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18CA-9F5C-4546-9A40-7DB4AEB127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93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05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100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405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42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592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64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7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7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7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7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8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1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1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6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1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85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4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25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2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0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2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7A612E-6DB9-4EA9-90A2-7AF79272E7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963" y="256954"/>
            <a:ext cx="1385036" cy="13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E75C3C-E052-4A79-A007-E8217E9EAAC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963" y="256954"/>
            <a:ext cx="1385036" cy="13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77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99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jp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96295" y="336723"/>
            <a:ext cx="371608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Đặt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rồi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lang="en-US" sz="3733" b="1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248541"/>
            <a:ext cx="849356" cy="78580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C25396-A55A-44A4-94EF-8A0F04693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609217"/>
              </p:ext>
            </p:extLst>
          </p:nvPr>
        </p:nvGraphicFramePr>
        <p:xfrm>
          <a:off x="818707" y="1307805"/>
          <a:ext cx="10675089" cy="2243471"/>
        </p:xfrm>
        <a:graphic>
          <a:graphicData uri="http://schemas.openxmlformats.org/drawingml/2006/table">
            <a:tbl>
              <a:tblPr/>
              <a:tblGrid>
                <a:gridCol w="3558363">
                  <a:extLst>
                    <a:ext uri="{9D8B030D-6E8A-4147-A177-3AD203B41FA5}">
                      <a16:colId xmlns:a16="http://schemas.microsoft.com/office/drawing/2014/main" val="1772382831"/>
                    </a:ext>
                  </a:extLst>
                </a:gridCol>
                <a:gridCol w="3558363">
                  <a:extLst>
                    <a:ext uri="{9D8B030D-6E8A-4147-A177-3AD203B41FA5}">
                      <a16:colId xmlns:a16="http://schemas.microsoft.com/office/drawing/2014/main" val="743896747"/>
                    </a:ext>
                  </a:extLst>
                </a:gridCol>
                <a:gridCol w="3558363">
                  <a:extLst>
                    <a:ext uri="{9D8B030D-6E8A-4147-A177-3AD203B41FA5}">
                      <a16:colId xmlns:a16="http://schemas.microsoft.com/office/drawing/2014/main" val="1450099200"/>
                    </a:ext>
                  </a:extLst>
                </a:gridCol>
              </a:tblGrid>
              <a:tr h="882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34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x 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104494"/>
                  </a:ext>
                </a:extLst>
              </a:tr>
              <a:tr h="13609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69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 :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17810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EEB6B2E-5505-443C-9546-B40E463CD399}"/>
              </a:ext>
            </a:extLst>
          </p:cNvPr>
          <p:cNvGrpSpPr/>
          <p:nvPr/>
        </p:nvGrpSpPr>
        <p:grpSpPr>
          <a:xfrm>
            <a:off x="400713" y="3658043"/>
            <a:ext cx="2228850" cy="1446550"/>
            <a:chOff x="1400175" y="3105150"/>
            <a:chExt cx="2228850" cy="14465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88ECAF-F1B5-46C9-B8D1-CA43B3ADA2B3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34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2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0E6AFD-0328-4E40-A0EF-B3E6C6439158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15E6B-7643-469B-8E2D-FFC90F36E91C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55350E3-834A-41E2-A8DE-B44B3E54F073}"/>
              </a:ext>
            </a:extLst>
          </p:cNvPr>
          <p:cNvSpPr txBox="1"/>
          <p:nvPr/>
        </p:nvSpPr>
        <p:spPr>
          <a:xfrm>
            <a:off x="1337486" y="49149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14BB84-F88A-41C7-B95D-811D742FB235}"/>
              </a:ext>
            </a:extLst>
          </p:cNvPr>
          <p:cNvSpPr txBox="1"/>
          <p:nvPr/>
        </p:nvSpPr>
        <p:spPr>
          <a:xfrm>
            <a:off x="1020945" y="49137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DE402A-140A-4F1A-8C67-D45323A2F49B}"/>
              </a:ext>
            </a:extLst>
          </p:cNvPr>
          <p:cNvGrpSpPr/>
          <p:nvPr/>
        </p:nvGrpSpPr>
        <p:grpSpPr>
          <a:xfrm>
            <a:off x="2468746" y="3704561"/>
            <a:ext cx="2228850" cy="1446550"/>
            <a:chOff x="1400175" y="3105150"/>
            <a:chExt cx="2228850" cy="144655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10EBFA-3B3F-4A4A-BC8B-EAA3EB549F2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15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6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3650B19-79C8-4A96-AD28-7501160485EA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DB949D-0683-4CDE-83A7-65848A3DE1E7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AE3471E-1884-4D2D-94B1-7E80F14C6DF7}"/>
              </a:ext>
            </a:extLst>
          </p:cNvPr>
          <p:cNvSpPr txBox="1"/>
          <p:nvPr/>
        </p:nvSpPr>
        <p:spPr>
          <a:xfrm>
            <a:off x="3299926" y="498268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F078E4-3676-417B-9812-A8BEB1E96918}"/>
              </a:ext>
            </a:extLst>
          </p:cNvPr>
          <p:cNvSpPr txBox="1"/>
          <p:nvPr/>
        </p:nvSpPr>
        <p:spPr>
          <a:xfrm>
            <a:off x="3004652" y="49709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390F97A-6CF8-4160-9D9F-F9035E78BA22}"/>
              </a:ext>
            </a:extLst>
          </p:cNvPr>
          <p:cNvGrpSpPr/>
          <p:nvPr/>
        </p:nvGrpSpPr>
        <p:grpSpPr>
          <a:xfrm>
            <a:off x="4265649" y="3683296"/>
            <a:ext cx="2228850" cy="1446550"/>
            <a:chOff x="1400175" y="3105150"/>
            <a:chExt cx="2228850" cy="144655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952794D-B0FD-4BA9-B4EC-CD4BB548735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23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4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45B9E78-026A-4E8E-9E0A-61D6052A32E7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C2C6D0E-08E5-4D18-A283-7A1AC4AA8E39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EDB9F0F-6467-4FD6-A347-8F51D910A02D}"/>
              </a:ext>
            </a:extLst>
          </p:cNvPr>
          <p:cNvSpPr txBox="1"/>
          <p:nvPr/>
        </p:nvSpPr>
        <p:spPr>
          <a:xfrm>
            <a:off x="5138627" y="496141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F241F64-8F74-499E-9C33-2C09B3330A39}"/>
              </a:ext>
            </a:extLst>
          </p:cNvPr>
          <p:cNvSpPr txBox="1"/>
          <p:nvPr/>
        </p:nvSpPr>
        <p:spPr>
          <a:xfrm>
            <a:off x="4853984" y="494967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5" name="TextBox 43">
            <a:extLst>
              <a:ext uri="{FF2B5EF4-FFF2-40B4-BE49-F238E27FC236}">
                <a16:creationId xmlns:a16="http://schemas.microsoft.com/office/drawing/2014/main" id="{8D420856-714A-4C00-9A62-89555F1E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180" y="380654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TextBox 49">
            <a:extLst>
              <a:ext uri="{FF2B5EF4-FFF2-40B4-BE49-F238E27FC236}">
                <a16:creationId xmlns:a16="http://schemas.microsoft.com/office/drawing/2014/main" id="{E321E334-318A-4894-A985-B121088A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26" y="380071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69</a:t>
            </a:r>
          </a:p>
        </p:txBody>
      </p:sp>
      <p:grpSp>
        <p:nvGrpSpPr>
          <p:cNvPr id="77" name="Group 66">
            <a:extLst>
              <a:ext uri="{FF2B5EF4-FFF2-40B4-BE49-F238E27FC236}">
                <a16:creationId xmlns:a16="http://schemas.microsoft.com/office/drawing/2014/main" id="{D1B230BB-71AA-4060-A181-9E6ED9C1F60C}"/>
              </a:ext>
            </a:extLst>
          </p:cNvPr>
          <p:cNvGrpSpPr>
            <a:grpSpLocks/>
          </p:cNvGrpSpPr>
          <p:nvPr/>
        </p:nvGrpSpPr>
        <p:grpSpPr bwMode="auto">
          <a:xfrm>
            <a:off x="6985361" y="3856199"/>
            <a:ext cx="819151" cy="1431301"/>
            <a:chOff x="2299" y="1252"/>
            <a:chExt cx="516" cy="656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38B58A9-53B7-4A02-A719-5B6E8F04A0C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ABE30B4-0AEB-463D-AF12-3A5C80D39539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0" name="TextBox 36">
            <a:extLst>
              <a:ext uri="{FF2B5EF4-FFF2-40B4-BE49-F238E27FC236}">
                <a16:creationId xmlns:a16="http://schemas.microsoft.com/office/drawing/2014/main" id="{500E50A0-6BD0-459B-869C-744339DF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393" y="445214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39">
            <a:extLst>
              <a:ext uri="{FF2B5EF4-FFF2-40B4-BE49-F238E27FC236}">
                <a16:creationId xmlns:a16="http://schemas.microsoft.com/office/drawing/2014/main" id="{A8C2D365-4DFC-410F-BBB0-A4AEA2E8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363" y="425966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A5DCA4D2-467F-4556-BA67-B27BFA18E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201" y="443730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8">
            <a:extLst>
              <a:ext uri="{FF2B5EF4-FFF2-40B4-BE49-F238E27FC236}">
                <a16:creationId xmlns:a16="http://schemas.microsoft.com/office/drawing/2014/main" id="{3F95B02D-219B-4DB4-90BB-C106BD9D8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023" y="426365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4" name="TextBox 38">
            <a:extLst>
              <a:ext uri="{FF2B5EF4-FFF2-40B4-BE49-F238E27FC236}">
                <a16:creationId xmlns:a16="http://schemas.microsoft.com/office/drawing/2014/main" id="{453B651B-646C-414F-B207-E2B46FB23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215" y="471908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Box 43">
            <a:extLst>
              <a:ext uri="{FF2B5EF4-FFF2-40B4-BE49-F238E27FC236}">
                <a16:creationId xmlns:a16="http://schemas.microsoft.com/office/drawing/2014/main" id="{070AE6ED-8D42-4D66-A576-A34797B68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203" y="376401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9" name="TextBox 49">
            <a:extLst>
              <a:ext uri="{FF2B5EF4-FFF2-40B4-BE49-F238E27FC236}">
                <a16:creationId xmlns:a16="http://schemas.microsoft.com/office/drawing/2014/main" id="{EA9EE80F-7EC8-4D7C-87B4-367CD5E4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449" y="375818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84</a:t>
            </a:r>
          </a:p>
        </p:txBody>
      </p:sp>
      <p:grpSp>
        <p:nvGrpSpPr>
          <p:cNvPr id="90" name="Group 66">
            <a:extLst>
              <a:ext uri="{FF2B5EF4-FFF2-40B4-BE49-F238E27FC236}">
                <a16:creationId xmlns:a16="http://schemas.microsoft.com/office/drawing/2014/main" id="{B25131B6-0808-456A-A801-E9B6CFEC55A5}"/>
              </a:ext>
            </a:extLst>
          </p:cNvPr>
          <p:cNvGrpSpPr>
            <a:grpSpLocks/>
          </p:cNvGrpSpPr>
          <p:nvPr/>
        </p:nvGrpSpPr>
        <p:grpSpPr bwMode="auto">
          <a:xfrm>
            <a:off x="8952384" y="3813669"/>
            <a:ext cx="819151" cy="1431301"/>
            <a:chOff x="2299" y="1252"/>
            <a:chExt cx="516" cy="65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75A83A-A6CA-41D9-AA41-696E46FC265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0CD1D1-76D1-44CC-AA94-CAA950ABD832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93" name="TextBox 36">
            <a:extLst>
              <a:ext uri="{FF2B5EF4-FFF2-40B4-BE49-F238E27FC236}">
                <a16:creationId xmlns:a16="http://schemas.microsoft.com/office/drawing/2014/main" id="{304B59DA-1688-49BC-BAF8-2737F6DC5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784" y="441120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" name="TextBox 39">
            <a:extLst>
              <a:ext uri="{FF2B5EF4-FFF2-40B4-BE49-F238E27FC236}">
                <a16:creationId xmlns:a16="http://schemas.microsoft.com/office/drawing/2014/main" id="{2FAC7C61-B276-4582-950A-15DABD201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386" y="421713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D99E74E4-1796-47E5-99C3-97A3CFAF1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327" y="440700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38">
            <a:extLst>
              <a:ext uri="{FF2B5EF4-FFF2-40B4-BE49-F238E27FC236}">
                <a16:creationId xmlns:a16="http://schemas.microsoft.com/office/drawing/2014/main" id="{F4F5B599-B2E8-4C05-A968-5BC559B42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046" y="422112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7" name="TextBox 38">
            <a:extLst>
              <a:ext uri="{FF2B5EF4-FFF2-40B4-BE49-F238E27FC236}">
                <a16:creationId xmlns:a16="http://schemas.microsoft.com/office/drawing/2014/main" id="{3CFFF932-CCE8-4929-97A5-931E0C69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238" y="4676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8" name="TextBox 43">
            <a:extLst>
              <a:ext uri="{FF2B5EF4-FFF2-40B4-BE49-F238E27FC236}">
                <a16:creationId xmlns:a16="http://schemas.microsoft.com/office/drawing/2014/main" id="{ABA96DA4-E3E7-4E6E-8D2D-449E246E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1635" y="37746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TextBox 49">
            <a:extLst>
              <a:ext uri="{FF2B5EF4-FFF2-40B4-BE49-F238E27FC236}">
                <a16:creationId xmlns:a16="http://schemas.microsoft.com/office/drawing/2014/main" id="{0C7DC8AB-9F0A-4034-96F7-891566322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881" y="3768818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95</a:t>
            </a:r>
          </a:p>
        </p:txBody>
      </p:sp>
      <p:grpSp>
        <p:nvGrpSpPr>
          <p:cNvPr id="110" name="Group 66">
            <a:extLst>
              <a:ext uri="{FF2B5EF4-FFF2-40B4-BE49-F238E27FC236}">
                <a16:creationId xmlns:a16="http://schemas.microsoft.com/office/drawing/2014/main" id="{FA06AF1A-CB95-41CF-BECC-CCE457306E23}"/>
              </a:ext>
            </a:extLst>
          </p:cNvPr>
          <p:cNvGrpSpPr>
            <a:grpSpLocks/>
          </p:cNvGrpSpPr>
          <p:nvPr/>
        </p:nvGrpSpPr>
        <p:grpSpPr bwMode="auto">
          <a:xfrm>
            <a:off x="10791816" y="3824301"/>
            <a:ext cx="819151" cy="1431301"/>
            <a:chOff x="2299" y="1252"/>
            <a:chExt cx="516" cy="656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115E62B-31B5-427A-AB78-8A0CA46C825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E3B2C75-E445-4C72-83DC-A28DB01E40C1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13" name="TextBox 36">
            <a:extLst>
              <a:ext uri="{FF2B5EF4-FFF2-40B4-BE49-F238E27FC236}">
                <a16:creationId xmlns:a16="http://schemas.microsoft.com/office/drawing/2014/main" id="{84A69038-01B9-4111-A437-4EC1DD38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705" y="439030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4" name="TextBox 39">
            <a:extLst>
              <a:ext uri="{FF2B5EF4-FFF2-40B4-BE49-F238E27FC236}">
                <a16:creationId xmlns:a16="http://schemas.microsoft.com/office/drawing/2014/main" id="{D4A8B15E-BFE8-4042-9C48-D29777191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1818" y="4227771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TextBox 36">
            <a:extLst>
              <a:ext uri="{FF2B5EF4-FFF2-40B4-BE49-F238E27FC236}">
                <a16:creationId xmlns:a16="http://schemas.microsoft.com/office/drawing/2014/main" id="{6FCBAD3A-6A76-4BD1-8121-0CFF82D9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0248" y="438610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6" name="TextBox 38">
            <a:extLst>
              <a:ext uri="{FF2B5EF4-FFF2-40B4-BE49-F238E27FC236}">
                <a16:creationId xmlns:a16="http://schemas.microsoft.com/office/drawing/2014/main" id="{C18F1C30-8D86-4DA5-BCB1-644ED39B8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5478" y="4231758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7" name="TextBox 38">
            <a:extLst>
              <a:ext uri="{FF2B5EF4-FFF2-40B4-BE49-F238E27FC236}">
                <a16:creationId xmlns:a16="http://schemas.microsoft.com/office/drawing/2014/main" id="{BE5AC6E7-6021-4AA7-B98C-B37DC5B1D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670" y="4687187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80" grpId="0"/>
      <p:bldP spid="81" grpId="0"/>
      <p:bldP spid="82" grpId="0"/>
      <p:bldP spid="83" grpId="0"/>
      <p:bldP spid="84" grpId="0"/>
      <p:bldP spid="88" grpId="0"/>
      <p:bldP spid="89" grpId="0"/>
      <p:bldP spid="93" grpId="0"/>
      <p:bldP spid="94" grpId="0"/>
      <p:bldP spid="95" grpId="0"/>
      <p:bldP spid="96" grpId="0"/>
      <p:bldP spid="97" grpId="0"/>
      <p:bldP spid="108" grpId="0"/>
      <p:bldP spid="109" grpId="0"/>
      <p:bldP spid="113" grpId="0"/>
      <p:bldP spid="114" grpId="0"/>
      <p:bldP spid="115" grpId="0"/>
      <p:bldP spid="116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1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6314" y="1913860"/>
            <a:ext cx="3518160" cy="312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0793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25 -4.44444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8E56E-26FF-47CA-A2E9-486F1ADD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74" y="422423"/>
            <a:ext cx="1590675" cy="5905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E6BB5A-03F5-4BBA-88FD-ED581609DDDE}"/>
              </a:ext>
            </a:extLst>
          </p:cNvPr>
          <p:cNvGrpSpPr/>
          <p:nvPr/>
        </p:nvGrpSpPr>
        <p:grpSpPr>
          <a:xfrm>
            <a:off x="1017402" y="1308248"/>
            <a:ext cx="2037464" cy="2025191"/>
            <a:chOff x="1017402" y="1308248"/>
            <a:chExt cx="2037464" cy="20251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782854-D493-403A-A864-41597776D1D0}"/>
                </a:ext>
              </a:extLst>
            </p:cNvPr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7F0FD9-8F58-4BF4-9536-39A637124258}"/>
                  </a:ext>
                </a:extLst>
              </p:cNvPr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17</a:t>
                </a: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5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873B502-74F3-44E5-BE02-912DB69ACC17}"/>
                  </a:ext>
                </a:extLst>
              </p:cNvPr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03C48A-40BE-4727-AD8F-E90FE2401608}"/>
                  </a:ext>
                </a:extLst>
              </p:cNvPr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FB52C9-5393-46F2-B605-B4C305AB0AC4}"/>
                </a:ext>
              </a:extLst>
            </p:cNvPr>
            <p:cNvSpPr txBox="1"/>
            <p:nvPr/>
          </p:nvSpPr>
          <p:spPr>
            <a:xfrm>
              <a:off x="1446247" y="2563998"/>
              <a:ext cx="977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97FCDF-7F51-447D-98F9-47F88A1EC238}"/>
              </a:ext>
            </a:extLst>
          </p:cNvPr>
          <p:cNvGrpSpPr/>
          <p:nvPr/>
        </p:nvGrpSpPr>
        <p:grpSpPr>
          <a:xfrm>
            <a:off x="7328268" y="1450920"/>
            <a:ext cx="1730885" cy="2806469"/>
            <a:chOff x="7328268" y="1450920"/>
            <a:chExt cx="1730885" cy="2806469"/>
          </a:xfrm>
        </p:grpSpPr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A65AA070-CA55-496E-847E-5603F508A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3B571004-61C4-426C-92A8-CED514317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5067" y="1450920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86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3E162481-8DE3-4AE2-AEB2-842D39A453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FDC60CA-8739-47AA-9FD5-54AEC833F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FA9D47E-8FB4-4D78-809B-4BFD8A0B3BBC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095A140A-00A9-4A22-BFDC-418EEB628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id="{F5BEB550-5F63-4631-A810-AF059B27D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1902" y="1899241"/>
              <a:ext cx="400050" cy="709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9B93ED47-390A-4113-9944-8ED58DB7E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" name="TextBox 38">
              <a:extLst>
                <a:ext uri="{FF2B5EF4-FFF2-40B4-BE49-F238E27FC236}">
                  <a16:creationId xmlns:a16="http://schemas.microsoft.com/office/drawing/2014/main" id="{6251BD4C-5DC9-4195-BA9F-CF50A38A9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4179EF6-F53F-4E7D-956C-504A406B16FD}"/>
                </a:ext>
              </a:extLst>
            </p:cNvPr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8">
              <a:extLst>
                <a:ext uri="{FF2B5EF4-FFF2-40B4-BE49-F238E27FC236}">
                  <a16:creationId xmlns:a16="http://schemas.microsoft.com/office/drawing/2014/main" id="{C1440DAA-DDA4-493C-A362-DCA4407A5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8042" y="2943447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7F5139-E760-4781-B750-1A689533E2B0}"/>
                </a:ext>
              </a:extLst>
            </p:cNvPr>
            <p:cNvCxnSpPr/>
            <p:nvPr/>
          </p:nvCxnSpPr>
          <p:spPr>
            <a:xfrm>
              <a:off x="7328268" y="3573647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6F75139B-44B2-41FF-A6F8-495B820A2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4489" y="3549503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FD7CE0-CE0B-4EAC-B0B5-DDC717AB3A29}"/>
              </a:ext>
            </a:extLst>
          </p:cNvPr>
          <p:cNvSpPr/>
          <p:nvPr/>
        </p:nvSpPr>
        <p:spPr>
          <a:xfrm>
            <a:off x="2083981" y="3232298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F3C4CF-65BB-4C29-B30E-9A1CAFE11F88}"/>
              </a:ext>
            </a:extLst>
          </p:cNvPr>
          <p:cNvSpPr/>
          <p:nvPr/>
        </p:nvSpPr>
        <p:spPr>
          <a:xfrm>
            <a:off x="8665534" y="3413051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EB13AE7-D9BE-4221-8168-D08E1E695118}"/>
              </a:ext>
            </a:extLst>
          </p:cNvPr>
          <p:cNvSpPr/>
          <p:nvPr/>
        </p:nvSpPr>
        <p:spPr>
          <a:xfrm>
            <a:off x="2098158" y="3235842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52E68C-DFE9-4BC4-9A14-FBE4EE4EA1CF}"/>
              </a:ext>
            </a:extLst>
          </p:cNvPr>
          <p:cNvSpPr/>
          <p:nvPr/>
        </p:nvSpPr>
        <p:spPr>
          <a:xfrm>
            <a:off x="8658446" y="3416596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653E9B-D207-40D2-B8A0-0501D6E6457A}"/>
              </a:ext>
            </a:extLst>
          </p:cNvPr>
          <p:cNvSpPr/>
          <p:nvPr/>
        </p:nvSpPr>
        <p:spPr>
          <a:xfrm>
            <a:off x="1376856" y="2680138"/>
            <a:ext cx="420414" cy="525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  <p:bldP spid="3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33600" y="2551814"/>
            <a:ext cx="2682567" cy="26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23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25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2878" y="2281004"/>
            <a:ext cx="2316685" cy="27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715999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0127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198 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321FC-2027-49D6-AFC3-D210B950E867}"/>
              </a:ext>
            </a:extLst>
          </p:cNvPr>
          <p:cNvSpPr txBox="1"/>
          <p:nvPr/>
        </p:nvSpPr>
        <p:spPr>
          <a:xfrm>
            <a:off x="520996" y="520995"/>
            <a:ext cx="11355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 Hai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FBB7AE-881F-4BA2-B378-759A2947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43" y="2413591"/>
            <a:ext cx="4400884" cy="24560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653BE7-C243-48D8-A907-9E777675B0AF}"/>
              </a:ext>
            </a:extLst>
          </p:cNvPr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45 x 2 = 90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90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5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321FC-2027-49D6-AFC3-D210B950E867}"/>
              </a:ext>
            </a:extLst>
          </p:cNvPr>
          <p:cNvSpPr txBox="1"/>
          <p:nvPr/>
        </p:nvSpPr>
        <p:spPr>
          <a:xfrm>
            <a:off x="520996" y="520995"/>
            <a:ext cx="11355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thùng có 28 </a:t>
            </a:r>
            <a:r>
              <a:rPr lang="vi-VN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 mắm. Hỏi cần ít nhất bao nhiêu cái can loại 5</a:t>
            </a:r>
            <a:r>
              <a:rPr lang="vi-VN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chứa hết lượng nước mắm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653BE7-C243-48D8-A907-9E777675B0AF}"/>
              </a:ext>
            </a:extLst>
          </p:cNvPr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có: 28 : 5 = 5 (dư 3)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cần ít nhất là 6 can để 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hết lượng nước mắ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đó.</a:t>
            </a:r>
          </a:p>
        </p:txBody>
      </p:sp>
      <p:pic>
        <p:nvPicPr>
          <p:cNvPr id="3074" name="Picture 2" descr="Nước mắm Chin-su Nam Ngư chai 750ml">
            <a:extLst>
              <a:ext uri="{FF2B5EF4-FFF2-40B4-BE49-F238E27FC236}">
                <a16:creationId xmlns:a16="http://schemas.microsoft.com/office/drawing/2014/main" id="{2401A9D2-FCC2-4B05-9EDA-18A3A6A5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66" y="1871331"/>
            <a:ext cx="3742660" cy="37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3007" y="2722548"/>
            <a:ext cx="2003784" cy="241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499292" y="2756786"/>
            <a:ext cx="5644707" cy="40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08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5 1.85185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68333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trường rồi. Cảm ơn các bạn nhé! Chúng mình vào lớp học để chơi trò chơi đây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3BC63F-0700-4F24-A089-0DDD0BA45285}"/>
              </a:ext>
            </a:extLst>
          </p:cNvPr>
          <p:cNvSpPr txBox="1"/>
          <p:nvPr/>
        </p:nvSpPr>
        <p:spPr>
          <a:xfrm>
            <a:off x="4051005" y="0"/>
            <a:ext cx="703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17086" y="1636026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2022..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42353" y="288394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04535" y="3896139"/>
            <a:ext cx="2989999" cy="2759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F7C054-BD33-4A46-8C39-B9C64BD76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990" y="3900489"/>
            <a:ext cx="8961897" cy="2310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26755-16EA-4E41-8DE9-0CA85C5D2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7406" y="1761818"/>
            <a:ext cx="8917189" cy="106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4F76AD-6597-4233-8C79-8FA0D987E4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7406" y="25401"/>
            <a:ext cx="8917189" cy="10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endParaRPr lang="en-US" dirty="0"/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307663" y="482112"/>
            <a:ext cx="26019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D2DF1D-CAB9-445C-9043-B7C1AA7EF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44362"/>
              </p:ext>
            </p:extLst>
          </p:nvPr>
        </p:nvGraphicFramePr>
        <p:xfrm>
          <a:off x="1446028" y="1573618"/>
          <a:ext cx="9048308" cy="1219200"/>
        </p:xfrm>
        <a:graphic>
          <a:graphicData uri="http://schemas.openxmlformats.org/drawingml/2006/table">
            <a:tbl>
              <a:tblPr/>
              <a:tblGrid>
                <a:gridCol w="4524154">
                  <a:extLst>
                    <a:ext uri="{9D8B030D-6E8A-4147-A177-3AD203B41FA5}">
                      <a16:colId xmlns:a16="http://schemas.microsoft.com/office/drawing/2014/main" val="2315061714"/>
                    </a:ext>
                  </a:extLst>
                </a:gridCol>
                <a:gridCol w="4524154">
                  <a:extLst>
                    <a:ext uri="{9D8B030D-6E8A-4147-A177-3AD203B41FA5}">
                      <a16:colId xmlns:a16="http://schemas.microsoft.com/office/drawing/2014/main" val="1214231632"/>
                    </a:ext>
                  </a:extLst>
                </a:gridCol>
              </a:tblGrid>
              <a:tr h="611372">
                <a:tc>
                  <a:txBody>
                    <a:bodyPr/>
                    <a:lstStyle/>
                    <a:p>
                      <a:pPr marL="742950" indent="-742950" algn="ctr" fontAlgn="t">
                        <a:buAutoNum type="alphaLcParenR"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x 3 = 60</a:t>
                      </a:r>
                    </a:p>
                    <a:p>
                      <a:pPr marL="0" indent="0" algn="ctr" fontAlgn="t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50 x 2 = 100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x 2 = 80</a:t>
                      </a:r>
                    </a:p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x 3 = 90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84975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3EE3C4C-C628-4264-B135-6097004C7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448472"/>
              </p:ext>
            </p:extLst>
          </p:nvPr>
        </p:nvGraphicFramePr>
        <p:xfrm>
          <a:off x="1605516" y="3498112"/>
          <a:ext cx="9048308" cy="1222744"/>
        </p:xfrm>
        <a:graphic>
          <a:graphicData uri="http://schemas.openxmlformats.org/drawingml/2006/table">
            <a:tbl>
              <a:tblPr/>
              <a:tblGrid>
                <a:gridCol w="4524154">
                  <a:extLst>
                    <a:ext uri="{9D8B030D-6E8A-4147-A177-3AD203B41FA5}">
                      <a16:colId xmlns:a16="http://schemas.microsoft.com/office/drawing/2014/main" val="2315061714"/>
                    </a:ext>
                  </a:extLst>
                </a:gridCol>
                <a:gridCol w="4524154">
                  <a:extLst>
                    <a:ext uri="{9D8B030D-6E8A-4147-A177-3AD203B41FA5}">
                      <a16:colId xmlns:a16="http://schemas.microsoft.com/office/drawing/2014/main" val="1214231632"/>
                    </a:ext>
                  </a:extLst>
                </a:gridCol>
              </a:tblGrid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60 : 2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80 : 4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849751"/>
                  </a:ext>
                </a:extLst>
              </a:tr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90 : 3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: 5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508141"/>
                  </a:ext>
                </a:extLst>
              </a:tr>
            </a:tbl>
          </a:graphicData>
        </a:graphic>
      </p:graphicFrame>
      <p:pic>
        <p:nvPicPr>
          <p:cNvPr id="21" name="Picture 20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81E3461E-101A-4D81-BB84-9C8B0F7B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03" y="2059064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F15B74AF-533A-44A3-94B2-C45276B9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442567" y="946293"/>
            <a:ext cx="1314353" cy="1415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FF6E2C7C-8937-4ED3-89A3-CC6473C0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12" y="1128166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ute happy smiling cupcake Royalty Free Vector Image">
            <a:extLst>
              <a:ext uri="{FF2B5EF4-FFF2-40B4-BE49-F238E27FC236}">
                <a16:creationId xmlns:a16="http://schemas.microsoft.com/office/drawing/2014/main" id="{8B732CA5-AC52-45D3-9231-F7BF0C11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15" y="1937562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2E444443-0A18-4614-9467-BA6D50D4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987" y="3909130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5EB40913-76A8-4EA0-9776-8DBE9AF9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647738" y="2994571"/>
            <a:ext cx="1314353" cy="1302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1A4EC4B3-88BC-488C-B527-F1A08795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45" y="3095190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ute happy smiling cupcake Royalty Free Vector Image">
            <a:extLst>
              <a:ext uri="{FF2B5EF4-FFF2-40B4-BE49-F238E27FC236}">
                <a16:creationId xmlns:a16="http://schemas.microsoft.com/office/drawing/2014/main" id="{F3236E1C-F85D-46EB-88D9-B828AACC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2" y="3883321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33411 0.620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5763 0.6178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3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7162 0.4743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49662 0.4694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4961 0.318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2213 0.3041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3945 0.1935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01172 0.176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367</Words>
  <Application>Microsoft Office PowerPoint</Application>
  <PresentationFormat>Widescreen</PresentationFormat>
  <Paragraphs>100</Paragraphs>
  <Slides>20</Slides>
  <Notes>10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DFPOP1-W9</vt:lpstr>
      <vt:lpstr>Arial</vt:lpstr>
      <vt:lpstr>Calibri</vt:lpstr>
      <vt:lpstr>4_Office 主题</vt:lpstr>
      <vt:lpstr>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2022-09-24T08:11:43Z</dcterms:created>
  <dcterms:modified xsi:type="dcterms:W3CDTF">2022-09-28T10:30:39Z</dcterms:modified>
</cp:coreProperties>
</file>