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303" r:id="rId5"/>
    <p:sldId id="310" r:id="rId6"/>
    <p:sldId id="301" r:id="rId7"/>
    <p:sldId id="292" r:id="rId8"/>
    <p:sldId id="293" r:id="rId9"/>
    <p:sldId id="291" r:id="rId10"/>
    <p:sldId id="304" r:id="rId11"/>
    <p:sldId id="305" r:id="rId12"/>
    <p:sldId id="307" r:id="rId13"/>
    <p:sldId id="308" r:id="rId14"/>
    <p:sldId id="268" r:id="rId15"/>
    <p:sldId id="309" r:id="rId16"/>
    <p:sldId id="311" r:id="rId17"/>
  </p:sldIdLst>
  <p:sldSz cx="18288000" cy="10287000"/>
  <p:notesSz cx="6858000" cy="9144000"/>
  <p:embeddedFontLst>
    <p:embeddedFont>
      <p:font typeface="#9Slide03 IcielPanton Black" panose="00000A00000000000000" pitchFamily="2" charset="0"/>
      <p:bold r:id="rId19"/>
    </p:embeddedFont>
    <p:embeddedFont>
      <p:font typeface="#9Slide04 SFU GaramondThree Reg" panose="00000400000000000000" pitchFamily="2" charset="0"/>
      <p:regular r:id="rId20"/>
    </p:embeddedFont>
    <p:embeddedFont>
      <p:font typeface="#9Slide05 Authentica Regular" pitchFamily="2" charset="0"/>
      <p:regular r:id="rId21"/>
    </p:embeddedFont>
    <p:embeddedFont>
      <p:font typeface="#9Slide05 Dear Saturday" panose="02000505000000020004" pitchFamily="2" charset="0"/>
      <p:regular r:id="rId22"/>
    </p:embeddedFont>
    <p:embeddedFont>
      <p:font typeface="#9Slide05 SVNUT Triumph" panose="00000500000000000000" pitchFamily="2" charset="0"/>
      <p:italic r:id="rId23"/>
    </p:embeddedFont>
    <p:embeddedFont>
      <p:font typeface="#9Slide07 Altus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Dancing Script" panose="020B0604020202020204" charset="0"/>
      <p:regular r:id="rId34"/>
    </p:embeddedFont>
    <p:embeddedFont>
      <p:font typeface="SVN-Newton" panose="0204060305050602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AC"/>
    <a:srgbClr val="EDD9C9"/>
    <a:srgbClr val="FEECE0"/>
    <a:srgbClr val="FEEADA"/>
    <a:srgbClr val="1C5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49" autoAdjust="0"/>
  </p:normalViewPr>
  <p:slideViewPr>
    <p:cSldViewPr>
      <p:cViewPr varScale="1">
        <p:scale>
          <a:sx n="48" d="100"/>
          <a:sy n="48" d="100"/>
        </p:scale>
        <p:origin x="109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F0F28-CF03-9344-9E21-20C04FAD7C90}" type="datetimeFigureOut">
              <a:rPr lang="en-VN" smtClean="0"/>
              <a:t>12/28/2022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1CF5-1178-2A4D-9506-26F6B78CC6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308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F1CF5-1178-2A4D-9506-26F6B78CC64A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0935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15169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3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omb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8E9501E-F898-184A-90F9-60623E6B4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73" y="3546420"/>
            <a:ext cx="7602913" cy="76029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35530" y="1831765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Hoạt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động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giáo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dục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theo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chủ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đề</a:t>
            </a:r>
            <a:endParaRPr lang="en-US" sz="6000" dirty="0">
              <a:solidFill>
                <a:srgbClr val="202020"/>
              </a:solidFill>
              <a:latin typeface="Dancing Scrip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F63D-20E5-E047-A844-F303B3471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726"/>
            <a:ext cx="5829300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87B65-73DE-2645-86D0-D9BA9B44A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0" y="2274117"/>
            <a:ext cx="15209383" cy="4098505"/>
          </a:xfrm>
          <a:prstGeom prst="rect">
            <a:avLst/>
          </a:prstGeom>
        </p:spPr>
      </p:pic>
      <p:pic>
        <p:nvPicPr>
          <p:cNvPr id="2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2B386BE8-33E1-4E46-B20D-2CD3942B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5779376"/>
            <a:ext cx="6743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480BE3-1342-4249-ABFF-DED07A94F5B6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05000" y="860575"/>
            <a:ext cx="9016999" cy="8115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036271" y="2146684"/>
            <a:ext cx="8365325" cy="1159538"/>
            <a:chOff x="6123957" y="4082538"/>
            <a:chExt cx="6491943" cy="500811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957" y="4104800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123957" y="4082538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2BF55A4-32C9-7046-9D56-F0E0A5BC34FF}"/>
              </a:ext>
            </a:extLst>
          </p:cNvPr>
          <p:cNvSpPr txBox="1"/>
          <p:nvPr/>
        </p:nvSpPr>
        <p:spPr>
          <a:xfrm>
            <a:off x="5265509" y="5881542"/>
            <a:ext cx="11674044" cy="299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dịp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3020" algn="just">
              <a:lnSpc>
                <a:spcPct val="107000"/>
              </a:lnSpc>
              <a:spcAft>
                <a:spcPts val="800"/>
              </a:spcAft>
            </a:pPr>
            <a:endParaRPr lang="en-V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2C288F7-A241-D04F-A8FF-DBD65FF0B30E}"/>
              </a:ext>
            </a:extLst>
          </p:cNvPr>
          <p:cNvSpPr txBox="1"/>
          <p:nvPr/>
        </p:nvSpPr>
        <p:spPr>
          <a:xfrm>
            <a:off x="6617885" y="45111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Luật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chơi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CC9CF-C699-D642-9BA6-4E7A6B21C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40" y="-233916"/>
            <a:ext cx="5224182" cy="592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89E414-1FE5-D34E-A325-4B690704A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25" y="1172827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B447E-53F0-4A46-B603-12995B6D0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90" y="5461550"/>
            <a:ext cx="5778684" cy="5778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1001817" y="3660656"/>
            <a:ext cx="1628436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Trong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dịp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Tết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gia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đình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nào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cũng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bận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rộn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nhiều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công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việc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tuy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vất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vả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nhưng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vui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và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đầm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ấm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.</a:t>
            </a:r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</p:txBody>
      </p:sp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BE701A7-F04C-004E-8656-5E9811F5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11" y="6362700"/>
            <a:ext cx="6477000" cy="43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 3 | Vietnam tet holiday Images | Free Vectors, Stock Photos &amp; PSD">
            <a:extLst>
              <a:ext uri="{FF2B5EF4-FFF2-40B4-BE49-F238E27FC236}">
                <a16:creationId xmlns:a16="http://schemas.microsoft.com/office/drawing/2014/main" id="{7ED76FCF-48A4-A44D-9E64-9F17642D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77" y="343256"/>
            <a:ext cx="2819044" cy="28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3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589F4-4A2D-F443-9314-E583DF5F1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62372"/>
            <a:ext cx="12251829" cy="8243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0405B-F9AE-5946-95E9-7AA646135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924"/>
            <a:ext cx="8949401" cy="89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39649">
            <a:off x="4355068" y="5188980"/>
            <a:ext cx="27253793" cy="9201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22AB43-077C-EB42-9684-9A127BF74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65" y="3435066"/>
            <a:ext cx="7374400" cy="7374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2579" y="2664204"/>
            <a:ext cx="17214793" cy="11176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2"/>
                </a:solidFill>
              </a:rPr>
              <a:t>Về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nhà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hãy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xem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lịch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và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đánh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dấu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ngày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Tết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của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năm</a:t>
            </a:r>
            <a:r>
              <a:rPr lang="en-US" sz="5400" b="1" dirty="0">
                <a:solidFill>
                  <a:schemeClr val="accent2"/>
                </a:solidFill>
              </a:rPr>
              <a:t> nay</a:t>
            </a:r>
            <a:endParaRPr lang="en-VN" sz="5400" b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A5FC8-86B4-CF4E-93C7-34200920BA03}"/>
              </a:ext>
            </a:extLst>
          </p:cNvPr>
          <p:cNvSpPr txBox="1"/>
          <p:nvPr/>
        </p:nvSpPr>
        <p:spPr>
          <a:xfrm>
            <a:off x="2245611" y="858975"/>
            <a:ext cx="14063472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accent2"/>
                </a:solidFill>
              </a:rPr>
              <a:t>Hôm</a:t>
            </a:r>
            <a:r>
              <a:rPr lang="en-US" sz="6600" b="1" dirty="0">
                <a:solidFill>
                  <a:schemeClr val="accent2"/>
                </a:solidFill>
              </a:rPr>
              <a:t> nay </a:t>
            </a:r>
            <a:r>
              <a:rPr lang="en-US" sz="6600" b="1" dirty="0" err="1">
                <a:solidFill>
                  <a:schemeClr val="accent2"/>
                </a:solidFill>
              </a:rPr>
              <a:t>em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học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được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gì</a:t>
            </a:r>
            <a:r>
              <a:rPr lang="en-US" sz="6600" b="1" dirty="0">
                <a:solidFill>
                  <a:schemeClr val="accent2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2340A-8B4E-F04D-BF09-491CCD5149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4803" r="2319" b="12718"/>
          <a:stretch/>
        </p:blipFill>
        <p:spPr>
          <a:xfrm>
            <a:off x="5046200" y="3788451"/>
            <a:ext cx="7374400" cy="64985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B3BABFF-7E1D-EB48-BFA6-64F7D06C6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62" y="5940781"/>
            <a:ext cx="7526275" cy="433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F39DD-0867-2744-8C70-95F25B6F7781}"/>
              </a:ext>
            </a:extLst>
          </p:cNvPr>
          <p:cNvSpPr txBox="1"/>
          <p:nvPr/>
        </p:nvSpPr>
        <p:spPr>
          <a:xfrm>
            <a:off x="4220855" y="1250763"/>
            <a:ext cx="98462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3800" dirty="0">
                <a:solidFill>
                  <a:srgbClr val="C00000"/>
                </a:solidFill>
                <a:latin typeface="#9Slide05 Dear Saturday" panose="02000505000000020004" pitchFamily="2" charset="77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212923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31455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34DBDB-D08D-524E-9866-524AE320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5" y="1975383"/>
            <a:ext cx="11957323" cy="823004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BB90FA-0759-A04C-8D62-4FBB436E8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5" y="2653975"/>
            <a:ext cx="8556094" cy="855609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convert.com - Sắp Đến Tết Rồi  Phi Long x Bé Bảo An  Nhạc Tết Tân Sửu 2021_720p.mp4" descr="9convert.com - Sắp Đến Tết Rồi  Phi Long x Bé Bảo An  Nhạc Tết Tân Sửu 2021_720p.mp4">
            <a:hlinkClick r:id="" action="ppaction://media"/>
            <a:extLst>
              <a:ext uri="{FF2B5EF4-FFF2-40B4-BE49-F238E27FC236}">
                <a16:creationId xmlns:a16="http://schemas.microsoft.com/office/drawing/2014/main" id="{22F9D076-1BF9-3F42-A18E-B70BF18B1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57150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434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2882273" y="2346115"/>
            <a:ext cx="12523453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Tết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đến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, ai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cũng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hân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hoan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mong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đợi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endParaRPr lang="en-VN" sz="8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8FC8B3D-234E-7240-9AF5-33D6F543820A}"/>
              </a:ext>
            </a:extLst>
          </p:cNvPr>
          <p:cNvSpPr/>
          <p:nvPr/>
        </p:nvSpPr>
        <p:spPr>
          <a:xfrm>
            <a:off x="2520694" y="5218488"/>
            <a:ext cx="8342584" cy="2743200"/>
          </a:xfrm>
          <a:prstGeom prst="wedgeEllipse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Vì sao ai cũng mong Tết đến?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F5A0C642-7017-6848-B46F-E4422699BF50}"/>
              </a:ext>
            </a:extLst>
          </p:cNvPr>
          <p:cNvSpPr/>
          <p:nvPr/>
        </p:nvSpPr>
        <p:spPr>
          <a:xfrm>
            <a:off x="7239000" y="6134100"/>
            <a:ext cx="8753161" cy="2743200"/>
          </a:xfrm>
          <a:prstGeom prst="wedgeEllipseCallout">
            <a:avLst>
              <a:gd name="adj1" fmla="val 30947"/>
              <a:gd name="adj2" fmla="val 65948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Tết đến chúng ta thường làm gì?</a:t>
            </a:r>
          </a:p>
        </p:txBody>
      </p:sp>
    </p:spTree>
    <p:extLst>
      <p:ext uri="{BB962C8B-B14F-4D97-AF65-F5344CB8AC3E}">
        <p14:creationId xmlns:p14="http://schemas.microsoft.com/office/powerpoint/2010/main" val="51758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6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57905-5415-444F-BBE1-32DBB90F57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238" y="2114392"/>
            <a:ext cx="11879782" cy="802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0FFA9-D0BD-B745-A91F-2C491BEE3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88" y="2114392"/>
            <a:ext cx="8306552" cy="8306552"/>
          </a:xfrm>
          <a:prstGeom prst="rect">
            <a:avLst/>
          </a:prstGeom>
        </p:spPr>
      </p:pic>
      <p:pic>
        <p:nvPicPr>
          <p:cNvPr id="13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7502085-3D0C-7A42-AC98-79BF32CC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687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9309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84A4E85-F460-1A43-8788-5CE4CDCCD30C}"/>
              </a:ext>
            </a:extLst>
          </p:cNvPr>
          <p:cNvSpPr/>
          <p:nvPr/>
        </p:nvSpPr>
        <p:spPr>
          <a:xfrm>
            <a:off x="569821" y="616630"/>
            <a:ext cx="17148358" cy="93247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141109" y="4539460"/>
            <a:ext cx="1157707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Chia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sẻ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về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những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việc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đã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từng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làm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gia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đình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để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đón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T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ết</a:t>
            </a:r>
            <a:endParaRPr lang="en-US" sz="7200" dirty="0">
              <a:solidFill>
                <a:srgbClr val="C00000"/>
              </a:solidFill>
              <a:latin typeface="#9Slide05 Authentica Regular" pitchFamily="2" charset="77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7121115" y="3206640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83E03-7C4B-3045-86AD-519DA3751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97984" y="616630"/>
            <a:ext cx="11141984" cy="10027786"/>
          </a:xfrm>
          <a:prstGeom prst="rect">
            <a:avLst/>
          </a:prstGeom>
        </p:spPr>
      </p:pic>
      <p:pic>
        <p:nvPicPr>
          <p:cNvPr id="11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D90A0EE-3DC4-7946-9694-FCA69553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553" y="675855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398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79143E-A73F-8A42-B759-10F9573A94AD}"/>
              </a:ext>
            </a:extLst>
          </p:cNvPr>
          <p:cNvSpPr/>
          <p:nvPr/>
        </p:nvSpPr>
        <p:spPr>
          <a:xfrm>
            <a:off x="389990" y="298428"/>
            <a:ext cx="17508019" cy="969014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65510" y="2790306"/>
            <a:ext cx="1241260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2266789" y="13598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60C895-63E2-3746-A3EF-3A3D6BA02E4C}"/>
              </a:ext>
            </a:extLst>
          </p:cNvPr>
          <p:cNvGrpSpPr/>
          <p:nvPr/>
        </p:nvGrpSpPr>
        <p:grpSpPr>
          <a:xfrm>
            <a:off x="609883" y="425140"/>
            <a:ext cx="4079665" cy="3928757"/>
            <a:chOff x="568535" y="588227"/>
            <a:chExt cx="4808309" cy="520743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8403808-2C31-A740-A332-ECEB391C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14400" y="588227"/>
              <a:ext cx="4116581" cy="34630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78C935-D0E1-944A-88BF-51D68DD04DEE}"/>
                </a:ext>
              </a:extLst>
            </p:cNvPr>
            <p:cNvSpPr txBox="1"/>
            <p:nvPr/>
          </p:nvSpPr>
          <p:spPr>
            <a:xfrm>
              <a:off x="568535" y="4349107"/>
              <a:ext cx="4808309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3 IcielPanton Black" pitchFamily="2" charset="77"/>
                </a:rPr>
                <a:t>HOẠT ĐỘNG THEO NHÓM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5D60FE-1C2B-6B4C-9423-03CFB3EDEA76}"/>
              </a:ext>
            </a:extLst>
          </p:cNvPr>
          <p:cNvSpPr txBox="1"/>
          <p:nvPr/>
        </p:nvSpPr>
        <p:spPr>
          <a:xfrm>
            <a:off x="7924800" y="5412809"/>
            <a:ext cx="12715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những việc em đã làm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8F860-76F0-B049-8ACC-F3430AAE0CA9}"/>
              </a:ext>
            </a:extLst>
          </p:cNvPr>
          <p:cNvSpPr txBox="1"/>
          <p:nvPr/>
        </p:nvSpPr>
        <p:spPr>
          <a:xfrm>
            <a:off x="7924800" y="6233468"/>
            <a:ext cx="890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Kể những nhận xét của bố mẹ về việc em làm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8B7CE-753B-464E-8339-FF05309DEE5F}"/>
              </a:ext>
            </a:extLst>
          </p:cNvPr>
          <p:cNvSpPr txBox="1"/>
          <p:nvPr/>
        </p:nvSpPr>
        <p:spPr>
          <a:xfrm>
            <a:off x="7772401" y="7680018"/>
            <a:ext cx="9212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cảm xúc của em khi thực hiện những việc đó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9263D-56FE-444D-BC6B-4F2F39E19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3" y="5687092"/>
            <a:ext cx="6089033" cy="340608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BB95F-DA0B-F14D-B1BA-662BC7E3F71D}"/>
              </a:ext>
            </a:extLst>
          </p:cNvPr>
          <p:cNvSpPr/>
          <p:nvPr/>
        </p:nvSpPr>
        <p:spPr>
          <a:xfrm>
            <a:off x="1244455" y="5047342"/>
            <a:ext cx="4808309" cy="12021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5552105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" grpId="0"/>
      <p:bldP spid="14" grpId="0"/>
      <p:bldP spid="1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57CC0CC-04BA-864F-84AF-D2734591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44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DC3F841-127B-3F4F-A1D6-D90D0E30D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9195">
            <a:off x="9080480" y="-4263853"/>
            <a:ext cx="8629676" cy="307158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CE477C6-7354-F048-8D84-2CBD2E90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173497">
            <a:off x="14574729" y="-3920154"/>
            <a:ext cx="8826799" cy="3343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800100" y="2876984"/>
            <a:ext cx="16687800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mbria" panose="02040503050406030204" pitchFamily="18" charset="0"/>
              </a:rPr>
              <a:t>: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ta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nên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tham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cùng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đình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một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công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việc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phù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khả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năng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dịp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như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dọn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dẹp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trang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hoàng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cửa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chuẩn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bị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bao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xì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lá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gói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bánh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chưng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bày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thờ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họ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.</a:t>
            </a:r>
            <a:endParaRPr lang="en-VN" sz="60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2CA93D-C2F1-DD48-AA2B-70F87E7EF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98">
            <a:off x="7715148" y="527492"/>
            <a:ext cx="2558649" cy="25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36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C96007-B802-7748-BE2E-54105CFC01D7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D19A5B78-B42C-3840-913A-E8B2AE65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906" y="673074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5791200" y="2203844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342608" y="-76200"/>
            <a:ext cx="11599333" cy="10439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964023" y="4228216"/>
            <a:ext cx="8539766" cy="2502525"/>
            <a:chOff x="6094339" y="3650268"/>
            <a:chExt cx="6520998" cy="1080854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394" y="3667679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</a:p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094339" y="3650268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A5F9192-2E40-404A-89A8-BF288B6C4035}"/>
              </a:ext>
            </a:extLst>
          </p:cNvPr>
          <p:cNvSpPr txBox="1"/>
          <p:nvPr/>
        </p:nvSpPr>
        <p:spPr>
          <a:xfrm>
            <a:off x="7925078" y="3341175"/>
            <a:ext cx="1143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latin typeface="#9Slide04 SFU GaramondThree Reg" pitchFamily="2" charset="77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56DCB-CCEE-A54E-88B9-50EB0A215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19" y="6396764"/>
            <a:ext cx="4393222" cy="43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38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289</Words>
  <Application>Microsoft Office PowerPoint</Application>
  <PresentationFormat>Custom</PresentationFormat>
  <Paragraphs>29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Cambria</vt:lpstr>
      <vt:lpstr>Times New Roman</vt:lpstr>
      <vt:lpstr>#9Slide03 IcielPanton Black</vt:lpstr>
      <vt:lpstr>#9Slide04 SFU GaramondThree Reg</vt:lpstr>
      <vt:lpstr>Calibri</vt:lpstr>
      <vt:lpstr>#9Slide05 Authentica Regular</vt:lpstr>
      <vt:lpstr>Dancing Script</vt:lpstr>
      <vt:lpstr>#9Slide07 Altus</vt:lpstr>
      <vt:lpstr>SVN-Newton</vt:lpstr>
      <vt:lpstr>#9Slide05 Dear Saturday</vt:lpstr>
      <vt:lpstr>#9Slide05 SVNUT Triumph</vt:lpstr>
      <vt:lpstr>Arial</vt:lpstr>
      <vt:lpstr>#9Slide07 HoneyCream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Trắng và Màu đào Minh họa Giáng Sinh Cảnh Đơn giản Bản thuyết trình Giáng sinh</dc:title>
  <cp:lastModifiedBy>Windows User</cp:lastModifiedBy>
  <cp:revision>10</cp:revision>
  <dcterms:created xsi:type="dcterms:W3CDTF">2006-08-16T00:00:00Z</dcterms:created>
  <dcterms:modified xsi:type="dcterms:W3CDTF">2022-12-28T14:58:29Z</dcterms:modified>
  <dc:identifier>DAFTG0AyaRw</dc:identifier>
</cp:coreProperties>
</file>