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</p:sldMasterIdLst>
  <p:notesMasterIdLst>
    <p:notesMasterId r:id="rId29"/>
  </p:notesMasterIdLst>
  <p:sldIdLst>
    <p:sldId id="257" r:id="rId3"/>
    <p:sldId id="338" r:id="rId4"/>
    <p:sldId id="339" r:id="rId5"/>
    <p:sldId id="259" r:id="rId6"/>
    <p:sldId id="258" r:id="rId7"/>
    <p:sldId id="262" r:id="rId8"/>
    <p:sldId id="290" r:id="rId9"/>
    <p:sldId id="322" r:id="rId10"/>
    <p:sldId id="323" r:id="rId11"/>
    <p:sldId id="324" r:id="rId12"/>
    <p:sldId id="325" r:id="rId13"/>
    <p:sldId id="326" r:id="rId14"/>
    <p:sldId id="260" r:id="rId15"/>
    <p:sldId id="318" r:id="rId16"/>
    <p:sldId id="327" r:id="rId17"/>
    <p:sldId id="328" r:id="rId18"/>
    <p:sldId id="329" r:id="rId19"/>
    <p:sldId id="330" r:id="rId20"/>
    <p:sldId id="331" r:id="rId21"/>
    <p:sldId id="332" r:id="rId22"/>
    <p:sldId id="333" r:id="rId23"/>
    <p:sldId id="334" r:id="rId24"/>
    <p:sldId id="335" r:id="rId25"/>
    <p:sldId id="336" r:id="rId26"/>
    <p:sldId id="337" r:id="rId27"/>
    <p:sldId id="2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44BFF-5062-47AA-B1E0-06AE3E08381D}" type="datetimeFigureOut">
              <a:rPr lang="en-US" smtClean="0"/>
              <a:t>9/30/2022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77A48F-FB7C-4E84-A654-8AA38FB52B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42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1515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83051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43775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66741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90027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4824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57293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844648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2023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6105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058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693907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2251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94602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733551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4135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g8e26b9da5e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7" name="Google Shape;1277;g8e26b9da5e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g86a9e7aff2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7" name="Google Shape;587;g86a9e7aff2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0977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8e6adb91be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0" name="Google Shape;540;g8e6adb91be_1_1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8e637eb9f8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Google Shape;499;g8e637eb9f8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38618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792749926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792749926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145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g86a9e7aff2_0_1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3" name="Google Shape;673;g86a9e7aff2_0_1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7854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 rot="3985194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332601" y="1659200"/>
            <a:ext cx="7526800" cy="252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588800" y="3999933"/>
            <a:ext cx="50144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2133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785951" y="250775"/>
            <a:ext cx="10890133" cy="5881784"/>
            <a:chOff x="589463" y="188081"/>
            <a:chExt cx="8167600" cy="4411338"/>
          </a:xfrm>
        </p:grpSpPr>
        <p:grpSp>
          <p:nvGrpSpPr>
            <p:cNvPr id="13" name="Google Shape;13;p2"/>
            <p:cNvGrpSpPr/>
            <p:nvPr/>
          </p:nvGrpSpPr>
          <p:grpSpPr>
            <a:xfrm>
              <a:off x="589463" y="188081"/>
              <a:ext cx="8167600" cy="4411338"/>
              <a:chOff x="680850" y="273350"/>
              <a:chExt cx="8167600" cy="4411338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8751550" y="21004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5" name="Google Shape;15;p2"/>
              <p:cNvGrpSpPr/>
              <p:nvPr/>
            </p:nvGrpSpPr>
            <p:grpSpPr>
              <a:xfrm>
                <a:off x="4253925" y="273350"/>
                <a:ext cx="1529963" cy="476413"/>
                <a:chOff x="723850" y="285125"/>
                <a:chExt cx="1529963" cy="476413"/>
              </a:xfrm>
            </p:grpSpPr>
            <p:sp>
              <p:nvSpPr>
                <p:cNvPr id="16" name="Google Shape;16;p2"/>
                <p:cNvSpPr/>
                <p:nvPr/>
              </p:nvSpPr>
              <p:spPr>
                <a:xfrm>
                  <a:off x="2087013" y="285125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723850" y="664638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sp>
            <p:nvSpPr>
              <p:cNvPr id="18" name="Google Shape;18;p2"/>
              <p:cNvSpPr/>
              <p:nvPr/>
            </p:nvSpPr>
            <p:spPr>
              <a:xfrm>
                <a:off x="1073525" y="6157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19" name="Google Shape;19;p2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20" name="Google Shape;20;p2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22" name="Google Shape;22;p2"/>
            <p:cNvSpPr/>
            <p:nvPr/>
          </p:nvSpPr>
          <p:spPr>
            <a:xfrm>
              <a:off x="2863625" y="7214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593071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solidFill>
          <a:schemeClr val="dk2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1"/>
          <p:cNvSpPr/>
          <p:nvPr/>
        </p:nvSpPr>
        <p:spPr>
          <a:xfrm rot="-6814806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52" name="Google Shape;352;p31"/>
          <p:cNvGrpSpPr/>
          <p:nvPr/>
        </p:nvGrpSpPr>
        <p:grpSpPr>
          <a:xfrm>
            <a:off x="428551" y="569575"/>
            <a:ext cx="11638733" cy="5698767"/>
            <a:chOff x="309113" y="378031"/>
            <a:chExt cx="8729050" cy="4274075"/>
          </a:xfrm>
        </p:grpSpPr>
        <p:sp>
          <p:nvSpPr>
            <p:cNvPr id="353" name="Google Shape;353;p31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629813" y="90393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6051125" y="438839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0" name="Google Shape;360;p31"/>
          <p:cNvSpPr txBox="1">
            <a:spLocks noGrp="1"/>
          </p:cNvSpPr>
          <p:nvPr>
            <p:ph type="title" hasCustomPrompt="1"/>
          </p:nvPr>
        </p:nvSpPr>
        <p:spPr>
          <a:xfrm>
            <a:off x="1789767" y="2299781"/>
            <a:ext cx="8600400" cy="19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Font typeface="Fredoka One"/>
              <a:buNone/>
              <a:defRPr sz="160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361" name="Google Shape;361;p31"/>
          <p:cNvSpPr txBox="1">
            <a:spLocks noGrp="1"/>
          </p:cNvSpPr>
          <p:nvPr>
            <p:ph type="subTitle" idx="1"/>
          </p:nvPr>
        </p:nvSpPr>
        <p:spPr>
          <a:xfrm>
            <a:off x="3588800" y="3849172"/>
            <a:ext cx="5014400" cy="6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37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4833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7084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7452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595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9204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90705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37142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63783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973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 rot="-6814806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" name="Google Shape;25;p3"/>
          <p:cNvSpPr txBox="1">
            <a:spLocks noGrp="1"/>
          </p:cNvSpPr>
          <p:nvPr>
            <p:ph type="ctrTitle"/>
          </p:nvPr>
        </p:nvSpPr>
        <p:spPr>
          <a:xfrm>
            <a:off x="2332600" y="2745900"/>
            <a:ext cx="7526800" cy="12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100"/>
              <a:buFont typeface="Fredoka One"/>
              <a:buNone/>
              <a:defRPr sz="6800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Nunito"/>
              <a:buNone/>
              <a:defRPr sz="2133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7" name="Google Shape;27;p3"/>
          <p:cNvGrpSpPr/>
          <p:nvPr/>
        </p:nvGrpSpPr>
        <p:grpSpPr>
          <a:xfrm rot="10800000">
            <a:off x="802351" y="250775"/>
            <a:ext cx="10890133" cy="5992984"/>
            <a:chOff x="589463" y="104681"/>
            <a:chExt cx="8167600" cy="4494738"/>
          </a:xfrm>
        </p:grpSpPr>
        <p:grpSp>
          <p:nvGrpSpPr>
            <p:cNvPr id="28" name="Google Shape;28;p3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29" name="Google Shape;29;p3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32" name="Google Shape;32;p3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33" name="Google Shape;33;p3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" name="Google Shape;34;p3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35" name="Google Shape;35;p3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6" name="Google Shape;36;p3"/>
          <p:cNvSpPr txBox="1">
            <a:spLocks noGrp="1"/>
          </p:cNvSpPr>
          <p:nvPr>
            <p:ph type="title" idx="2" hasCustomPrompt="1"/>
          </p:nvPr>
        </p:nvSpPr>
        <p:spPr>
          <a:xfrm>
            <a:off x="2970600" y="1949500"/>
            <a:ext cx="6250800" cy="98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800"/>
              <a:buFont typeface="Fredoka One"/>
              <a:buNone/>
              <a:defRPr sz="5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957579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927176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207684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86475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450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"/>
          <p:cNvSpPr/>
          <p:nvPr/>
        </p:nvSpPr>
        <p:spPr>
          <a:xfrm rot="-6814806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9" name="Google Shape;39;p4"/>
          <p:cNvGrpSpPr/>
          <p:nvPr/>
        </p:nvGrpSpPr>
        <p:grpSpPr>
          <a:xfrm rot="10800000">
            <a:off x="802351" y="250775"/>
            <a:ext cx="10890133" cy="5992984"/>
            <a:chOff x="589463" y="104681"/>
            <a:chExt cx="8167600" cy="4494738"/>
          </a:xfrm>
        </p:grpSpPr>
        <p:grpSp>
          <p:nvGrpSpPr>
            <p:cNvPr id="40" name="Google Shape;40;p4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41" name="Google Shape;41;p4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43" name="Google Shape;43;p4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44" name="Google Shape;44;p4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45" name="Google Shape;45;p4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" name="Google Shape;46;p4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47" name="Google Shape;47;p4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934159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dk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/>
          <p:nvPr/>
        </p:nvSpPr>
        <p:spPr>
          <a:xfrm rot="6814806" flipH="1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0" name="Google Shape;50;p5"/>
          <p:cNvGrpSpPr/>
          <p:nvPr/>
        </p:nvGrpSpPr>
        <p:grpSpPr>
          <a:xfrm rot="10800000" flipH="1">
            <a:off x="-477308" y="250775"/>
            <a:ext cx="10890133" cy="5992984"/>
            <a:chOff x="589463" y="104681"/>
            <a:chExt cx="8167600" cy="4494738"/>
          </a:xfrm>
        </p:grpSpPr>
        <p:grpSp>
          <p:nvGrpSpPr>
            <p:cNvPr id="51" name="Google Shape;51;p5"/>
            <p:cNvGrpSpPr/>
            <p:nvPr/>
          </p:nvGrpSpPr>
          <p:grpSpPr>
            <a:xfrm>
              <a:off x="589463" y="338994"/>
              <a:ext cx="8167600" cy="4260425"/>
              <a:chOff x="680850" y="424263"/>
              <a:chExt cx="8167600" cy="4260425"/>
            </a:xfrm>
          </p:grpSpPr>
          <p:sp>
            <p:nvSpPr>
              <p:cNvPr id="52" name="Google Shape;52;p5"/>
              <p:cNvSpPr/>
              <p:nvPr/>
            </p:nvSpPr>
            <p:spPr>
              <a:xfrm>
                <a:off x="8751550" y="72881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4558725" y="424263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064125" y="1072900"/>
                <a:ext cx="96900" cy="96900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grpSp>
            <p:nvGrpSpPr>
              <p:cNvPr id="55" name="Google Shape;55;p5"/>
              <p:cNvGrpSpPr/>
              <p:nvPr/>
            </p:nvGrpSpPr>
            <p:grpSpPr>
              <a:xfrm>
                <a:off x="680850" y="1541388"/>
                <a:ext cx="5151263" cy="3143300"/>
                <a:chOff x="-2247950" y="-2535762"/>
                <a:chExt cx="5151263" cy="3143300"/>
              </a:xfrm>
            </p:grpSpPr>
            <p:sp>
              <p:nvSpPr>
                <p:cNvPr id="56" name="Google Shape;56;p5"/>
                <p:cNvSpPr/>
                <p:nvPr/>
              </p:nvSpPr>
              <p:spPr>
                <a:xfrm>
                  <a:off x="2736513" y="440738"/>
                  <a:ext cx="166800" cy="1668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" name="Google Shape;57;p5"/>
                <p:cNvSpPr/>
                <p:nvPr/>
              </p:nvSpPr>
              <p:spPr>
                <a:xfrm>
                  <a:off x="-2247950" y="-2535762"/>
                  <a:ext cx="96900" cy="96900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sp>
          <p:nvSpPr>
            <p:cNvPr id="58" name="Google Shape;58;p5"/>
            <p:cNvSpPr/>
            <p:nvPr/>
          </p:nvSpPr>
          <p:spPr>
            <a:xfrm>
              <a:off x="2779375" y="104681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563146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bg>
      <p:bgPr>
        <a:solidFill>
          <a:schemeClr val="dk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7"/>
          <p:cNvGrpSpPr/>
          <p:nvPr/>
        </p:nvGrpSpPr>
        <p:grpSpPr>
          <a:xfrm flipH="1">
            <a:off x="412151" y="504042"/>
            <a:ext cx="11638733" cy="6016551"/>
            <a:chOff x="309113" y="378031"/>
            <a:chExt cx="8729050" cy="4512413"/>
          </a:xfrm>
        </p:grpSpPr>
        <p:sp>
          <p:nvSpPr>
            <p:cNvPr id="73" name="Google Shape;73;p7"/>
            <p:cNvSpPr/>
            <p:nvPr/>
          </p:nvSpPr>
          <p:spPr>
            <a:xfrm>
              <a:off x="8871363" y="2404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7"/>
            <p:cNvSpPr/>
            <p:nvPr/>
          </p:nvSpPr>
          <p:spPr>
            <a:xfrm>
              <a:off x="8583963" y="42249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7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7"/>
            <p:cNvSpPr/>
            <p:nvPr/>
          </p:nvSpPr>
          <p:spPr>
            <a:xfrm>
              <a:off x="309113" y="201539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7"/>
            <p:cNvSpPr/>
            <p:nvPr/>
          </p:nvSpPr>
          <p:spPr>
            <a:xfrm>
              <a:off x="3018713" y="45552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" name="Google Shape;78;p7"/>
            <p:cNvSpPr/>
            <p:nvPr/>
          </p:nvSpPr>
          <p:spPr>
            <a:xfrm>
              <a:off x="7108100" y="4723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9" name="Google Shape;79;p7"/>
          <p:cNvSpPr/>
          <p:nvPr/>
        </p:nvSpPr>
        <p:spPr>
          <a:xfrm rot="-4262482">
            <a:off x="-2727326" y="-2733829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0" name="Google Shape;80;p7"/>
          <p:cNvSpPr/>
          <p:nvPr/>
        </p:nvSpPr>
        <p:spPr>
          <a:xfrm rot="6537518">
            <a:off x="7832044" y="4919330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455064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2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3"/>
          <p:cNvSpPr/>
          <p:nvPr/>
        </p:nvSpPr>
        <p:spPr>
          <a:xfrm rot="-3984320">
            <a:off x="-3465208" y="-936407"/>
            <a:ext cx="7088471" cy="4675979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68" name="Google Shape;168;p13"/>
          <p:cNvGrpSpPr/>
          <p:nvPr/>
        </p:nvGrpSpPr>
        <p:grpSpPr>
          <a:xfrm>
            <a:off x="466151" y="602375"/>
            <a:ext cx="11179967" cy="5948551"/>
            <a:chOff x="386488" y="378031"/>
            <a:chExt cx="8384975" cy="4461413"/>
          </a:xfrm>
        </p:grpSpPr>
        <p:sp>
          <p:nvSpPr>
            <p:cNvPr id="169" name="Google Shape;169;p13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13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13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13"/>
            <p:cNvSpPr/>
            <p:nvPr/>
          </p:nvSpPr>
          <p:spPr>
            <a:xfrm>
              <a:off x="386488" y="37382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13"/>
            <p:cNvSpPr/>
            <p:nvPr/>
          </p:nvSpPr>
          <p:spPr>
            <a:xfrm>
              <a:off x="1266113" y="47076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13"/>
            <p:cNvSpPr/>
            <p:nvPr/>
          </p:nvSpPr>
          <p:spPr>
            <a:xfrm>
              <a:off x="7451525" y="4672644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75" name="Google Shape;175;p13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102780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29091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dk2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7" name="Google Shape;187;p15"/>
          <p:cNvGrpSpPr/>
          <p:nvPr/>
        </p:nvGrpSpPr>
        <p:grpSpPr>
          <a:xfrm>
            <a:off x="1075751" y="602375"/>
            <a:ext cx="10570367" cy="6016224"/>
            <a:chOff x="843688" y="378031"/>
            <a:chExt cx="7927775" cy="4512168"/>
          </a:xfrm>
        </p:grpSpPr>
        <p:sp>
          <p:nvSpPr>
            <p:cNvPr id="188" name="Google Shape;188;p15"/>
            <p:cNvSpPr/>
            <p:nvPr/>
          </p:nvSpPr>
          <p:spPr>
            <a:xfrm>
              <a:off x="8604663" y="20479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8126763" y="4377344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2506138" y="3780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843688" y="36505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2642150" y="4793300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93" name="Google Shape;193;p15"/>
          <p:cNvSpPr/>
          <p:nvPr/>
        </p:nvSpPr>
        <p:spPr>
          <a:xfrm rot="4262482" flipH="1">
            <a:off x="7832044" y="-2733829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4" name="Google Shape;194;p15"/>
          <p:cNvSpPr/>
          <p:nvPr/>
        </p:nvSpPr>
        <p:spPr>
          <a:xfrm rot="-6537518" flipH="1">
            <a:off x="-2727326" y="4919330"/>
            <a:ext cx="7088379" cy="4675917"/>
          </a:xfrm>
          <a:custGeom>
            <a:avLst/>
            <a:gdLst/>
            <a:ahLst/>
            <a:cxnLst/>
            <a:rect l="l" t="t" r="r" b="b"/>
            <a:pathLst>
              <a:path w="46668" h="30785" extrusionOk="0">
                <a:moveTo>
                  <a:pt x="29061" y="0"/>
                </a:moveTo>
                <a:cubicBezTo>
                  <a:pt x="21998" y="0"/>
                  <a:pt x="14546" y="4270"/>
                  <a:pt x="9774" y="9559"/>
                </a:cubicBezTo>
                <a:cubicBezTo>
                  <a:pt x="7773" y="11794"/>
                  <a:pt x="0" y="19633"/>
                  <a:pt x="6905" y="20567"/>
                </a:cubicBezTo>
                <a:cubicBezTo>
                  <a:pt x="7056" y="20589"/>
                  <a:pt x="7206" y="20600"/>
                  <a:pt x="7356" y="20600"/>
                </a:cubicBezTo>
                <a:cubicBezTo>
                  <a:pt x="10462" y="20600"/>
                  <a:pt x="13550" y="16119"/>
                  <a:pt x="16275" y="16119"/>
                </a:cubicBezTo>
                <a:cubicBezTo>
                  <a:pt x="17017" y="16119"/>
                  <a:pt x="17732" y="16452"/>
                  <a:pt x="18414" y="17298"/>
                </a:cubicBezTo>
                <a:cubicBezTo>
                  <a:pt x="21082" y="20567"/>
                  <a:pt x="17313" y="29007"/>
                  <a:pt x="21115" y="29574"/>
                </a:cubicBezTo>
                <a:cubicBezTo>
                  <a:pt x="21386" y="29616"/>
                  <a:pt x="21645" y="29636"/>
                  <a:pt x="21893" y="29636"/>
                </a:cubicBezTo>
                <a:cubicBezTo>
                  <a:pt x="25720" y="29636"/>
                  <a:pt x="27031" y="24882"/>
                  <a:pt x="30670" y="24882"/>
                </a:cubicBezTo>
                <a:cubicBezTo>
                  <a:pt x="31419" y="24882"/>
                  <a:pt x="32268" y="25084"/>
                  <a:pt x="33257" y="25571"/>
                </a:cubicBezTo>
                <a:cubicBezTo>
                  <a:pt x="36025" y="26944"/>
                  <a:pt x="37778" y="30785"/>
                  <a:pt x="39932" y="30785"/>
                </a:cubicBezTo>
                <a:cubicBezTo>
                  <a:pt x="41023" y="30785"/>
                  <a:pt x="42218" y="29799"/>
                  <a:pt x="43698" y="27005"/>
                </a:cubicBezTo>
                <a:cubicBezTo>
                  <a:pt x="46667" y="21568"/>
                  <a:pt x="45299" y="11728"/>
                  <a:pt x="41930" y="6891"/>
                </a:cubicBezTo>
                <a:cubicBezTo>
                  <a:pt x="38455" y="1960"/>
                  <a:pt x="33847" y="0"/>
                  <a:pt x="29061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5" name="Google Shape;195;p15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102780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6" name="Google Shape;196;p15"/>
          <p:cNvSpPr txBox="1">
            <a:spLocks noGrp="1"/>
          </p:cNvSpPr>
          <p:nvPr>
            <p:ph type="ctrTitle" idx="2"/>
          </p:nvPr>
        </p:nvSpPr>
        <p:spPr>
          <a:xfrm>
            <a:off x="1130367" y="2695892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7" name="Google Shape;197;p15"/>
          <p:cNvSpPr txBox="1">
            <a:spLocks noGrp="1"/>
          </p:cNvSpPr>
          <p:nvPr>
            <p:ph type="subTitle" idx="1"/>
          </p:nvPr>
        </p:nvSpPr>
        <p:spPr>
          <a:xfrm>
            <a:off x="950967" y="2980192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15"/>
          <p:cNvSpPr txBox="1">
            <a:spLocks noGrp="1"/>
          </p:cNvSpPr>
          <p:nvPr>
            <p:ph type="ctrTitle" idx="3"/>
          </p:nvPr>
        </p:nvSpPr>
        <p:spPr>
          <a:xfrm>
            <a:off x="4572000" y="2695909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199" name="Google Shape;199;p15"/>
          <p:cNvSpPr txBox="1">
            <a:spLocks noGrp="1"/>
          </p:cNvSpPr>
          <p:nvPr>
            <p:ph type="subTitle" idx="4"/>
          </p:nvPr>
        </p:nvSpPr>
        <p:spPr>
          <a:xfrm>
            <a:off x="4392600" y="2980209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15"/>
          <p:cNvSpPr txBox="1">
            <a:spLocks noGrp="1"/>
          </p:cNvSpPr>
          <p:nvPr>
            <p:ph type="ctrTitle" idx="5"/>
          </p:nvPr>
        </p:nvSpPr>
        <p:spPr>
          <a:xfrm>
            <a:off x="8013633" y="2695892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1" name="Google Shape;201;p15"/>
          <p:cNvSpPr txBox="1">
            <a:spLocks noGrp="1"/>
          </p:cNvSpPr>
          <p:nvPr>
            <p:ph type="subTitle" idx="6"/>
          </p:nvPr>
        </p:nvSpPr>
        <p:spPr>
          <a:xfrm>
            <a:off x="7834233" y="2980192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15"/>
          <p:cNvSpPr txBox="1">
            <a:spLocks noGrp="1"/>
          </p:cNvSpPr>
          <p:nvPr>
            <p:ph type="ctrTitle" idx="7"/>
          </p:nvPr>
        </p:nvSpPr>
        <p:spPr>
          <a:xfrm>
            <a:off x="2852928" y="4905901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3" name="Google Shape;203;p15"/>
          <p:cNvSpPr txBox="1">
            <a:spLocks noGrp="1"/>
          </p:cNvSpPr>
          <p:nvPr>
            <p:ph type="subTitle" idx="8"/>
          </p:nvPr>
        </p:nvSpPr>
        <p:spPr>
          <a:xfrm>
            <a:off x="2673528" y="5190201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4" name="Google Shape;204;p15"/>
          <p:cNvSpPr txBox="1">
            <a:spLocks noGrp="1"/>
          </p:cNvSpPr>
          <p:nvPr>
            <p:ph type="ctrTitle" idx="9"/>
          </p:nvPr>
        </p:nvSpPr>
        <p:spPr>
          <a:xfrm>
            <a:off x="6291072" y="4905901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205" name="Google Shape;205;p15"/>
          <p:cNvSpPr txBox="1">
            <a:spLocks noGrp="1"/>
          </p:cNvSpPr>
          <p:nvPr>
            <p:ph type="subTitle" idx="13"/>
          </p:nvPr>
        </p:nvSpPr>
        <p:spPr>
          <a:xfrm>
            <a:off x="6111672" y="5190201"/>
            <a:ext cx="34068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None/>
              <a:defRPr sz="2133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37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890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dk2"/>
        </a:solidFill>
        <a:effectLst/>
      </p:bgPr>
    </p:bg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6"/>
          <p:cNvSpPr/>
          <p:nvPr/>
        </p:nvSpPr>
        <p:spPr>
          <a:xfrm rot="-3985194" flipH="1">
            <a:off x="3154348" y="-5158126"/>
            <a:ext cx="4906480" cy="16528977"/>
          </a:xfrm>
          <a:custGeom>
            <a:avLst/>
            <a:gdLst/>
            <a:ahLst/>
            <a:cxnLst/>
            <a:rect l="l" t="t" r="r" b="b"/>
            <a:pathLst>
              <a:path w="20119" h="67777" extrusionOk="0">
                <a:moveTo>
                  <a:pt x="9189" y="0"/>
                </a:moveTo>
                <a:cubicBezTo>
                  <a:pt x="8993" y="0"/>
                  <a:pt x="8799" y="27"/>
                  <a:pt x="8607" y="83"/>
                </a:cubicBezTo>
                <a:cubicBezTo>
                  <a:pt x="4937" y="1151"/>
                  <a:pt x="13510" y="11825"/>
                  <a:pt x="12643" y="14593"/>
                </a:cubicBezTo>
                <a:cubicBezTo>
                  <a:pt x="11842" y="17162"/>
                  <a:pt x="3803" y="15494"/>
                  <a:pt x="3703" y="16595"/>
                </a:cubicBezTo>
                <a:cubicBezTo>
                  <a:pt x="3536" y="18696"/>
                  <a:pt x="12043" y="26836"/>
                  <a:pt x="11942" y="36042"/>
                </a:cubicBezTo>
                <a:cubicBezTo>
                  <a:pt x="11842" y="42180"/>
                  <a:pt x="1668" y="40579"/>
                  <a:pt x="835" y="45749"/>
                </a:cubicBezTo>
                <a:cubicBezTo>
                  <a:pt x="1" y="50853"/>
                  <a:pt x="8607" y="63295"/>
                  <a:pt x="12876" y="66197"/>
                </a:cubicBezTo>
                <a:cubicBezTo>
                  <a:pt x="14571" y="67317"/>
                  <a:pt x="15922" y="67776"/>
                  <a:pt x="16971" y="67776"/>
                </a:cubicBezTo>
                <a:cubicBezTo>
                  <a:pt x="19266" y="67776"/>
                  <a:pt x="20119" y="65574"/>
                  <a:pt x="19982" y="63262"/>
                </a:cubicBezTo>
                <a:cubicBezTo>
                  <a:pt x="19681" y="58525"/>
                  <a:pt x="8774" y="51720"/>
                  <a:pt x="8707" y="46917"/>
                </a:cubicBezTo>
                <a:cubicBezTo>
                  <a:pt x="8673" y="42247"/>
                  <a:pt x="19815" y="45049"/>
                  <a:pt x="19781" y="39445"/>
                </a:cubicBezTo>
                <a:cubicBezTo>
                  <a:pt x="19715" y="32907"/>
                  <a:pt x="10975" y="27002"/>
                  <a:pt x="10842" y="22733"/>
                </a:cubicBezTo>
                <a:cubicBezTo>
                  <a:pt x="10808" y="20498"/>
                  <a:pt x="19348" y="18096"/>
                  <a:pt x="19214" y="16428"/>
                </a:cubicBezTo>
                <a:cubicBezTo>
                  <a:pt x="19023" y="14000"/>
                  <a:pt x="13658" y="0"/>
                  <a:pt x="918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3" name="Google Shape;313;p26"/>
          <p:cNvGrpSpPr/>
          <p:nvPr/>
        </p:nvGrpSpPr>
        <p:grpSpPr>
          <a:xfrm>
            <a:off x="1130984" y="907175"/>
            <a:ext cx="10616733" cy="5495567"/>
            <a:chOff x="885113" y="606631"/>
            <a:chExt cx="7962550" cy="4121675"/>
          </a:xfrm>
        </p:grpSpPr>
        <p:sp>
          <p:nvSpPr>
            <p:cNvPr id="314" name="Google Shape;314;p26"/>
            <p:cNvSpPr/>
            <p:nvPr/>
          </p:nvSpPr>
          <p:spPr>
            <a:xfrm>
              <a:off x="8680863" y="1743156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6"/>
            <p:cNvSpPr/>
            <p:nvPr/>
          </p:nvSpPr>
          <p:spPr>
            <a:xfrm>
              <a:off x="1058338" y="606631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6"/>
            <p:cNvSpPr/>
            <p:nvPr/>
          </p:nvSpPr>
          <p:spPr>
            <a:xfrm>
              <a:off x="885113" y="4631406"/>
              <a:ext cx="96900" cy="969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6"/>
            <p:cNvSpPr/>
            <p:nvPr/>
          </p:nvSpPr>
          <p:spPr>
            <a:xfrm>
              <a:off x="1228750" y="3971219"/>
              <a:ext cx="166800" cy="1668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18" name="Google Shape;318;p26"/>
          <p:cNvSpPr txBox="1">
            <a:spLocks noGrp="1"/>
          </p:cNvSpPr>
          <p:nvPr>
            <p:ph type="ctrTitle"/>
          </p:nvPr>
        </p:nvSpPr>
        <p:spPr>
          <a:xfrm>
            <a:off x="3590600" y="3923463"/>
            <a:ext cx="5010800" cy="68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19" name="Google Shape;319;p26"/>
          <p:cNvSpPr txBox="1">
            <a:spLocks noGrp="1"/>
          </p:cNvSpPr>
          <p:nvPr>
            <p:ph type="subTitle" idx="1"/>
          </p:nvPr>
        </p:nvSpPr>
        <p:spPr>
          <a:xfrm>
            <a:off x="2484000" y="2196033"/>
            <a:ext cx="7224000" cy="172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300"/>
              <a:buFont typeface="Fredoka One"/>
              <a:buNone/>
              <a:defRPr sz="3067">
                <a:solidFill>
                  <a:schemeClr val="lt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325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 txBox="1">
            <a:spLocks noGrp="1"/>
          </p:cNvSpPr>
          <p:nvPr>
            <p:ph type="ctrTitle"/>
          </p:nvPr>
        </p:nvSpPr>
        <p:spPr>
          <a:xfrm>
            <a:off x="950967" y="719333"/>
            <a:ext cx="10278000" cy="87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Fredoka One"/>
              <a:buNone/>
              <a:defRPr sz="4000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1" name="Google Shape;341;p29"/>
          <p:cNvSpPr txBox="1">
            <a:spLocks noGrp="1"/>
          </p:cNvSpPr>
          <p:nvPr>
            <p:ph type="ctrTitle" idx="2"/>
          </p:nvPr>
        </p:nvSpPr>
        <p:spPr>
          <a:xfrm>
            <a:off x="4572000" y="2681219"/>
            <a:ext cx="3048000" cy="46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300"/>
              <a:buFont typeface="Fredoka One"/>
              <a:buNone/>
              <a:defRPr sz="3067">
                <a:latin typeface="Fredoka One"/>
                <a:ea typeface="Fredoka One"/>
                <a:cs typeface="Fredoka One"/>
                <a:sym typeface="Fredok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Font typeface="Fredoka One"/>
              <a:buNone/>
              <a:defRPr sz="5067"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342" name="Google Shape;342;p29"/>
          <p:cNvSpPr txBox="1">
            <a:spLocks noGrp="1"/>
          </p:cNvSpPr>
          <p:nvPr>
            <p:ph type="subTitle" idx="1"/>
          </p:nvPr>
        </p:nvSpPr>
        <p:spPr>
          <a:xfrm>
            <a:off x="4392600" y="2965553"/>
            <a:ext cx="3406800" cy="200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"/>
              <a:buNone/>
              <a:defRPr sz="2133">
                <a:latin typeface="Nunito"/>
                <a:ea typeface="Nunito"/>
                <a:cs typeface="Nunito"/>
                <a:sym typeface="Nuni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7324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edoka One"/>
              <a:buNone/>
              <a:defRPr sz="30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●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Nunito"/>
              <a:buChar char="○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600"/>
              <a:buFont typeface="Nunito"/>
              <a:buChar char="■"/>
              <a:defRPr sz="16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709423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  <p:sldLayoutId id="2147483668" r:id="rId7"/>
    <p:sldLayoutId id="2147483673" r:id="rId8"/>
    <p:sldLayoutId id="2147483675" r:id="rId9"/>
    <p:sldLayoutId id="2147483677" r:id="rId10"/>
    <p:sldLayoutId id="214748367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>
                <a:solidFill>
                  <a:schemeClr val="dk2"/>
                </a:solidFill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-GB" sz="1333" b="0" i="0" u="none" strike="noStrike" kern="1200" cap="none" spc="0" normalizeH="0" baseline="0" noProof="0" smtClean="0">
                <a:ln>
                  <a:noFill/>
                </a:ln>
                <a:solidFill>
                  <a:srgbClr val="59595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333" b="0" i="0" u="none" strike="noStrike" kern="1200" cap="none" spc="0" normalizeH="0" baseline="0" noProof="0">
              <a:ln>
                <a:noFill/>
              </a:ln>
              <a:solidFill>
                <a:srgbClr val="59595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Shape&#10;&#10;Description automatically generated with medium confidence">
            <a:extLst>
              <a:ext uri="{FF2B5EF4-FFF2-40B4-BE49-F238E27FC236}">
                <a16:creationId xmlns:a16="http://schemas.microsoft.com/office/drawing/2014/main" id="{83FD4EF0-2ED6-411C-AB76-AE11D3081277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4750" y="196702"/>
            <a:ext cx="1300900" cy="130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2847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2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5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Relationship Id="rId1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microsoft.com/office/2007/relationships/hdphoto" Target="../media/hdphoto2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microsoft.com/office/2007/relationships/hdphoto" Target="../media/hdphoto2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microsoft.com/office/2007/relationships/hdphoto" Target="../media/hdphoto2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3.png"/><Relationship Id="rId4" Type="http://schemas.microsoft.com/office/2007/relationships/hdphoto" Target="../media/hdphoto2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8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3.wdp"/><Relationship Id="rId18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5" Type="http://schemas.openxmlformats.org/officeDocument/2006/relationships/image" Target="../media/image11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jpg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6"/>
          <p:cNvSpPr/>
          <p:nvPr/>
        </p:nvSpPr>
        <p:spPr>
          <a:xfrm>
            <a:off x="1206434" y="700530"/>
            <a:ext cx="9341612" cy="4623544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grpSp>
        <p:nvGrpSpPr>
          <p:cNvPr id="388" name="Google Shape;388;p36"/>
          <p:cNvGrpSpPr/>
          <p:nvPr/>
        </p:nvGrpSpPr>
        <p:grpSpPr>
          <a:xfrm rot="-1765296">
            <a:off x="3528476" y="5578297"/>
            <a:ext cx="882361" cy="907691"/>
            <a:chOff x="2510200" y="3361463"/>
            <a:chExt cx="488700" cy="510950"/>
          </a:xfrm>
        </p:grpSpPr>
        <p:sp>
          <p:nvSpPr>
            <p:cNvPr id="389" name="Google Shape;389;p36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36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36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36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09" name="Google Shape;409;p36"/>
          <p:cNvGrpSpPr/>
          <p:nvPr/>
        </p:nvGrpSpPr>
        <p:grpSpPr>
          <a:xfrm>
            <a:off x="9015504" y="459409"/>
            <a:ext cx="2643209" cy="2201780"/>
            <a:chOff x="6260538" y="192100"/>
            <a:chExt cx="2221932" cy="1850857"/>
          </a:xfrm>
        </p:grpSpPr>
        <p:sp>
          <p:nvSpPr>
            <p:cNvPr id="410" name="Google Shape;410;p36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411" name="Google Shape;411;p36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412" name="Google Shape;412;p36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3" name="Google Shape;413;p36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16" name="Google Shape;416;p36"/>
          <p:cNvGrpSpPr/>
          <p:nvPr/>
        </p:nvGrpSpPr>
        <p:grpSpPr>
          <a:xfrm rot="-762978" flipH="1">
            <a:off x="809088" y="2802551"/>
            <a:ext cx="757413" cy="788407"/>
            <a:chOff x="2079900" y="3077638"/>
            <a:chExt cx="367775" cy="382800"/>
          </a:xfrm>
        </p:grpSpPr>
        <p:sp>
          <p:nvSpPr>
            <p:cNvPr id="417" name="Google Shape;41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9" name="Google Shape;41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0" name="Google Shape;42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1" name="Google Shape;421;p36"/>
          <p:cNvGrpSpPr/>
          <p:nvPr/>
        </p:nvGrpSpPr>
        <p:grpSpPr>
          <a:xfrm rot="1362545" flipH="1">
            <a:off x="6036449" y="5761068"/>
            <a:ext cx="520785" cy="542155"/>
            <a:chOff x="2079900" y="3077638"/>
            <a:chExt cx="367775" cy="382800"/>
          </a:xfrm>
        </p:grpSpPr>
        <p:sp>
          <p:nvSpPr>
            <p:cNvPr id="422" name="Google Shape;42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3" name="Google Shape;42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4" name="Google Shape;42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5" name="Google Shape;42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26" name="Google Shape;426;p36"/>
          <p:cNvGrpSpPr/>
          <p:nvPr/>
        </p:nvGrpSpPr>
        <p:grpSpPr>
          <a:xfrm rot="834706">
            <a:off x="10593878" y="2844804"/>
            <a:ext cx="416071" cy="431521"/>
            <a:chOff x="2079900" y="3077638"/>
            <a:chExt cx="367775" cy="382800"/>
          </a:xfrm>
        </p:grpSpPr>
        <p:sp>
          <p:nvSpPr>
            <p:cNvPr id="427" name="Google Shape;427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8" name="Google Shape;428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9" name="Google Shape;429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0" name="Google Shape;430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1" name="Google Shape;431;p36"/>
          <p:cNvGrpSpPr/>
          <p:nvPr/>
        </p:nvGrpSpPr>
        <p:grpSpPr>
          <a:xfrm rot="-1365263">
            <a:off x="7859149" y="678355"/>
            <a:ext cx="416096" cy="431548"/>
            <a:chOff x="2079900" y="3077638"/>
            <a:chExt cx="367775" cy="382800"/>
          </a:xfrm>
        </p:grpSpPr>
        <p:sp>
          <p:nvSpPr>
            <p:cNvPr id="432" name="Google Shape;432;p36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3" name="Google Shape;433;p36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4" name="Google Shape;434;p36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5" name="Google Shape;435;p36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36" name="Google Shape;436;p36"/>
          <p:cNvGrpSpPr/>
          <p:nvPr/>
        </p:nvGrpSpPr>
        <p:grpSpPr>
          <a:xfrm rot="533694">
            <a:off x="1807571" y="392804"/>
            <a:ext cx="1290927" cy="2094069"/>
            <a:chOff x="3035825" y="238150"/>
            <a:chExt cx="3118850" cy="5059225"/>
          </a:xfrm>
        </p:grpSpPr>
        <p:sp>
          <p:nvSpPr>
            <p:cNvPr id="437" name="Google Shape;437;p36"/>
            <p:cNvSpPr/>
            <p:nvPr/>
          </p:nvSpPr>
          <p:spPr>
            <a:xfrm>
              <a:off x="3085775" y="1392075"/>
              <a:ext cx="2680425" cy="2875025"/>
            </a:xfrm>
            <a:custGeom>
              <a:avLst/>
              <a:gdLst/>
              <a:ahLst/>
              <a:cxnLst/>
              <a:rect l="l" t="t" r="r" b="b"/>
              <a:pathLst>
                <a:path w="107217" h="115001" extrusionOk="0">
                  <a:moveTo>
                    <a:pt x="30714" y="1"/>
                  </a:moveTo>
                  <a:cubicBezTo>
                    <a:pt x="30665" y="1"/>
                    <a:pt x="30638" y="5"/>
                    <a:pt x="30634" y="14"/>
                  </a:cubicBezTo>
                  <a:lnTo>
                    <a:pt x="30634" y="236"/>
                  </a:lnTo>
                  <a:cubicBezTo>
                    <a:pt x="30190" y="458"/>
                    <a:pt x="1" y="88806"/>
                    <a:pt x="1" y="89028"/>
                  </a:cubicBezTo>
                  <a:cubicBezTo>
                    <a:pt x="847" y="87879"/>
                    <a:pt x="2666" y="87406"/>
                    <a:pt x="4905" y="87406"/>
                  </a:cubicBezTo>
                  <a:cubicBezTo>
                    <a:pt x="10883" y="87406"/>
                    <a:pt x="19857" y="90783"/>
                    <a:pt x="21311" y="93690"/>
                  </a:cubicBezTo>
                  <a:cubicBezTo>
                    <a:pt x="21533" y="94356"/>
                    <a:pt x="21533" y="94800"/>
                    <a:pt x="21755" y="95022"/>
                  </a:cubicBezTo>
                  <a:cubicBezTo>
                    <a:pt x="22199" y="95466"/>
                    <a:pt x="22199" y="95688"/>
                    <a:pt x="22421" y="95910"/>
                  </a:cubicBezTo>
                  <a:lnTo>
                    <a:pt x="22643" y="96132"/>
                  </a:lnTo>
                  <a:lnTo>
                    <a:pt x="22865" y="96132"/>
                  </a:lnTo>
                  <a:lnTo>
                    <a:pt x="23530" y="95688"/>
                  </a:lnTo>
                  <a:cubicBezTo>
                    <a:pt x="23752" y="95244"/>
                    <a:pt x="24196" y="95022"/>
                    <a:pt x="24418" y="94578"/>
                  </a:cubicBezTo>
                  <a:cubicBezTo>
                    <a:pt x="24627" y="93951"/>
                    <a:pt x="30934" y="87620"/>
                    <a:pt x="35747" y="87620"/>
                  </a:cubicBezTo>
                  <a:cubicBezTo>
                    <a:pt x="36047" y="87620"/>
                    <a:pt x="36341" y="87644"/>
                    <a:pt x="36627" y="87697"/>
                  </a:cubicBezTo>
                  <a:cubicBezTo>
                    <a:pt x="43731" y="88584"/>
                    <a:pt x="49280" y="94578"/>
                    <a:pt x="50168" y="101681"/>
                  </a:cubicBezTo>
                  <a:lnTo>
                    <a:pt x="51056" y="105899"/>
                  </a:lnTo>
                  <a:cubicBezTo>
                    <a:pt x="52610" y="104567"/>
                    <a:pt x="54164" y="103235"/>
                    <a:pt x="55940" y="102125"/>
                  </a:cubicBezTo>
                  <a:cubicBezTo>
                    <a:pt x="58775" y="100442"/>
                    <a:pt x="61434" y="99572"/>
                    <a:pt x="63704" y="99572"/>
                  </a:cubicBezTo>
                  <a:cubicBezTo>
                    <a:pt x="67120" y="99572"/>
                    <a:pt x="69657" y="101543"/>
                    <a:pt x="70590" y="105677"/>
                  </a:cubicBezTo>
                  <a:lnTo>
                    <a:pt x="72810" y="115000"/>
                  </a:lnTo>
                  <a:lnTo>
                    <a:pt x="87683" y="78817"/>
                  </a:lnTo>
                  <a:lnTo>
                    <a:pt x="106995" y="28428"/>
                  </a:lnTo>
                  <a:cubicBezTo>
                    <a:pt x="107217" y="27984"/>
                    <a:pt x="92788" y="13777"/>
                    <a:pt x="88571" y="11779"/>
                  </a:cubicBezTo>
                  <a:cubicBezTo>
                    <a:pt x="85526" y="10257"/>
                    <a:pt x="33060" y="1"/>
                    <a:pt x="3071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8" name="Google Shape;438;p36"/>
            <p:cNvSpPr/>
            <p:nvPr/>
          </p:nvSpPr>
          <p:spPr>
            <a:xfrm>
              <a:off x="4450950" y="1351100"/>
              <a:ext cx="9900" cy="2500"/>
            </a:xfrm>
            <a:custGeom>
              <a:avLst/>
              <a:gdLst/>
              <a:ahLst/>
              <a:cxnLst/>
              <a:rect l="l" t="t" r="r" b="b"/>
              <a:pathLst>
                <a:path w="396" h="100" extrusionOk="0">
                  <a:moveTo>
                    <a:pt x="297" y="1"/>
                  </a:moveTo>
                  <a:cubicBezTo>
                    <a:pt x="247" y="1"/>
                    <a:pt x="149" y="25"/>
                    <a:pt x="1" y="99"/>
                  </a:cubicBezTo>
                  <a:cubicBezTo>
                    <a:pt x="297" y="99"/>
                    <a:pt x="395" y="1"/>
                    <a:pt x="297" y="1"/>
                  </a:cubicBezTo>
                  <a:close/>
                </a:path>
              </a:pathLst>
            </a:custGeom>
            <a:solidFill>
              <a:srgbClr val="FE9F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36"/>
            <p:cNvSpPr/>
            <p:nvPr/>
          </p:nvSpPr>
          <p:spPr>
            <a:xfrm>
              <a:off x="3674025" y="1364675"/>
              <a:ext cx="1526125" cy="2547250"/>
            </a:xfrm>
            <a:custGeom>
              <a:avLst/>
              <a:gdLst/>
              <a:ahLst/>
              <a:cxnLst/>
              <a:rect l="l" t="t" r="r" b="b"/>
              <a:pathLst>
                <a:path w="61045" h="101890" extrusionOk="0">
                  <a:moveTo>
                    <a:pt x="31078" y="0"/>
                  </a:moveTo>
                  <a:lnTo>
                    <a:pt x="25306" y="18203"/>
                  </a:lnTo>
                  <a:lnTo>
                    <a:pt x="24418" y="20422"/>
                  </a:lnTo>
                  <a:lnTo>
                    <a:pt x="19091" y="36183"/>
                  </a:lnTo>
                  <a:lnTo>
                    <a:pt x="11543" y="58603"/>
                  </a:lnTo>
                  <a:lnTo>
                    <a:pt x="5328" y="77471"/>
                  </a:lnTo>
                  <a:lnTo>
                    <a:pt x="0" y="92344"/>
                  </a:lnTo>
                  <a:cubicBezTo>
                    <a:pt x="0" y="92344"/>
                    <a:pt x="7992" y="89458"/>
                    <a:pt x="9324" y="88793"/>
                  </a:cubicBezTo>
                  <a:cubicBezTo>
                    <a:pt x="10656" y="88571"/>
                    <a:pt x="11987" y="88349"/>
                    <a:pt x="13319" y="88349"/>
                  </a:cubicBezTo>
                  <a:cubicBezTo>
                    <a:pt x="14651" y="88349"/>
                    <a:pt x="15983" y="88571"/>
                    <a:pt x="17093" y="88793"/>
                  </a:cubicBezTo>
                  <a:cubicBezTo>
                    <a:pt x="18425" y="89014"/>
                    <a:pt x="19757" y="89680"/>
                    <a:pt x="20867" y="90568"/>
                  </a:cubicBezTo>
                  <a:cubicBezTo>
                    <a:pt x="21311" y="90790"/>
                    <a:pt x="21977" y="91456"/>
                    <a:pt x="22420" y="91900"/>
                  </a:cubicBezTo>
                  <a:cubicBezTo>
                    <a:pt x="23086" y="92566"/>
                    <a:pt x="30190" y="101889"/>
                    <a:pt x="30190" y="101889"/>
                  </a:cubicBezTo>
                  <a:cubicBezTo>
                    <a:pt x="38403" y="77915"/>
                    <a:pt x="45950" y="54829"/>
                    <a:pt x="54386" y="30634"/>
                  </a:cubicBezTo>
                  <a:lnTo>
                    <a:pt x="57715" y="20422"/>
                  </a:lnTo>
                  <a:lnTo>
                    <a:pt x="61045" y="9989"/>
                  </a:lnTo>
                  <a:cubicBezTo>
                    <a:pt x="59269" y="9101"/>
                    <a:pt x="57493" y="8657"/>
                    <a:pt x="55052" y="7769"/>
                  </a:cubicBezTo>
                  <a:cubicBezTo>
                    <a:pt x="51500" y="6216"/>
                    <a:pt x="47726" y="4662"/>
                    <a:pt x="44175" y="3552"/>
                  </a:cubicBezTo>
                  <a:cubicBezTo>
                    <a:pt x="39957" y="1998"/>
                    <a:pt x="35517" y="666"/>
                    <a:pt x="310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36"/>
            <p:cNvSpPr/>
            <p:nvPr/>
          </p:nvSpPr>
          <p:spPr>
            <a:xfrm>
              <a:off x="4861625" y="3651100"/>
              <a:ext cx="5575" cy="16650"/>
            </a:xfrm>
            <a:custGeom>
              <a:avLst/>
              <a:gdLst/>
              <a:ahLst/>
              <a:cxnLst/>
              <a:rect l="l" t="t" r="r" b="b"/>
              <a:pathLst>
                <a:path w="223" h="666" extrusionOk="0">
                  <a:moveTo>
                    <a:pt x="222" y="1"/>
                  </a:moveTo>
                  <a:cubicBezTo>
                    <a:pt x="221" y="221"/>
                    <a:pt x="0" y="222"/>
                    <a:pt x="0" y="665"/>
                  </a:cubicBezTo>
                  <a:cubicBezTo>
                    <a:pt x="0" y="444"/>
                    <a:pt x="221" y="222"/>
                    <a:pt x="222" y="1"/>
                  </a:cubicBezTo>
                  <a:close/>
                </a:path>
              </a:pathLst>
            </a:custGeom>
            <a:solidFill>
              <a:srgbClr val="EC9E2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36"/>
            <p:cNvSpPr/>
            <p:nvPr/>
          </p:nvSpPr>
          <p:spPr>
            <a:xfrm>
              <a:off x="3873800" y="238150"/>
              <a:ext cx="2280875" cy="1737000"/>
            </a:xfrm>
            <a:custGeom>
              <a:avLst/>
              <a:gdLst/>
              <a:ahLst/>
              <a:cxnLst/>
              <a:rect l="l" t="t" r="r" b="b"/>
              <a:pathLst>
                <a:path w="91235" h="69480" extrusionOk="0">
                  <a:moveTo>
                    <a:pt x="29799" y="1"/>
                  </a:moveTo>
                  <a:cubicBezTo>
                    <a:pt x="25151" y="1"/>
                    <a:pt x="21193" y="634"/>
                    <a:pt x="18425" y="1997"/>
                  </a:cubicBezTo>
                  <a:cubicBezTo>
                    <a:pt x="1" y="11098"/>
                    <a:pt x="1111" y="39512"/>
                    <a:pt x="1111" y="39512"/>
                  </a:cubicBezTo>
                  <a:cubicBezTo>
                    <a:pt x="1111" y="39512"/>
                    <a:pt x="68815" y="69479"/>
                    <a:pt x="71034" y="69479"/>
                  </a:cubicBezTo>
                  <a:cubicBezTo>
                    <a:pt x="84353" y="69479"/>
                    <a:pt x="91235" y="37736"/>
                    <a:pt x="88349" y="28191"/>
                  </a:cubicBezTo>
                  <a:cubicBezTo>
                    <a:pt x="83651" y="12110"/>
                    <a:pt x="50131" y="1"/>
                    <a:pt x="29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36"/>
            <p:cNvSpPr/>
            <p:nvPr/>
          </p:nvSpPr>
          <p:spPr>
            <a:xfrm>
              <a:off x="3746175" y="1092750"/>
              <a:ext cx="2136575" cy="1176525"/>
            </a:xfrm>
            <a:custGeom>
              <a:avLst/>
              <a:gdLst/>
              <a:ahLst/>
              <a:cxnLst/>
              <a:rect l="l" t="t" r="r" b="b"/>
              <a:pathLst>
                <a:path w="85463" h="47061" extrusionOk="0">
                  <a:moveTo>
                    <a:pt x="5106" y="0"/>
                  </a:moveTo>
                  <a:lnTo>
                    <a:pt x="4884" y="222"/>
                  </a:lnTo>
                  <a:cubicBezTo>
                    <a:pt x="2664" y="2442"/>
                    <a:pt x="1332" y="5328"/>
                    <a:pt x="666" y="8213"/>
                  </a:cubicBezTo>
                  <a:cubicBezTo>
                    <a:pt x="222" y="9767"/>
                    <a:pt x="222" y="11321"/>
                    <a:pt x="0" y="12653"/>
                  </a:cubicBezTo>
                  <a:cubicBezTo>
                    <a:pt x="0" y="14207"/>
                    <a:pt x="444" y="15761"/>
                    <a:pt x="888" y="17093"/>
                  </a:cubicBezTo>
                  <a:cubicBezTo>
                    <a:pt x="1110" y="17759"/>
                    <a:pt x="1554" y="17981"/>
                    <a:pt x="1776" y="17981"/>
                  </a:cubicBezTo>
                  <a:lnTo>
                    <a:pt x="2664" y="17981"/>
                  </a:lnTo>
                  <a:cubicBezTo>
                    <a:pt x="10877" y="18203"/>
                    <a:pt x="18869" y="19312"/>
                    <a:pt x="26860" y="21310"/>
                  </a:cubicBezTo>
                  <a:cubicBezTo>
                    <a:pt x="32631" y="22864"/>
                    <a:pt x="38181" y="24640"/>
                    <a:pt x="43508" y="26638"/>
                  </a:cubicBezTo>
                  <a:cubicBezTo>
                    <a:pt x="54829" y="31521"/>
                    <a:pt x="65706" y="37737"/>
                    <a:pt x="75695" y="44840"/>
                  </a:cubicBezTo>
                  <a:cubicBezTo>
                    <a:pt x="76139" y="45506"/>
                    <a:pt x="76805" y="45728"/>
                    <a:pt x="77249" y="46394"/>
                  </a:cubicBezTo>
                  <a:lnTo>
                    <a:pt x="78137" y="47060"/>
                  </a:lnTo>
                  <a:cubicBezTo>
                    <a:pt x="78581" y="46616"/>
                    <a:pt x="79247" y="45950"/>
                    <a:pt x="79691" y="45284"/>
                  </a:cubicBezTo>
                  <a:cubicBezTo>
                    <a:pt x="82799" y="40623"/>
                    <a:pt x="85463" y="36183"/>
                    <a:pt x="85463" y="30411"/>
                  </a:cubicBezTo>
                  <a:lnTo>
                    <a:pt x="85463" y="29746"/>
                  </a:lnTo>
                  <a:cubicBezTo>
                    <a:pt x="85019" y="29080"/>
                    <a:pt x="75029" y="21532"/>
                    <a:pt x="71034" y="19312"/>
                  </a:cubicBezTo>
                  <a:cubicBezTo>
                    <a:pt x="66594" y="16649"/>
                    <a:pt x="61933" y="14207"/>
                    <a:pt x="57271" y="12209"/>
                  </a:cubicBezTo>
                  <a:cubicBezTo>
                    <a:pt x="41067" y="4440"/>
                    <a:pt x="23308" y="222"/>
                    <a:pt x="53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36"/>
            <p:cNvSpPr/>
            <p:nvPr/>
          </p:nvSpPr>
          <p:spPr>
            <a:xfrm>
              <a:off x="3674025" y="2428875"/>
              <a:ext cx="233100" cy="330050"/>
            </a:xfrm>
            <a:custGeom>
              <a:avLst/>
              <a:gdLst/>
              <a:ahLst/>
              <a:cxnLst/>
              <a:rect l="l" t="t" r="r" b="b"/>
              <a:pathLst>
                <a:path w="9324" h="13202" extrusionOk="0">
                  <a:moveTo>
                    <a:pt x="6225" y="0"/>
                  </a:moveTo>
                  <a:cubicBezTo>
                    <a:pt x="4474" y="0"/>
                    <a:pt x="2133" y="2330"/>
                    <a:pt x="1110" y="5602"/>
                  </a:cubicBezTo>
                  <a:cubicBezTo>
                    <a:pt x="0" y="9154"/>
                    <a:pt x="666" y="12483"/>
                    <a:pt x="2664" y="13149"/>
                  </a:cubicBezTo>
                  <a:cubicBezTo>
                    <a:pt x="2804" y="13184"/>
                    <a:pt x="2950" y="13201"/>
                    <a:pt x="3100" y="13201"/>
                  </a:cubicBezTo>
                  <a:cubicBezTo>
                    <a:pt x="4850" y="13201"/>
                    <a:pt x="7191" y="10872"/>
                    <a:pt x="8214" y="7600"/>
                  </a:cubicBezTo>
                  <a:cubicBezTo>
                    <a:pt x="9324" y="4048"/>
                    <a:pt x="8658" y="718"/>
                    <a:pt x="6660" y="52"/>
                  </a:cubicBezTo>
                  <a:cubicBezTo>
                    <a:pt x="6520" y="17"/>
                    <a:pt x="6374" y="0"/>
                    <a:pt x="62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36"/>
            <p:cNvSpPr/>
            <p:nvPr/>
          </p:nvSpPr>
          <p:spPr>
            <a:xfrm>
              <a:off x="4972600" y="2789600"/>
              <a:ext cx="227550" cy="330050"/>
            </a:xfrm>
            <a:custGeom>
              <a:avLst/>
              <a:gdLst/>
              <a:ahLst/>
              <a:cxnLst/>
              <a:rect l="l" t="t" r="r" b="b"/>
              <a:pathLst>
                <a:path w="9102" h="13202" extrusionOk="0">
                  <a:moveTo>
                    <a:pt x="6180" y="0"/>
                  </a:moveTo>
                  <a:cubicBezTo>
                    <a:pt x="4286" y="0"/>
                    <a:pt x="2133" y="2330"/>
                    <a:pt x="1111" y="5602"/>
                  </a:cubicBezTo>
                  <a:cubicBezTo>
                    <a:pt x="1" y="9153"/>
                    <a:pt x="667" y="12483"/>
                    <a:pt x="2443" y="13149"/>
                  </a:cubicBezTo>
                  <a:cubicBezTo>
                    <a:pt x="2600" y="13184"/>
                    <a:pt x="2760" y="13201"/>
                    <a:pt x="2922" y="13201"/>
                  </a:cubicBezTo>
                  <a:cubicBezTo>
                    <a:pt x="4817" y="13201"/>
                    <a:pt x="6970" y="10871"/>
                    <a:pt x="7992" y="7600"/>
                  </a:cubicBezTo>
                  <a:cubicBezTo>
                    <a:pt x="9102" y="4048"/>
                    <a:pt x="8658" y="718"/>
                    <a:pt x="6660" y="52"/>
                  </a:cubicBezTo>
                  <a:cubicBezTo>
                    <a:pt x="6503" y="17"/>
                    <a:pt x="6342" y="0"/>
                    <a:pt x="61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36"/>
            <p:cNvSpPr/>
            <p:nvPr/>
          </p:nvSpPr>
          <p:spPr>
            <a:xfrm>
              <a:off x="3918200" y="2705775"/>
              <a:ext cx="810250" cy="516625"/>
            </a:xfrm>
            <a:custGeom>
              <a:avLst/>
              <a:gdLst/>
              <a:ahLst/>
              <a:cxnLst/>
              <a:rect l="l" t="t" r="r" b="b"/>
              <a:pathLst>
                <a:path w="32410" h="20665" extrusionOk="0">
                  <a:moveTo>
                    <a:pt x="10142" y="0"/>
                  </a:moveTo>
                  <a:cubicBezTo>
                    <a:pt x="8531" y="0"/>
                    <a:pt x="6915" y="452"/>
                    <a:pt x="5550" y="1407"/>
                  </a:cubicBezTo>
                  <a:cubicBezTo>
                    <a:pt x="1" y="5625"/>
                    <a:pt x="3996" y="14504"/>
                    <a:pt x="8214" y="17834"/>
                  </a:cubicBezTo>
                  <a:cubicBezTo>
                    <a:pt x="10989" y="19721"/>
                    <a:pt x="14207" y="20664"/>
                    <a:pt x="17426" y="20664"/>
                  </a:cubicBezTo>
                  <a:cubicBezTo>
                    <a:pt x="20645" y="20664"/>
                    <a:pt x="23863" y="19721"/>
                    <a:pt x="26638" y="17834"/>
                  </a:cubicBezTo>
                  <a:cubicBezTo>
                    <a:pt x="31300" y="14504"/>
                    <a:pt x="32410" y="6069"/>
                    <a:pt x="25750" y="4071"/>
                  </a:cubicBezTo>
                  <a:cubicBezTo>
                    <a:pt x="25195" y="3960"/>
                    <a:pt x="24585" y="3905"/>
                    <a:pt x="23974" y="3905"/>
                  </a:cubicBezTo>
                  <a:cubicBezTo>
                    <a:pt x="23364" y="3905"/>
                    <a:pt x="22754" y="3960"/>
                    <a:pt x="22199" y="4071"/>
                  </a:cubicBezTo>
                  <a:cubicBezTo>
                    <a:pt x="20867" y="4515"/>
                    <a:pt x="19313" y="4515"/>
                    <a:pt x="17981" y="4515"/>
                  </a:cubicBezTo>
                  <a:cubicBezTo>
                    <a:pt x="15761" y="4071"/>
                    <a:pt x="14873" y="1629"/>
                    <a:pt x="13097" y="519"/>
                  </a:cubicBezTo>
                  <a:cubicBezTo>
                    <a:pt x="12157" y="177"/>
                    <a:pt x="11151" y="0"/>
                    <a:pt x="1014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6" name="Google Shape;446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7" name="Google Shape;447;p36"/>
            <p:cNvSpPr/>
            <p:nvPr/>
          </p:nvSpPr>
          <p:spPr>
            <a:xfrm>
              <a:off x="4384350" y="276870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1B2A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36"/>
            <p:cNvSpPr/>
            <p:nvPr/>
          </p:nvSpPr>
          <p:spPr>
            <a:xfrm>
              <a:off x="3696225" y="2124950"/>
              <a:ext cx="355200" cy="223425"/>
            </a:xfrm>
            <a:custGeom>
              <a:avLst/>
              <a:gdLst/>
              <a:ahLst/>
              <a:cxnLst/>
              <a:rect l="l" t="t" r="r" b="b"/>
              <a:pathLst>
                <a:path w="14208" h="8937" extrusionOk="0">
                  <a:moveTo>
                    <a:pt x="6882" y="1"/>
                  </a:moveTo>
                  <a:cubicBezTo>
                    <a:pt x="6438" y="1"/>
                    <a:pt x="5772" y="223"/>
                    <a:pt x="5106" y="223"/>
                  </a:cubicBezTo>
                  <a:cubicBezTo>
                    <a:pt x="1998" y="888"/>
                    <a:pt x="0" y="2886"/>
                    <a:pt x="0" y="4662"/>
                  </a:cubicBezTo>
                  <a:cubicBezTo>
                    <a:pt x="222" y="5994"/>
                    <a:pt x="1110" y="7326"/>
                    <a:pt x="2220" y="7770"/>
                  </a:cubicBezTo>
                  <a:cubicBezTo>
                    <a:pt x="3507" y="8505"/>
                    <a:pt x="4947" y="8936"/>
                    <a:pt x="6413" y="8936"/>
                  </a:cubicBezTo>
                  <a:cubicBezTo>
                    <a:pt x="6716" y="8936"/>
                    <a:pt x="7021" y="8918"/>
                    <a:pt x="7326" y="8880"/>
                  </a:cubicBezTo>
                  <a:cubicBezTo>
                    <a:pt x="7992" y="8880"/>
                    <a:pt x="8658" y="8880"/>
                    <a:pt x="9102" y="8658"/>
                  </a:cubicBezTo>
                  <a:cubicBezTo>
                    <a:pt x="12209" y="7992"/>
                    <a:pt x="14207" y="6216"/>
                    <a:pt x="14207" y="4218"/>
                  </a:cubicBezTo>
                  <a:cubicBezTo>
                    <a:pt x="14207" y="3330"/>
                    <a:pt x="13763" y="2442"/>
                    <a:pt x="13097" y="1998"/>
                  </a:cubicBezTo>
                  <a:cubicBezTo>
                    <a:pt x="11321" y="666"/>
                    <a:pt x="9102" y="1"/>
                    <a:pt x="68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9" name="Google Shape;449;p36"/>
            <p:cNvSpPr/>
            <p:nvPr/>
          </p:nvSpPr>
          <p:spPr>
            <a:xfrm>
              <a:off x="5044750" y="2479050"/>
              <a:ext cx="349650" cy="265350"/>
            </a:xfrm>
            <a:custGeom>
              <a:avLst/>
              <a:gdLst/>
              <a:ahLst/>
              <a:cxnLst/>
              <a:rect l="l" t="t" r="r" b="b"/>
              <a:pathLst>
                <a:path w="13986" h="10614" extrusionOk="0">
                  <a:moveTo>
                    <a:pt x="4189" y="1"/>
                  </a:moveTo>
                  <a:cubicBezTo>
                    <a:pt x="3904" y="1"/>
                    <a:pt x="3617" y="15"/>
                    <a:pt x="3330" y="43"/>
                  </a:cubicBezTo>
                  <a:cubicBezTo>
                    <a:pt x="2442" y="265"/>
                    <a:pt x="1554" y="487"/>
                    <a:pt x="1332" y="1153"/>
                  </a:cubicBezTo>
                  <a:cubicBezTo>
                    <a:pt x="1" y="3151"/>
                    <a:pt x="1332" y="6703"/>
                    <a:pt x="4440" y="8923"/>
                  </a:cubicBezTo>
                  <a:cubicBezTo>
                    <a:pt x="5845" y="9976"/>
                    <a:pt x="7529" y="10613"/>
                    <a:pt x="9270" y="10613"/>
                  </a:cubicBezTo>
                  <a:cubicBezTo>
                    <a:pt x="9729" y="10613"/>
                    <a:pt x="10192" y="10569"/>
                    <a:pt x="10656" y="10476"/>
                  </a:cubicBezTo>
                  <a:cubicBezTo>
                    <a:pt x="11543" y="10254"/>
                    <a:pt x="12431" y="10032"/>
                    <a:pt x="12653" y="9366"/>
                  </a:cubicBezTo>
                  <a:cubicBezTo>
                    <a:pt x="13985" y="7591"/>
                    <a:pt x="12653" y="3817"/>
                    <a:pt x="9546" y="1597"/>
                  </a:cubicBezTo>
                  <a:cubicBezTo>
                    <a:pt x="7999" y="631"/>
                    <a:pt x="6116" y="1"/>
                    <a:pt x="418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0" name="Google Shape;450;p36"/>
            <p:cNvSpPr/>
            <p:nvPr/>
          </p:nvSpPr>
          <p:spPr>
            <a:xfrm>
              <a:off x="4068050" y="2888700"/>
              <a:ext cx="488375" cy="276625"/>
            </a:xfrm>
            <a:custGeom>
              <a:avLst/>
              <a:gdLst/>
              <a:ahLst/>
              <a:cxnLst/>
              <a:rect l="l" t="t" r="r" b="b"/>
              <a:pathLst>
                <a:path w="19535" h="11065" extrusionOk="0">
                  <a:moveTo>
                    <a:pt x="8551" y="1"/>
                  </a:moveTo>
                  <a:cubicBezTo>
                    <a:pt x="6097" y="1"/>
                    <a:pt x="3671" y="792"/>
                    <a:pt x="1554" y="2304"/>
                  </a:cubicBezTo>
                  <a:cubicBezTo>
                    <a:pt x="444" y="2748"/>
                    <a:pt x="0" y="3858"/>
                    <a:pt x="0" y="4967"/>
                  </a:cubicBezTo>
                  <a:cubicBezTo>
                    <a:pt x="0" y="6299"/>
                    <a:pt x="1554" y="7409"/>
                    <a:pt x="2664" y="8075"/>
                  </a:cubicBezTo>
                  <a:cubicBezTo>
                    <a:pt x="3996" y="8963"/>
                    <a:pt x="5328" y="9629"/>
                    <a:pt x="6659" y="10073"/>
                  </a:cubicBezTo>
                  <a:cubicBezTo>
                    <a:pt x="8599" y="10720"/>
                    <a:pt x="10539" y="11065"/>
                    <a:pt x="12479" y="11065"/>
                  </a:cubicBezTo>
                  <a:cubicBezTo>
                    <a:pt x="13869" y="11065"/>
                    <a:pt x="15259" y="10888"/>
                    <a:pt x="16649" y="10517"/>
                  </a:cubicBezTo>
                  <a:cubicBezTo>
                    <a:pt x="17315" y="10295"/>
                    <a:pt x="17980" y="10073"/>
                    <a:pt x="18424" y="9629"/>
                  </a:cubicBezTo>
                  <a:cubicBezTo>
                    <a:pt x="19312" y="8741"/>
                    <a:pt x="19534" y="7631"/>
                    <a:pt x="19312" y="6521"/>
                  </a:cubicBezTo>
                  <a:cubicBezTo>
                    <a:pt x="17980" y="3414"/>
                    <a:pt x="15317" y="1194"/>
                    <a:pt x="11987" y="528"/>
                  </a:cubicBezTo>
                  <a:cubicBezTo>
                    <a:pt x="10855" y="174"/>
                    <a:pt x="9699" y="1"/>
                    <a:pt x="85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1" name="Google Shape;451;p36"/>
            <p:cNvSpPr/>
            <p:nvPr/>
          </p:nvSpPr>
          <p:spPr>
            <a:xfrm>
              <a:off x="3035825" y="3334225"/>
              <a:ext cx="1903500" cy="1615450"/>
            </a:xfrm>
            <a:custGeom>
              <a:avLst/>
              <a:gdLst/>
              <a:ahLst/>
              <a:cxnLst/>
              <a:rect l="l" t="t" r="r" b="b"/>
              <a:pathLst>
                <a:path w="76140" h="64618" extrusionOk="0">
                  <a:moveTo>
                    <a:pt x="15873" y="0"/>
                  </a:moveTo>
                  <a:cubicBezTo>
                    <a:pt x="10236" y="0"/>
                    <a:pt x="3933" y="6400"/>
                    <a:pt x="1999" y="11342"/>
                  </a:cubicBezTo>
                  <a:cubicBezTo>
                    <a:pt x="1111" y="14894"/>
                    <a:pt x="667" y="18224"/>
                    <a:pt x="889" y="21775"/>
                  </a:cubicBezTo>
                  <a:cubicBezTo>
                    <a:pt x="1" y="30655"/>
                    <a:pt x="667" y="39756"/>
                    <a:pt x="2221" y="48857"/>
                  </a:cubicBezTo>
                  <a:cubicBezTo>
                    <a:pt x="2887" y="48191"/>
                    <a:pt x="3552" y="47969"/>
                    <a:pt x="4440" y="47747"/>
                  </a:cubicBezTo>
                  <a:cubicBezTo>
                    <a:pt x="5550" y="47081"/>
                    <a:pt x="6882" y="46637"/>
                    <a:pt x="8214" y="46193"/>
                  </a:cubicBezTo>
                  <a:cubicBezTo>
                    <a:pt x="8880" y="46193"/>
                    <a:pt x="9102" y="45971"/>
                    <a:pt x="9546" y="45971"/>
                  </a:cubicBezTo>
                  <a:cubicBezTo>
                    <a:pt x="10656" y="45749"/>
                    <a:pt x="11766" y="45527"/>
                    <a:pt x="12876" y="45527"/>
                  </a:cubicBezTo>
                  <a:cubicBezTo>
                    <a:pt x="14651" y="45305"/>
                    <a:pt x="16205" y="45083"/>
                    <a:pt x="17981" y="45083"/>
                  </a:cubicBezTo>
                  <a:cubicBezTo>
                    <a:pt x="19757" y="45305"/>
                    <a:pt x="21755" y="45305"/>
                    <a:pt x="23531" y="45749"/>
                  </a:cubicBezTo>
                  <a:cubicBezTo>
                    <a:pt x="25307" y="45971"/>
                    <a:pt x="27304" y="46415"/>
                    <a:pt x="29080" y="46859"/>
                  </a:cubicBezTo>
                  <a:cubicBezTo>
                    <a:pt x="31078" y="47303"/>
                    <a:pt x="32854" y="47969"/>
                    <a:pt x="34630" y="48857"/>
                  </a:cubicBezTo>
                  <a:cubicBezTo>
                    <a:pt x="36406" y="49523"/>
                    <a:pt x="38181" y="50411"/>
                    <a:pt x="39957" y="51521"/>
                  </a:cubicBezTo>
                  <a:cubicBezTo>
                    <a:pt x="41289" y="52409"/>
                    <a:pt x="42843" y="53297"/>
                    <a:pt x="43953" y="54407"/>
                  </a:cubicBezTo>
                  <a:cubicBezTo>
                    <a:pt x="45507" y="55295"/>
                    <a:pt x="46839" y="56627"/>
                    <a:pt x="47948" y="57958"/>
                  </a:cubicBezTo>
                  <a:cubicBezTo>
                    <a:pt x="48836" y="59068"/>
                    <a:pt x="49502" y="59956"/>
                    <a:pt x="50390" y="61066"/>
                  </a:cubicBezTo>
                  <a:cubicBezTo>
                    <a:pt x="51278" y="61954"/>
                    <a:pt x="51944" y="63064"/>
                    <a:pt x="52610" y="64396"/>
                  </a:cubicBezTo>
                  <a:lnTo>
                    <a:pt x="52832" y="64618"/>
                  </a:lnTo>
                  <a:cubicBezTo>
                    <a:pt x="59269" y="59068"/>
                    <a:pt x="65041" y="52853"/>
                    <a:pt x="70146" y="46193"/>
                  </a:cubicBezTo>
                  <a:cubicBezTo>
                    <a:pt x="72366" y="43530"/>
                    <a:pt x="74142" y="40644"/>
                    <a:pt x="75030" y="37314"/>
                  </a:cubicBezTo>
                  <a:cubicBezTo>
                    <a:pt x="75918" y="32875"/>
                    <a:pt x="76140" y="28213"/>
                    <a:pt x="75252" y="23773"/>
                  </a:cubicBezTo>
                  <a:cubicBezTo>
                    <a:pt x="74392" y="19474"/>
                    <a:pt x="72075" y="16215"/>
                    <a:pt x="67091" y="16215"/>
                  </a:cubicBezTo>
                  <a:cubicBezTo>
                    <a:pt x="66929" y="16215"/>
                    <a:pt x="66763" y="16219"/>
                    <a:pt x="66595" y="16226"/>
                  </a:cubicBezTo>
                  <a:cubicBezTo>
                    <a:pt x="63265" y="16670"/>
                    <a:pt x="60379" y="18224"/>
                    <a:pt x="58160" y="20444"/>
                  </a:cubicBezTo>
                  <a:cubicBezTo>
                    <a:pt x="56788" y="21913"/>
                    <a:pt x="56195" y="22647"/>
                    <a:pt x="55941" y="22647"/>
                  </a:cubicBezTo>
                  <a:cubicBezTo>
                    <a:pt x="55619" y="22647"/>
                    <a:pt x="55842" y="21469"/>
                    <a:pt x="55718" y="19112"/>
                  </a:cubicBezTo>
                  <a:cubicBezTo>
                    <a:pt x="55274" y="12674"/>
                    <a:pt x="50834" y="6903"/>
                    <a:pt x="44397" y="5349"/>
                  </a:cubicBezTo>
                  <a:cubicBezTo>
                    <a:pt x="42848" y="4952"/>
                    <a:pt x="41405" y="4768"/>
                    <a:pt x="40050" y="4768"/>
                  </a:cubicBezTo>
                  <a:cubicBezTo>
                    <a:pt x="33833" y="4768"/>
                    <a:pt x="29459" y="8641"/>
                    <a:pt x="25085" y="13562"/>
                  </a:cubicBezTo>
                  <a:cubicBezTo>
                    <a:pt x="25085" y="12008"/>
                    <a:pt x="22199" y="243"/>
                    <a:pt x="16427" y="21"/>
                  </a:cubicBezTo>
                  <a:cubicBezTo>
                    <a:pt x="16243" y="7"/>
                    <a:pt x="16059" y="0"/>
                    <a:pt x="158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2" name="Google Shape;452;p36"/>
            <p:cNvSpPr/>
            <p:nvPr/>
          </p:nvSpPr>
          <p:spPr>
            <a:xfrm>
              <a:off x="3085775" y="4461300"/>
              <a:ext cx="1265325" cy="836075"/>
            </a:xfrm>
            <a:custGeom>
              <a:avLst/>
              <a:gdLst/>
              <a:ahLst/>
              <a:cxnLst/>
              <a:rect l="l" t="t" r="r" b="b"/>
              <a:pathLst>
                <a:path w="50613" h="33443" extrusionOk="0">
                  <a:moveTo>
                    <a:pt x="15761" y="0"/>
                  </a:moveTo>
                  <a:cubicBezTo>
                    <a:pt x="14207" y="0"/>
                    <a:pt x="12432" y="222"/>
                    <a:pt x="10878" y="444"/>
                  </a:cubicBezTo>
                  <a:cubicBezTo>
                    <a:pt x="9768" y="444"/>
                    <a:pt x="8658" y="666"/>
                    <a:pt x="7548" y="888"/>
                  </a:cubicBezTo>
                  <a:cubicBezTo>
                    <a:pt x="6882" y="888"/>
                    <a:pt x="6660" y="1110"/>
                    <a:pt x="6216" y="1110"/>
                  </a:cubicBezTo>
                  <a:cubicBezTo>
                    <a:pt x="4884" y="1554"/>
                    <a:pt x="3552" y="1998"/>
                    <a:pt x="2220" y="2664"/>
                  </a:cubicBezTo>
                  <a:cubicBezTo>
                    <a:pt x="1333" y="2886"/>
                    <a:pt x="667" y="3108"/>
                    <a:pt x="1" y="3774"/>
                  </a:cubicBezTo>
                  <a:cubicBezTo>
                    <a:pt x="223" y="5328"/>
                    <a:pt x="667" y="7104"/>
                    <a:pt x="1111" y="8658"/>
                  </a:cubicBezTo>
                  <a:lnTo>
                    <a:pt x="1111" y="9102"/>
                  </a:lnTo>
                  <a:cubicBezTo>
                    <a:pt x="1554" y="10878"/>
                    <a:pt x="2220" y="12653"/>
                    <a:pt x="2664" y="14429"/>
                  </a:cubicBezTo>
                  <a:cubicBezTo>
                    <a:pt x="4662" y="19757"/>
                    <a:pt x="7326" y="24862"/>
                    <a:pt x="10878" y="29302"/>
                  </a:cubicBezTo>
                  <a:cubicBezTo>
                    <a:pt x="11910" y="30747"/>
                    <a:pt x="13710" y="33344"/>
                    <a:pt x="15563" y="33344"/>
                  </a:cubicBezTo>
                  <a:cubicBezTo>
                    <a:pt x="15703" y="33344"/>
                    <a:pt x="15843" y="33329"/>
                    <a:pt x="15983" y="33298"/>
                  </a:cubicBezTo>
                  <a:cubicBezTo>
                    <a:pt x="16197" y="33389"/>
                    <a:pt x="16703" y="33443"/>
                    <a:pt x="17449" y="33443"/>
                  </a:cubicBezTo>
                  <a:cubicBezTo>
                    <a:pt x="22135" y="33443"/>
                    <a:pt x="36276" y="31321"/>
                    <a:pt x="46616" y="23087"/>
                  </a:cubicBezTo>
                  <a:cubicBezTo>
                    <a:pt x="47948" y="21977"/>
                    <a:pt x="49280" y="20645"/>
                    <a:pt x="50612" y="19535"/>
                  </a:cubicBezTo>
                  <a:lnTo>
                    <a:pt x="50390" y="19313"/>
                  </a:lnTo>
                  <a:cubicBezTo>
                    <a:pt x="49724" y="17981"/>
                    <a:pt x="49058" y="16871"/>
                    <a:pt x="48392" y="15983"/>
                  </a:cubicBezTo>
                  <a:cubicBezTo>
                    <a:pt x="47504" y="14873"/>
                    <a:pt x="46616" y="13985"/>
                    <a:pt x="45728" y="12875"/>
                  </a:cubicBezTo>
                  <a:cubicBezTo>
                    <a:pt x="44619" y="11544"/>
                    <a:pt x="43287" y="10212"/>
                    <a:pt x="41955" y="9324"/>
                  </a:cubicBezTo>
                  <a:cubicBezTo>
                    <a:pt x="40623" y="8214"/>
                    <a:pt x="39291" y="7326"/>
                    <a:pt x="37737" y="6438"/>
                  </a:cubicBezTo>
                  <a:cubicBezTo>
                    <a:pt x="36183" y="5328"/>
                    <a:pt x="34408" y="4440"/>
                    <a:pt x="32410" y="3774"/>
                  </a:cubicBezTo>
                  <a:cubicBezTo>
                    <a:pt x="30634" y="2886"/>
                    <a:pt x="28858" y="2220"/>
                    <a:pt x="26860" y="1776"/>
                  </a:cubicBezTo>
                  <a:cubicBezTo>
                    <a:pt x="25084" y="1332"/>
                    <a:pt x="23309" y="888"/>
                    <a:pt x="21311" y="666"/>
                  </a:cubicBezTo>
                  <a:cubicBezTo>
                    <a:pt x="19535" y="222"/>
                    <a:pt x="17759" y="222"/>
                    <a:pt x="15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02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72044BB0-E60A-48B7-817C-AD001EEA73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4FF3DFB8-4102-4366-9F0F-5EF7FA859E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Box 11">
            <a:extLst>
              <a:ext uri="{FF2B5EF4-FFF2-40B4-BE49-F238E27FC236}">
                <a16:creationId xmlns:a16="http://schemas.microsoft.com/office/drawing/2014/main" id="{93FBB79C-F14F-4FFF-9007-87FA4DC38132}"/>
              </a:ext>
            </a:extLst>
          </p:cNvPr>
          <p:cNvSpPr txBox="1"/>
          <p:nvPr/>
        </p:nvSpPr>
        <p:spPr>
          <a:xfrm>
            <a:off x="1192817" y="667872"/>
            <a:ext cx="10208047" cy="778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3200" dirty="0" err="1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lang="en-US" sz="3200" dirty="0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... </a:t>
            </a:r>
            <a:r>
              <a:rPr lang="en-US" sz="3200" dirty="0" err="1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ngày</a:t>
            </a:r>
            <a:r>
              <a:rPr lang="en-US" sz="3200" dirty="0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... </a:t>
            </a:r>
            <a:r>
              <a:rPr lang="en-US" sz="3200" dirty="0" err="1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tháng</a:t>
            </a:r>
            <a:r>
              <a:rPr lang="en-US" sz="3200" dirty="0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... </a:t>
            </a:r>
            <a:r>
              <a:rPr lang="en-US" sz="3200" dirty="0" err="1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3200" dirty="0">
                <a:solidFill>
                  <a:srgbClr val="2A547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....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7F88EF-47AE-4BA8-BF1A-ADAB34AEB69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6539" y="1508662"/>
            <a:ext cx="6395258" cy="7681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71CA77-E986-411C-B5C7-FB3EB845E7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183517" y="2091017"/>
            <a:ext cx="7901101" cy="2310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4"/>
            <a:ext cx="12710160" cy="6665415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CD1D6F3-F948-4C90-B9DC-9F28D829F86F}"/>
              </a:ext>
            </a:extLst>
          </p:cNvPr>
          <p:cNvSpPr txBox="1"/>
          <p:nvPr/>
        </p:nvSpPr>
        <p:spPr>
          <a:xfrm>
            <a:off x="1862053" y="4589441"/>
            <a:ext cx="9352306" cy="1938992"/>
          </a:xfrm>
          <a:custGeom>
            <a:avLst/>
            <a:gdLst>
              <a:gd name="connsiteX0" fmla="*/ 0 w 9352306"/>
              <a:gd name="connsiteY0" fmla="*/ 0 h 1938992"/>
              <a:gd name="connsiteX1" fmla="*/ 9352306 w 9352306"/>
              <a:gd name="connsiteY1" fmla="*/ 0 h 1938992"/>
              <a:gd name="connsiteX2" fmla="*/ 9352306 w 9352306"/>
              <a:gd name="connsiteY2" fmla="*/ 1938992 h 1938992"/>
              <a:gd name="connsiteX3" fmla="*/ 0 w 9352306"/>
              <a:gd name="connsiteY3" fmla="*/ 1938992 h 1938992"/>
              <a:gd name="connsiteX4" fmla="*/ 0 w 9352306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52306" h="1938992" fill="none" extrusionOk="0">
                <a:moveTo>
                  <a:pt x="0" y="0"/>
                </a:moveTo>
                <a:cubicBezTo>
                  <a:pt x="2576093" y="5222"/>
                  <a:pt x="7747878" y="24918"/>
                  <a:pt x="9352306" y="0"/>
                </a:cubicBezTo>
                <a:cubicBezTo>
                  <a:pt x="9191061" y="738305"/>
                  <a:pt x="9308546" y="1407801"/>
                  <a:pt x="9352306" y="1938992"/>
                </a:cubicBezTo>
                <a:cubicBezTo>
                  <a:pt x="5561682" y="1774231"/>
                  <a:pt x="1811179" y="2057142"/>
                  <a:pt x="0" y="1938992"/>
                </a:cubicBezTo>
                <a:cubicBezTo>
                  <a:pt x="-55725" y="1490404"/>
                  <a:pt x="17072" y="314236"/>
                  <a:pt x="0" y="0"/>
                </a:cubicBezTo>
                <a:close/>
              </a:path>
              <a:path w="9352306" h="1938992" stroke="0" extrusionOk="0">
                <a:moveTo>
                  <a:pt x="0" y="0"/>
                </a:moveTo>
                <a:cubicBezTo>
                  <a:pt x="4403647" y="11849"/>
                  <a:pt x="7342625" y="-161459"/>
                  <a:pt x="9352306" y="0"/>
                </a:cubicBezTo>
                <a:cubicBezTo>
                  <a:pt x="9355436" y="920782"/>
                  <a:pt x="9251130" y="1107979"/>
                  <a:pt x="9352306" y="1938992"/>
                </a:cubicBezTo>
                <a:cubicBezTo>
                  <a:pt x="7785419" y="1793132"/>
                  <a:pt x="3507613" y="1860668"/>
                  <a:pt x="0" y="1938992"/>
                </a:cubicBezTo>
                <a:cubicBezTo>
                  <a:pt x="74291" y="991210"/>
                  <a:pt x="168006" y="302097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Cậu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được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giao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nhiệm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vụ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đứng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Cậu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bé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hứa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sẽ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đứng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gác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cho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đến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khi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có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người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tới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thay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238AEAA-27A1-4AF5-9871-40413B3F1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0205" y="448566"/>
            <a:ext cx="7162589" cy="38848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082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CD1D6F3-F948-4C90-B9DC-9F28D829F86F}"/>
              </a:ext>
            </a:extLst>
          </p:cNvPr>
          <p:cNvSpPr txBox="1"/>
          <p:nvPr/>
        </p:nvSpPr>
        <p:spPr>
          <a:xfrm>
            <a:off x="1995062" y="4753539"/>
            <a:ext cx="8134126" cy="1323439"/>
          </a:xfrm>
          <a:custGeom>
            <a:avLst/>
            <a:gdLst>
              <a:gd name="connsiteX0" fmla="*/ 0 w 8134126"/>
              <a:gd name="connsiteY0" fmla="*/ 0 h 1323439"/>
              <a:gd name="connsiteX1" fmla="*/ 8134126 w 8134126"/>
              <a:gd name="connsiteY1" fmla="*/ 0 h 1323439"/>
              <a:gd name="connsiteX2" fmla="*/ 8134126 w 8134126"/>
              <a:gd name="connsiteY2" fmla="*/ 1323439 h 1323439"/>
              <a:gd name="connsiteX3" fmla="*/ 0 w 8134126"/>
              <a:gd name="connsiteY3" fmla="*/ 1323439 h 1323439"/>
              <a:gd name="connsiteX4" fmla="*/ 0 w 8134126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126" h="1323439" fill="none" extrusionOk="0">
                <a:moveTo>
                  <a:pt x="0" y="0"/>
                </a:moveTo>
                <a:cubicBezTo>
                  <a:pt x="965652" y="5222"/>
                  <a:pt x="6314425" y="24918"/>
                  <a:pt x="8134126" y="0"/>
                </a:cubicBezTo>
                <a:cubicBezTo>
                  <a:pt x="8071532" y="502581"/>
                  <a:pt x="8097168" y="742429"/>
                  <a:pt x="8134126" y="1323439"/>
                </a:cubicBezTo>
                <a:cubicBezTo>
                  <a:pt x="6359423" y="1158678"/>
                  <a:pt x="3915594" y="1441589"/>
                  <a:pt x="0" y="1323439"/>
                </a:cubicBezTo>
                <a:cubicBezTo>
                  <a:pt x="-52747" y="826522"/>
                  <a:pt x="-93581" y="659507"/>
                  <a:pt x="0" y="0"/>
                </a:cubicBezTo>
                <a:close/>
              </a:path>
              <a:path w="8134126" h="1323439" stroke="0" extrusionOk="0">
                <a:moveTo>
                  <a:pt x="0" y="0"/>
                </a:moveTo>
                <a:cubicBezTo>
                  <a:pt x="2600703" y="11849"/>
                  <a:pt x="4274589" y="-161459"/>
                  <a:pt x="8134126" y="0"/>
                </a:cubicBezTo>
                <a:cubicBezTo>
                  <a:pt x="8119466" y="501774"/>
                  <a:pt x="8054191" y="1007572"/>
                  <a:pt x="8134126" y="1323439"/>
                </a:cubicBezTo>
                <a:cubicBezTo>
                  <a:pt x="4846458" y="1177579"/>
                  <a:pt x="1917647" y="1245115"/>
                  <a:pt x="0" y="1323439"/>
                </a:cubicBezTo>
                <a:cubicBezTo>
                  <a:pt x="-53371" y="1066481"/>
                  <a:pt x="-89897" y="500856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chờ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2D9B140-3CAB-4889-92C1-38C35B477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9154" y="594764"/>
            <a:ext cx="7653692" cy="38552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0532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6CD1D6F3-F948-4C90-B9DC-9F28D829F86F}"/>
              </a:ext>
            </a:extLst>
          </p:cNvPr>
          <p:cNvSpPr txBox="1"/>
          <p:nvPr/>
        </p:nvSpPr>
        <p:spPr>
          <a:xfrm>
            <a:off x="2326567" y="4744410"/>
            <a:ext cx="8134126" cy="1815882"/>
          </a:xfrm>
          <a:custGeom>
            <a:avLst/>
            <a:gdLst>
              <a:gd name="connsiteX0" fmla="*/ 0 w 8134126"/>
              <a:gd name="connsiteY0" fmla="*/ 0 h 1815882"/>
              <a:gd name="connsiteX1" fmla="*/ 8134126 w 8134126"/>
              <a:gd name="connsiteY1" fmla="*/ 0 h 1815882"/>
              <a:gd name="connsiteX2" fmla="*/ 8134126 w 8134126"/>
              <a:gd name="connsiteY2" fmla="*/ 1815882 h 1815882"/>
              <a:gd name="connsiteX3" fmla="*/ 0 w 8134126"/>
              <a:gd name="connsiteY3" fmla="*/ 1815882 h 1815882"/>
              <a:gd name="connsiteX4" fmla="*/ 0 w 8134126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126" h="1815882" fill="none" extrusionOk="0">
                <a:moveTo>
                  <a:pt x="0" y="0"/>
                </a:moveTo>
                <a:cubicBezTo>
                  <a:pt x="965652" y="5222"/>
                  <a:pt x="6314425" y="24918"/>
                  <a:pt x="8134126" y="0"/>
                </a:cubicBezTo>
                <a:cubicBezTo>
                  <a:pt x="8045045" y="810927"/>
                  <a:pt x="8242057" y="1321230"/>
                  <a:pt x="8134126" y="1815882"/>
                </a:cubicBezTo>
                <a:cubicBezTo>
                  <a:pt x="6359423" y="1651121"/>
                  <a:pt x="3915594" y="1934032"/>
                  <a:pt x="0" y="1815882"/>
                </a:cubicBezTo>
                <a:cubicBezTo>
                  <a:pt x="-147405" y="1540277"/>
                  <a:pt x="77581" y="880930"/>
                  <a:pt x="0" y="0"/>
                </a:cubicBezTo>
                <a:close/>
              </a:path>
              <a:path w="8134126" h="1815882" stroke="0" extrusionOk="0">
                <a:moveTo>
                  <a:pt x="0" y="0"/>
                </a:moveTo>
                <a:cubicBezTo>
                  <a:pt x="2600703" y="11849"/>
                  <a:pt x="4274589" y="-161459"/>
                  <a:pt x="8134126" y="0"/>
                </a:cubicBezTo>
                <a:cubicBezTo>
                  <a:pt x="8108741" y="588087"/>
                  <a:pt x="8010429" y="1217463"/>
                  <a:pt x="8134126" y="1815882"/>
                </a:cubicBezTo>
                <a:cubicBezTo>
                  <a:pt x="4846458" y="1670022"/>
                  <a:pt x="1917647" y="1737558"/>
                  <a:pt x="0" y="1815882"/>
                </a:cubicBezTo>
                <a:cubicBezTo>
                  <a:pt x="-4011" y="1213773"/>
                  <a:pt x="-140669" y="59878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bác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trai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gần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“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Muộn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chưa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Cậu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lính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gạc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cháu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hứa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đứng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gác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tới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28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ạ.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DEA77923-23B5-4F0D-B453-D0A5AAC0C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2502" y="522080"/>
            <a:ext cx="5613297" cy="38500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37857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>
            <a:extLst>
              <a:ext uri="{FF2B5EF4-FFF2-40B4-BE49-F238E27FC236}">
                <a16:creationId xmlns:a16="http://schemas.microsoft.com/office/drawing/2014/main" id="{D0EEE07D-44A1-42BF-853B-E4B760850A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989" y="3031384"/>
            <a:ext cx="3898449" cy="3165475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53381B87-95E5-4C73-8CC2-0EEA3D824181}"/>
              </a:ext>
            </a:extLst>
          </p:cNvPr>
          <p:cNvSpPr txBox="1"/>
          <p:nvPr/>
        </p:nvSpPr>
        <p:spPr>
          <a:xfrm>
            <a:off x="1808480" y="1145569"/>
            <a:ext cx="9133840" cy="707886"/>
          </a:xfrm>
          <a:custGeom>
            <a:avLst/>
            <a:gdLst>
              <a:gd name="connsiteX0" fmla="*/ 0 w 9133840"/>
              <a:gd name="connsiteY0" fmla="*/ 0 h 707886"/>
              <a:gd name="connsiteX1" fmla="*/ 9133840 w 9133840"/>
              <a:gd name="connsiteY1" fmla="*/ 0 h 707886"/>
              <a:gd name="connsiteX2" fmla="*/ 9133840 w 9133840"/>
              <a:gd name="connsiteY2" fmla="*/ 707886 h 707886"/>
              <a:gd name="connsiteX3" fmla="*/ 0 w 9133840"/>
              <a:gd name="connsiteY3" fmla="*/ 707886 h 707886"/>
              <a:gd name="connsiteX4" fmla="*/ 0 w 913384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3840" h="707886" fill="none" extrusionOk="0">
                <a:moveTo>
                  <a:pt x="0" y="0"/>
                </a:moveTo>
                <a:cubicBezTo>
                  <a:pt x="1776606" y="5222"/>
                  <a:pt x="5454967" y="24918"/>
                  <a:pt x="9133840" y="0"/>
                </a:cubicBezTo>
                <a:cubicBezTo>
                  <a:pt x="9193250" y="312948"/>
                  <a:pt x="9135749" y="396148"/>
                  <a:pt x="9133840" y="707886"/>
                </a:cubicBezTo>
                <a:cubicBezTo>
                  <a:pt x="8019056" y="543125"/>
                  <a:pt x="3740307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9133840" h="707886" stroke="0" extrusionOk="0">
                <a:moveTo>
                  <a:pt x="0" y="0"/>
                </a:moveTo>
                <a:cubicBezTo>
                  <a:pt x="3191774" y="11849"/>
                  <a:pt x="5923578" y="-161459"/>
                  <a:pt x="9133840" y="0"/>
                </a:cubicBezTo>
                <a:cubicBezTo>
                  <a:pt x="9180156" y="266683"/>
                  <a:pt x="9142602" y="423695"/>
                  <a:pt x="9133840" y="707886"/>
                </a:cubicBezTo>
                <a:cubicBezTo>
                  <a:pt x="6144469" y="562026"/>
                  <a:pt x="3759708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trả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endParaRPr lang="vi-VN" sz="4000" b="1" i="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C9F0C8-5296-445D-837E-AFBC0D144FAE}"/>
              </a:ext>
            </a:extLst>
          </p:cNvPr>
          <p:cNvSpPr txBox="1"/>
          <p:nvPr/>
        </p:nvSpPr>
        <p:spPr>
          <a:xfrm>
            <a:off x="3696932" y="2325492"/>
            <a:ext cx="7753388" cy="646331"/>
          </a:xfrm>
          <a:custGeom>
            <a:avLst/>
            <a:gdLst>
              <a:gd name="connsiteX0" fmla="*/ 0 w 7753388"/>
              <a:gd name="connsiteY0" fmla="*/ 0 h 646331"/>
              <a:gd name="connsiteX1" fmla="*/ 7753388 w 7753388"/>
              <a:gd name="connsiteY1" fmla="*/ 0 h 646331"/>
              <a:gd name="connsiteX2" fmla="*/ 7753388 w 7753388"/>
              <a:gd name="connsiteY2" fmla="*/ 646331 h 646331"/>
              <a:gd name="connsiteX3" fmla="*/ 0 w 7753388"/>
              <a:gd name="connsiteY3" fmla="*/ 646331 h 646331"/>
              <a:gd name="connsiteX4" fmla="*/ 0 w 7753388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3388" h="646331" fill="none" extrusionOk="0">
                <a:moveTo>
                  <a:pt x="0" y="0"/>
                </a:moveTo>
                <a:cubicBezTo>
                  <a:pt x="2434882" y="5222"/>
                  <a:pt x="6660549" y="24918"/>
                  <a:pt x="7753388" y="0"/>
                </a:cubicBezTo>
                <a:cubicBezTo>
                  <a:pt x="7753642" y="82799"/>
                  <a:pt x="7773166" y="500035"/>
                  <a:pt x="7753388" y="646331"/>
                </a:cubicBezTo>
                <a:cubicBezTo>
                  <a:pt x="5507595" y="481570"/>
                  <a:pt x="1332273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7753388" h="646331" stroke="0" extrusionOk="0">
                <a:moveTo>
                  <a:pt x="0" y="0"/>
                </a:moveTo>
                <a:cubicBezTo>
                  <a:pt x="2493116" y="11849"/>
                  <a:pt x="6448256" y="-161459"/>
                  <a:pt x="7753388" y="0"/>
                </a:cubicBezTo>
                <a:cubicBezTo>
                  <a:pt x="7728206" y="272270"/>
                  <a:pt x="7807290" y="451941"/>
                  <a:pt x="7753388" y="646331"/>
                </a:cubicBezTo>
                <a:cubicBezTo>
                  <a:pt x="5155952" y="500471"/>
                  <a:pt x="1231382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>
                <a:solidFill>
                  <a:srgbClr val="FF0066"/>
                </a:solidFill>
                <a:cs typeface="Arial" panose="020B0604020202020204" pitchFamily="34" charset="0"/>
              </a:rPr>
              <a:t>Cậu bé được giao nhiệm vụ gì?</a:t>
            </a:r>
            <a:endParaRPr lang="en-US" sz="3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C718893-0D20-48C4-AD15-69A449B3A386}"/>
              </a:ext>
            </a:extLst>
          </p:cNvPr>
          <p:cNvSpPr/>
          <p:nvPr/>
        </p:nvSpPr>
        <p:spPr>
          <a:xfrm>
            <a:off x="2547544" y="1954880"/>
            <a:ext cx="1104322" cy="657839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95A8CC4-D778-4707-B9CA-04A923627503}"/>
              </a:ext>
            </a:extLst>
          </p:cNvPr>
          <p:cNvSpPr txBox="1"/>
          <p:nvPr/>
        </p:nvSpPr>
        <p:spPr>
          <a:xfrm>
            <a:off x="4396438" y="3640863"/>
            <a:ext cx="7196122" cy="1200329"/>
          </a:xfrm>
          <a:custGeom>
            <a:avLst/>
            <a:gdLst>
              <a:gd name="connsiteX0" fmla="*/ 0 w 7196122"/>
              <a:gd name="connsiteY0" fmla="*/ 0 h 1200329"/>
              <a:gd name="connsiteX1" fmla="*/ 7196122 w 7196122"/>
              <a:gd name="connsiteY1" fmla="*/ 0 h 1200329"/>
              <a:gd name="connsiteX2" fmla="*/ 7196122 w 7196122"/>
              <a:gd name="connsiteY2" fmla="*/ 1200329 h 1200329"/>
              <a:gd name="connsiteX3" fmla="*/ 0 w 7196122"/>
              <a:gd name="connsiteY3" fmla="*/ 1200329 h 1200329"/>
              <a:gd name="connsiteX4" fmla="*/ 0 w 719612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96122" h="1200329" fill="none" extrusionOk="0">
                <a:moveTo>
                  <a:pt x="0" y="0"/>
                </a:moveTo>
                <a:cubicBezTo>
                  <a:pt x="2745345" y="5222"/>
                  <a:pt x="5476618" y="24918"/>
                  <a:pt x="7196122" y="0"/>
                </a:cubicBezTo>
                <a:cubicBezTo>
                  <a:pt x="7262856" y="180425"/>
                  <a:pt x="7249139" y="1037242"/>
                  <a:pt x="7196122" y="1200329"/>
                </a:cubicBezTo>
                <a:cubicBezTo>
                  <a:pt x="3856290" y="1035568"/>
                  <a:pt x="2480940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7196122" h="1200329" stroke="0" extrusionOk="0">
                <a:moveTo>
                  <a:pt x="0" y="0"/>
                </a:moveTo>
                <a:cubicBezTo>
                  <a:pt x="1235285" y="11849"/>
                  <a:pt x="5060751" y="-161459"/>
                  <a:pt x="7196122" y="0"/>
                </a:cubicBezTo>
                <a:cubicBezTo>
                  <a:pt x="7121080" y="255061"/>
                  <a:pt x="7266644" y="845340"/>
                  <a:pt x="7196122" y="1200329"/>
                </a:cubicBezTo>
                <a:cubicBezTo>
                  <a:pt x="5353849" y="1054469"/>
                  <a:pt x="337858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66"/>
                </a:solidFill>
                <a:cs typeface="Arial" panose="020B0604020202020204" pitchFamily="34" charset="0"/>
              </a:rPr>
              <a:t>Vì sao muộn rồi mà cậu bé vẫn chưa về?</a:t>
            </a:r>
            <a:endParaRPr lang="en-US" sz="3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Freeform: Shape 66">
            <a:extLst>
              <a:ext uri="{FF2B5EF4-FFF2-40B4-BE49-F238E27FC236}">
                <a16:creationId xmlns:a16="http://schemas.microsoft.com/office/drawing/2014/main" id="{1AA60DAB-344B-4D7C-9A2B-27E1E9CB5A10}"/>
              </a:ext>
            </a:extLst>
          </p:cNvPr>
          <p:cNvSpPr/>
          <p:nvPr/>
        </p:nvSpPr>
        <p:spPr>
          <a:xfrm>
            <a:off x="3920477" y="2985100"/>
            <a:ext cx="1104322" cy="666416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1E6C0E2-8651-48BA-86A5-E2A31BB9D2BB}"/>
              </a:ext>
            </a:extLst>
          </p:cNvPr>
          <p:cNvSpPr txBox="1"/>
          <p:nvPr/>
        </p:nvSpPr>
        <p:spPr>
          <a:xfrm>
            <a:off x="4713910" y="5343456"/>
            <a:ext cx="6736410" cy="1200329"/>
          </a:xfrm>
          <a:custGeom>
            <a:avLst/>
            <a:gdLst>
              <a:gd name="connsiteX0" fmla="*/ 0 w 6736410"/>
              <a:gd name="connsiteY0" fmla="*/ 0 h 1200329"/>
              <a:gd name="connsiteX1" fmla="*/ 6736410 w 6736410"/>
              <a:gd name="connsiteY1" fmla="*/ 0 h 1200329"/>
              <a:gd name="connsiteX2" fmla="*/ 6736410 w 6736410"/>
              <a:gd name="connsiteY2" fmla="*/ 1200329 h 1200329"/>
              <a:gd name="connsiteX3" fmla="*/ 0 w 6736410"/>
              <a:gd name="connsiteY3" fmla="*/ 1200329 h 1200329"/>
              <a:gd name="connsiteX4" fmla="*/ 0 w 6736410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36410" h="1200329" fill="none" extrusionOk="0">
                <a:moveTo>
                  <a:pt x="0" y="0"/>
                </a:moveTo>
                <a:cubicBezTo>
                  <a:pt x="2673267" y="5222"/>
                  <a:pt x="4388065" y="24918"/>
                  <a:pt x="6736410" y="0"/>
                </a:cubicBezTo>
                <a:cubicBezTo>
                  <a:pt x="6803144" y="180425"/>
                  <a:pt x="6789427" y="1037242"/>
                  <a:pt x="6736410" y="1200329"/>
                </a:cubicBezTo>
                <a:cubicBezTo>
                  <a:pt x="4075363" y="1035568"/>
                  <a:pt x="2559545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6736410" h="1200329" stroke="0" extrusionOk="0">
                <a:moveTo>
                  <a:pt x="0" y="0"/>
                </a:moveTo>
                <a:cubicBezTo>
                  <a:pt x="1939325" y="11849"/>
                  <a:pt x="3668136" y="-161459"/>
                  <a:pt x="6736410" y="0"/>
                </a:cubicBezTo>
                <a:cubicBezTo>
                  <a:pt x="6661368" y="255061"/>
                  <a:pt x="6806932" y="845340"/>
                  <a:pt x="6736410" y="1200329"/>
                </a:cubicBezTo>
                <a:cubicBezTo>
                  <a:pt x="4620154" y="1054469"/>
                  <a:pt x="2403112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FF0066"/>
                </a:solidFill>
                <a:cs typeface="Arial" panose="020B0604020202020204" pitchFamily="34" charset="0"/>
              </a:rPr>
              <a:t>Việc làm của cậu bé thể hiện điều gì?</a:t>
            </a:r>
            <a:endParaRPr lang="en-US" sz="3600" dirty="0">
              <a:solidFill>
                <a:srgbClr val="FF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E0BA31C9-312A-4DF3-AE74-23E849F3318E}"/>
              </a:ext>
            </a:extLst>
          </p:cNvPr>
          <p:cNvSpPr/>
          <p:nvPr/>
        </p:nvSpPr>
        <p:spPr>
          <a:xfrm>
            <a:off x="4396438" y="4724663"/>
            <a:ext cx="1104322" cy="666416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5113" y="974663"/>
            <a:ext cx="6371708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3322859" y="1130744"/>
            <a:ext cx="5856134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B5EE0D9C-F92A-4408-9D5D-8DC38946A18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39612" y="2128100"/>
            <a:ext cx="5877496" cy="791198"/>
          </a:xfrm>
          <a:prstGeom prst="rect">
            <a:avLst/>
          </a:prstGeom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3270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381B87-95E5-4C73-8CC2-0EEA3D824181}"/>
              </a:ext>
            </a:extLst>
          </p:cNvPr>
          <p:cNvSpPr txBox="1"/>
          <p:nvPr/>
        </p:nvSpPr>
        <p:spPr>
          <a:xfrm>
            <a:off x="1808480" y="1145569"/>
            <a:ext cx="9133840" cy="707886"/>
          </a:xfrm>
          <a:custGeom>
            <a:avLst/>
            <a:gdLst>
              <a:gd name="connsiteX0" fmla="*/ 0 w 9133840"/>
              <a:gd name="connsiteY0" fmla="*/ 0 h 707886"/>
              <a:gd name="connsiteX1" fmla="*/ 9133840 w 9133840"/>
              <a:gd name="connsiteY1" fmla="*/ 0 h 707886"/>
              <a:gd name="connsiteX2" fmla="*/ 9133840 w 9133840"/>
              <a:gd name="connsiteY2" fmla="*/ 707886 h 707886"/>
              <a:gd name="connsiteX3" fmla="*/ 0 w 9133840"/>
              <a:gd name="connsiteY3" fmla="*/ 707886 h 707886"/>
              <a:gd name="connsiteX4" fmla="*/ 0 w 913384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33840" h="707886" fill="none" extrusionOk="0">
                <a:moveTo>
                  <a:pt x="0" y="0"/>
                </a:moveTo>
                <a:cubicBezTo>
                  <a:pt x="1776606" y="5222"/>
                  <a:pt x="5454967" y="24918"/>
                  <a:pt x="9133840" y="0"/>
                </a:cubicBezTo>
                <a:cubicBezTo>
                  <a:pt x="9193250" y="312948"/>
                  <a:pt x="9135749" y="396148"/>
                  <a:pt x="9133840" y="707886"/>
                </a:cubicBezTo>
                <a:cubicBezTo>
                  <a:pt x="8019056" y="543125"/>
                  <a:pt x="3740307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9133840" h="707886" stroke="0" extrusionOk="0">
                <a:moveTo>
                  <a:pt x="0" y="0"/>
                </a:moveTo>
                <a:cubicBezTo>
                  <a:pt x="3191774" y="11849"/>
                  <a:pt x="5923578" y="-161459"/>
                  <a:pt x="9133840" y="0"/>
                </a:cubicBezTo>
                <a:cubicBezTo>
                  <a:pt x="9180156" y="266683"/>
                  <a:pt x="9142602" y="423695"/>
                  <a:pt x="9133840" y="707886"/>
                </a:cubicBezTo>
                <a:cubicBezTo>
                  <a:pt x="6144469" y="562026"/>
                  <a:pt x="3759708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 dirty="0">
                <a:solidFill>
                  <a:srgbClr val="FF0066"/>
                </a:solidFill>
                <a:cs typeface="Arial" panose="020B0604020202020204" pitchFamily="34" charset="0"/>
              </a:rPr>
              <a:t>Cậu bé được giao nhiệm vụ gì?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C9F0C8-5296-445D-837E-AFBC0D144FAE}"/>
              </a:ext>
            </a:extLst>
          </p:cNvPr>
          <p:cNvSpPr txBox="1"/>
          <p:nvPr/>
        </p:nvSpPr>
        <p:spPr>
          <a:xfrm>
            <a:off x="3554692" y="2669086"/>
            <a:ext cx="7753388" cy="1200329"/>
          </a:xfrm>
          <a:custGeom>
            <a:avLst/>
            <a:gdLst>
              <a:gd name="connsiteX0" fmla="*/ 0 w 7753388"/>
              <a:gd name="connsiteY0" fmla="*/ 0 h 1200329"/>
              <a:gd name="connsiteX1" fmla="*/ 7753388 w 7753388"/>
              <a:gd name="connsiteY1" fmla="*/ 0 h 1200329"/>
              <a:gd name="connsiteX2" fmla="*/ 7753388 w 7753388"/>
              <a:gd name="connsiteY2" fmla="*/ 1200329 h 1200329"/>
              <a:gd name="connsiteX3" fmla="*/ 0 w 7753388"/>
              <a:gd name="connsiteY3" fmla="*/ 1200329 h 1200329"/>
              <a:gd name="connsiteX4" fmla="*/ 0 w 7753388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3388" h="1200329" fill="none" extrusionOk="0">
                <a:moveTo>
                  <a:pt x="0" y="0"/>
                </a:moveTo>
                <a:cubicBezTo>
                  <a:pt x="2434882" y="5222"/>
                  <a:pt x="6660549" y="24918"/>
                  <a:pt x="7753388" y="0"/>
                </a:cubicBezTo>
                <a:cubicBezTo>
                  <a:pt x="7820122" y="180425"/>
                  <a:pt x="7806405" y="1037242"/>
                  <a:pt x="7753388" y="1200329"/>
                </a:cubicBezTo>
                <a:cubicBezTo>
                  <a:pt x="5507595" y="1035568"/>
                  <a:pt x="1332273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7753388" h="1200329" stroke="0" extrusionOk="0">
                <a:moveTo>
                  <a:pt x="0" y="0"/>
                </a:moveTo>
                <a:cubicBezTo>
                  <a:pt x="2493116" y="11849"/>
                  <a:pt x="6448256" y="-161459"/>
                  <a:pt x="7753388" y="0"/>
                </a:cubicBezTo>
                <a:cubicBezTo>
                  <a:pt x="7678346" y="255061"/>
                  <a:pt x="7823910" y="845340"/>
                  <a:pt x="7753388" y="1200329"/>
                </a:cubicBezTo>
                <a:cubicBezTo>
                  <a:pt x="5155952" y="1054469"/>
                  <a:pt x="1231382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b="1" dirty="0">
                <a:solidFill>
                  <a:srgbClr val="FF0066"/>
                </a:solidFill>
                <a:cs typeface="Arial" panose="020B0604020202020204" pitchFamily="34" charset="0"/>
              </a:rPr>
              <a:t>Cậu bé chơi trò đánh trận giả với các bạn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C718893-0D20-48C4-AD15-69A449B3A386}"/>
              </a:ext>
            </a:extLst>
          </p:cNvPr>
          <p:cNvSpPr/>
          <p:nvPr/>
        </p:nvSpPr>
        <p:spPr>
          <a:xfrm>
            <a:off x="2547544" y="1954880"/>
            <a:ext cx="1104322" cy="657839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A13977-8D13-41A8-B80A-105102847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006" y="4264207"/>
            <a:ext cx="3887104" cy="212269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206191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381B87-95E5-4C73-8CC2-0EEA3D824181}"/>
              </a:ext>
            </a:extLst>
          </p:cNvPr>
          <p:cNvSpPr txBox="1"/>
          <p:nvPr/>
        </p:nvSpPr>
        <p:spPr>
          <a:xfrm>
            <a:off x="955040" y="891569"/>
            <a:ext cx="10820400" cy="707886"/>
          </a:xfrm>
          <a:custGeom>
            <a:avLst/>
            <a:gdLst>
              <a:gd name="connsiteX0" fmla="*/ 0 w 10820400"/>
              <a:gd name="connsiteY0" fmla="*/ 0 h 707886"/>
              <a:gd name="connsiteX1" fmla="*/ 10820400 w 10820400"/>
              <a:gd name="connsiteY1" fmla="*/ 0 h 707886"/>
              <a:gd name="connsiteX2" fmla="*/ 10820400 w 10820400"/>
              <a:gd name="connsiteY2" fmla="*/ 707886 h 707886"/>
              <a:gd name="connsiteX3" fmla="*/ 0 w 10820400"/>
              <a:gd name="connsiteY3" fmla="*/ 707886 h 707886"/>
              <a:gd name="connsiteX4" fmla="*/ 0 w 1082040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20400" h="707886" fill="none" extrusionOk="0">
                <a:moveTo>
                  <a:pt x="0" y="0"/>
                </a:moveTo>
                <a:cubicBezTo>
                  <a:pt x="1896566" y="5222"/>
                  <a:pt x="9634928" y="24918"/>
                  <a:pt x="10820400" y="0"/>
                </a:cubicBezTo>
                <a:cubicBezTo>
                  <a:pt x="10879810" y="312948"/>
                  <a:pt x="10822309" y="396148"/>
                  <a:pt x="10820400" y="707886"/>
                </a:cubicBezTo>
                <a:cubicBezTo>
                  <a:pt x="9731910" y="543125"/>
                  <a:pt x="3632521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10820400" h="707886" stroke="0" extrusionOk="0">
                <a:moveTo>
                  <a:pt x="0" y="0"/>
                </a:moveTo>
                <a:cubicBezTo>
                  <a:pt x="2397273" y="11849"/>
                  <a:pt x="7685460" y="-161459"/>
                  <a:pt x="10820400" y="0"/>
                </a:cubicBezTo>
                <a:cubicBezTo>
                  <a:pt x="10866716" y="266683"/>
                  <a:pt x="10829162" y="423695"/>
                  <a:pt x="10820400" y="707886"/>
                </a:cubicBezTo>
                <a:cubicBezTo>
                  <a:pt x="7475373" y="562026"/>
                  <a:pt x="2197000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>
                <a:solidFill>
                  <a:srgbClr val="FF0066"/>
                </a:solidFill>
                <a:cs typeface="Arial" panose="020B0604020202020204" pitchFamily="34" charset="0"/>
              </a:rPr>
              <a:t>Vì sao muộn rồi mà cậu bé vẫn chưa về?</a:t>
            </a:r>
            <a:endParaRPr lang="vi-VN" sz="4000" b="1" dirty="0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C9F0C8-5296-445D-837E-AFBC0D144FAE}"/>
              </a:ext>
            </a:extLst>
          </p:cNvPr>
          <p:cNvSpPr txBox="1"/>
          <p:nvPr/>
        </p:nvSpPr>
        <p:spPr>
          <a:xfrm>
            <a:off x="2395144" y="2246742"/>
            <a:ext cx="9085656" cy="1754326"/>
          </a:xfrm>
          <a:custGeom>
            <a:avLst/>
            <a:gdLst>
              <a:gd name="connsiteX0" fmla="*/ 0 w 9085656"/>
              <a:gd name="connsiteY0" fmla="*/ 0 h 1754326"/>
              <a:gd name="connsiteX1" fmla="*/ 9085656 w 9085656"/>
              <a:gd name="connsiteY1" fmla="*/ 0 h 1754326"/>
              <a:gd name="connsiteX2" fmla="*/ 9085656 w 9085656"/>
              <a:gd name="connsiteY2" fmla="*/ 1754326 h 1754326"/>
              <a:gd name="connsiteX3" fmla="*/ 0 w 9085656"/>
              <a:gd name="connsiteY3" fmla="*/ 1754326 h 1754326"/>
              <a:gd name="connsiteX4" fmla="*/ 0 w 9085656"/>
              <a:gd name="connsiteY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085656" h="1754326" fill="none" extrusionOk="0">
                <a:moveTo>
                  <a:pt x="0" y="0"/>
                </a:moveTo>
                <a:cubicBezTo>
                  <a:pt x="3407664" y="5222"/>
                  <a:pt x="7738948" y="24918"/>
                  <a:pt x="9085656" y="0"/>
                </a:cubicBezTo>
                <a:cubicBezTo>
                  <a:pt x="9150231" y="239465"/>
                  <a:pt x="8987583" y="1500058"/>
                  <a:pt x="9085656" y="1754326"/>
                </a:cubicBezTo>
                <a:cubicBezTo>
                  <a:pt x="7421515" y="1589565"/>
                  <a:pt x="3517412" y="1872476"/>
                  <a:pt x="0" y="1754326"/>
                </a:cubicBezTo>
                <a:cubicBezTo>
                  <a:pt x="-8328" y="1287393"/>
                  <a:pt x="-71301" y="628243"/>
                  <a:pt x="0" y="0"/>
                </a:cubicBezTo>
                <a:close/>
              </a:path>
              <a:path w="9085656" h="1754326" stroke="0" extrusionOk="0">
                <a:moveTo>
                  <a:pt x="0" y="0"/>
                </a:moveTo>
                <a:cubicBezTo>
                  <a:pt x="940391" y="11849"/>
                  <a:pt x="4766031" y="-161459"/>
                  <a:pt x="9085656" y="0"/>
                </a:cubicBezTo>
                <a:cubicBezTo>
                  <a:pt x="9059842" y="606792"/>
                  <a:pt x="8939126" y="1569389"/>
                  <a:pt x="9085656" y="1754326"/>
                </a:cubicBezTo>
                <a:cubicBezTo>
                  <a:pt x="6450408" y="1608466"/>
                  <a:pt x="2341849" y="1676002"/>
                  <a:pt x="0" y="1754326"/>
                </a:cubicBezTo>
                <a:cubicBezTo>
                  <a:pt x="-86507" y="1268396"/>
                  <a:pt x="-134028" y="80093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b="1">
                <a:solidFill>
                  <a:srgbClr val="FF0066"/>
                </a:solidFill>
                <a:cs typeface="Arial" panose="020B0604020202020204" pitchFamily="34" charset="0"/>
              </a:rPr>
              <a:t>Khi các bạn đã ra về hết mà cậu vẫn chưa về vì cậu đã hứa đứng gác cho đến khi có người tới thay.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C718893-0D20-48C4-AD15-69A449B3A386}"/>
              </a:ext>
            </a:extLst>
          </p:cNvPr>
          <p:cNvSpPr/>
          <p:nvPr/>
        </p:nvSpPr>
        <p:spPr>
          <a:xfrm>
            <a:off x="1054024" y="1599455"/>
            <a:ext cx="1242136" cy="1031985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37242D-A448-4358-9B23-1CA037773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039" y="4350139"/>
            <a:ext cx="3930667" cy="2131941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3871540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381B87-95E5-4C73-8CC2-0EEA3D824181}"/>
              </a:ext>
            </a:extLst>
          </p:cNvPr>
          <p:cNvSpPr txBox="1"/>
          <p:nvPr/>
        </p:nvSpPr>
        <p:spPr>
          <a:xfrm>
            <a:off x="1808480" y="1145569"/>
            <a:ext cx="9662160" cy="707886"/>
          </a:xfrm>
          <a:custGeom>
            <a:avLst/>
            <a:gdLst>
              <a:gd name="connsiteX0" fmla="*/ 0 w 9662160"/>
              <a:gd name="connsiteY0" fmla="*/ 0 h 707886"/>
              <a:gd name="connsiteX1" fmla="*/ 9662160 w 9662160"/>
              <a:gd name="connsiteY1" fmla="*/ 0 h 707886"/>
              <a:gd name="connsiteX2" fmla="*/ 9662160 w 9662160"/>
              <a:gd name="connsiteY2" fmla="*/ 707886 h 707886"/>
              <a:gd name="connsiteX3" fmla="*/ 0 w 9662160"/>
              <a:gd name="connsiteY3" fmla="*/ 707886 h 707886"/>
              <a:gd name="connsiteX4" fmla="*/ 0 w 9662160"/>
              <a:gd name="connsiteY4" fmla="*/ 0 h 707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62160" h="707886" fill="none" extrusionOk="0">
                <a:moveTo>
                  <a:pt x="0" y="0"/>
                </a:moveTo>
                <a:cubicBezTo>
                  <a:pt x="4682392" y="5222"/>
                  <a:pt x="6531975" y="24918"/>
                  <a:pt x="9662160" y="0"/>
                </a:cubicBezTo>
                <a:cubicBezTo>
                  <a:pt x="9721570" y="312948"/>
                  <a:pt x="9664069" y="396148"/>
                  <a:pt x="9662160" y="707886"/>
                </a:cubicBezTo>
                <a:cubicBezTo>
                  <a:pt x="7775173" y="543125"/>
                  <a:pt x="2053715" y="826036"/>
                  <a:pt x="0" y="707886"/>
                </a:cubicBezTo>
                <a:cubicBezTo>
                  <a:pt x="-25096" y="447386"/>
                  <a:pt x="-54860" y="82424"/>
                  <a:pt x="0" y="0"/>
                </a:cubicBezTo>
                <a:close/>
              </a:path>
              <a:path w="9662160" h="707886" stroke="0" extrusionOk="0">
                <a:moveTo>
                  <a:pt x="0" y="0"/>
                </a:moveTo>
                <a:cubicBezTo>
                  <a:pt x="3488450" y="11849"/>
                  <a:pt x="4887306" y="-161459"/>
                  <a:pt x="9662160" y="0"/>
                </a:cubicBezTo>
                <a:cubicBezTo>
                  <a:pt x="9708476" y="266683"/>
                  <a:pt x="9670922" y="423695"/>
                  <a:pt x="9662160" y="707886"/>
                </a:cubicBezTo>
                <a:cubicBezTo>
                  <a:pt x="5189409" y="562026"/>
                  <a:pt x="3580857" y="629562"/>
                  <a:pt x="0" y="707886"/>
                </a:cubicBezTo>
                <a:cubicBezTo>
                  <a:pt x="62918" y="356284"/>
                  <a:pt x="-6891" y="34569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>
                <a:solidFill>
                  <a:srgbClr val="FF0066"/>
                </a:solidFill>
                <a:cs typeface="Arial" panose="020B0604020202020204" pitchFamily="34" charset="0"/>
              </a:rPr>
              <a:t>Việc làm của cậu bé thể hiện điều gì?</a:t>
            </a:r>
            <a:endParaRPr lang="vi-VN" sz="4000" b="1" dirty="0">
              <a:solidFill>
                <a:srgbClr val="FF0066"/>
              </a:solidFill>
              <a:cs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AAC9F0C8-5296-445D-837E-AFBC0D144FAE}"/>
              </a:ext>
            </a:extLst>
          </p:cNvPr>
          <p:cNvSpPr txBox="1"/>
          <p:nvPr/>
        </p:nvSpPr>
        <p:spPr>
          <a:xfrm>
            <a:off x="3029992" y="2448554"/>
            <a:ext cx="8278088" cy="1200329"/>
          </a:xfrm>
          <a:custGeom>
            <a:avLst/>
            <a:gdLst>
              <a:gd name="connsiteX0" fmla="*/ 0 w 8278088"/>
              <a:gd name="connsiteY0" fmla="*/ 0 h 1200329"/>
              <a:gd name="connsiteX1" fmla="*/ 8278088 w 8278088"/>
              <a:gd name="connsiteY1" fmla="*/ 0 h 1200329"/>
              <a:gd name="connsiteX2" fmla="*/ 8278088 w 8278088"/>
              <a:gd name="connsiteY2" fmla="*/ 1200329 h 1200329"/>
              <a:gd name="connsiteX3" fmla="*/ 0 w 8278088"/>
              <a:gd name="connsiteY3" fmla="*/ 1200329 h 1200329"/>
              <a:gd name="connsiteX4" fmla="*/ 0 w 8278088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278088" h="1200329" fill="none" extrusionOk="0">
                <a:moveTo>
                  <a:pt x="0" y="0"/>
                </a:moveTo>
                <a:cubicBezTo>
                  <a:pt x="894663" y="5222"/>
                  <a:pt x="6186732" y="24918"/>
                  <a:pt x="8278088" y="0"/>
                </a:cubicBezTo>
                <a:cubicBezTo>
                  <a:pt x="8344822" y="180425"/>
                  <a:pt x="8331105" y="1037242"/>
                  <a:pt x="8278088" y="1200329"/>
                </a:cubicBezTo>
                <a:cubicBezTo>
                  <a:pt x="7437485" y="1035568"/>
                  <a:pt x="1510106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8278088" h="1200329" stroke="0" extrusionOk="0">
                <a:moveTo>
                  <a:pt x="0" y="0"/>
                </a:moveTo>
                <a:cubicBezTo>
                  <a:pt x="1261967" y="11849"/>
                  <a:pt x="6767115" y="-161459"/>
                  <a:pt x="8278088" y="0"/>
                </a:cubicBezTo>
                <a:cubicBezTo>
                  <a:pt x="8203046" y="255061"/>
                  <a:pt x="8348610" y="845340"/>
                  <a:pt x="8278088" y="1200329"/>
                </a:cubicBezTo>
                <a:cubicBezTo>
                  <a:pt x="5004044" y="1054469"/>
                  <a:pt x="3485511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571500" lvl="0" indent="-571500" algn="just">
              <a:buFont typeface="Arial" panose="020B0604020202020204" pitchFamily="34" charset="0"/>
              <a:buChar char="•"/>
            </a:pPr>
            <a:r>
              <a:rPr lang="vi-VN" sz="3600" b="1">
                <a:solidFill>
                  <a:srgbClr val="FF0066"/>
                </a:solidFill>
                <a:cs typeface="Arial" panose="020B0604020202020204" pitchFamily="34" charset="0"/>
              </a:rPr>
              <a:t>Việc làm đó thể hiện cậu bé là người giữ đúng lời hứa của mình.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5" name="Freeform: Shape 64">
            <a:extLst>
              <a:ext uri="{FF2B5EF4-FFF2-40B4-BE49-F238E27FC236}">
                <a16:creationId xmlns:a16="http://schemas.microsoft.com/office/drawing/2014/main" id="{0C718893-0D20-48C4-AD15-69A449B3A386}"/>
              </a:ext>
            </a:extLst>
          </p:cNvPr>
          <p:cNvSpPr/>
          <p:nvPr/>
        </p:nvSpPr>
        <p:spPr>
          <a:xfrm>
            <a:off x="1874368" y="1853695"/>
            <a:ext cx="1089736" cy="920400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F51454-76AE-4FCF-B8EA-3782A61D7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926" y="4012831"/>
            <a:ext cx="4084713" cy="248499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407261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64" grpId="0" animBg="1"/>
      <p:bldP spid="6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976367" y="1460229"/>
            <a:ext cx="9782384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3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E6F40A9E-8AF4-424F-9E45-0364B539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85E31D-7B95-4708-AF7A-2F0FA4A6071B}"/>
              </a:ext>
            </a:extLst>
          </p:cNvPr>
          <p:cNvSpPr txBox="1"/>
          <p:nvPr/>
        </p:nvSpPr>
        <p:spPr>
          <a:xfrm>
            <a:off x="2133600" y="2164080"/>
            <a:ext cx="784352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vì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sao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phải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mình</a:t>
            </a:r>
            <a:r>
              <a:rPr lang="en-US" sz="4800" b="1" dirty="0">
                <a:solidFill>
                  <a:srgbClr val="00354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5081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59"/>
            <a:ext cx="11419840" cy="6266023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1204231C-DAFA-4530-B708-498AB3D1AF0E}"/>
              </a:ext>
            </a:extLst>
          </p:cNvPr>
          <p:cNvSpPr/>
          <p:nvPr/>
        </p:nvSpPr>
        <p:spPr>
          <a:xfrm>
            <a:off x="1958340" y="124617"/>
            <a:ext cx="8498840" cy="600224"/>
          </a:xfrm>
          <a:custGeom>
            <a:avLst/>
            <a:gdLst>
              <a:gd name="connsiteX0" fmla="*/ 0 w 8498840"/>
              <a:gd name="connsiteY0" fmla="*/ 100039 h 600224"/>
              <a:gd name="connsiteX1" fmla="*/ 100039 w 8498840"/>
              <a:gd name="connsiteY1" fmla="*/ 0 h 600224"/>
              <a:gd name="connsiteX2" fmla="*/ 609820 w 8498840"/>
              <a:gd name="connsiteY2" fmla="*/ 0 h 600224"/>
              <a:gd name="connsiteX3" fmla="*/ 1036614 w 8498840"/>
              <a:gd name="connsiteY3" fmla="*/ 0 h 600224"/>
              <a:gd name="connsiteX4" fmla="*/ 1463407 w 8498840"/>
              <a:gd name="connsiteY4" fmla="*/ 0 h 600224"/>
              <a:gd name="connsiteX5" fmla="*/ 1807213 w 8498840"/>
              <a:gd name="connsiteY5" fmla="*/ 0 h 600224"/>
              <a:gd name="connsiteX6" fmla="*/ 2316994 w 8498840"/>
              <a:gd name="connsiteY6" fmla="*/ 0 h 600224"/>
              <a:gd name="connsiteX7" fmla="*/ 3075738 w 8498840"/>
              <a:gd name="connsiteY7" fmla="*/ 0 h 600224"/>
              <a:gd name="connsiteX8" fmla="*/ 3668507 w 8498840"/>
              <a:gd name="connsiteY8" fmla="*/ 0 h 600224"/>
              <a:gd name="connsiteX9" fmla="*/ 4095300 w 8498840"/>
              <a:gd name="connsiteY9" fmla="*/ 0 h 600224"/>
              <a:gd name="connsiteX10" fmla="*/ 4522094 w 8498840"/>
              <a:gd name="connsiteY10" fmla="*/ 0 h 600224"/>
              <a:gd name="connsiteX11" fmla="*/ 4948887 w 8498840"/>
              <a:gd name="connsiteY11" fmla="*/ 0 h 600224"/>
              <a:gd name="connsiteX12" fmla="*/ 5292693 w 8498840"/>
              <a:gd name="connsiteY12" fmla="*/ 0 h 600224"/>
              <a:gd name="connsiteX13" fmla="*/ 5719486 w 8498840"/>
              <a:gd name="connsiteY13" fmla="*/ 0 h 600224"/>
              <a:gd name="connsiteX14" fmla="*/ 6312255 w 8498840"/>
              <a:gd name="connsiteY14" fmla="*/ 0 h 600224"/>
              <a:gd name="connsiteX15" fmla="*/ 7070999 w 8498840"/>
              <a:gd name="connsiteY15" fmla="*/ 0 h 600224"/>
              <a:gd name="connsiteX16" fmla="*/ 7746755 w 8498840"/>
              <a:gd name="connsiteY16" fmla="*/ 0 h 600224"/>
              <a:gd name="connsiteX17" fmla="*/ 8398801 w 8498840"/>
              <a:gd name="connsiteY17" fmla="*/ 0 h 600224"/>
              <a:gd name="connsiteX18" fmla="*/ 8498840 w 8498840"/>
              <a:gd name="connsiteY18" fmla="*/ 100039 h 600224"/>
              <a:gd name="connsiteX19" fmla="*/ 8498840 w 8498840"/>
              <a:gd name="connsiteY19" fmla="*/ 500185 h 600224"/>
              <a:gd name="connsiteX20" fmla="*/ 8398801 w 8498840"/>
              <a:gd name="connsiteY20" fmla="*/ 600224 h 600224"/>
              <a:gd name="connsiteX21" fmla="*/ 7972008 w 8498840"/>
              <a:gd name="connsiteY21" fmla="*/ 600224 h 600224"/>
              <a:gd name="connsiteX22" fmla="*/ 7545214 w 8498840"/>
              <a:gd name="connsiteY22" fmla="*/ 600224 h 600224"/>
              <a:gd name="connsiteX23" fmla="*/ 6869458 w 8498840"/>
              <a:gd name="connsiteY23" fmla="*/ 600224 h 600224"/>
              <a:gd name="connsiteX24" fmla="*/ 6193701 w 8498840"/>
              <a:gd name="connsiteY24" fmla="*/ 600224 h 600224"/>
              <a:gd name="connsiteX25" fmla="*/ 5600933 w 8498840"/>
              <a:gd name="connsiteY25" fmla="*/ 600224 h 600224"/>
              <a:gd name="connsiteX26" fmla="*/ 4925176 w 8498840"/>
              <a:gd name="connsiteY26" fmla="*/ 600224 h 600224"/>
              <a:gd name="connsiteX27" fmla="*/ 4166432 w 8498840"/>
              <a:gd name="connsiteY27" fmla="*/ 600224 h 600224"/>
              <a:gd name="connsiteX28" fmla="*/ 3739639 w 8498840"/>
              <a:gd name="connsiteY28" fmla="*/ 600224 h 600224"/>
              <a:gd name="connsiteX29" fmla="*/ 3229858 w 8498840"/>
              <a:gd name="connsiteY29" fmla="*/ 600224 h 600224"/>
              <a:gd name="connsiteX30" fmla="*/ 2720077 w 8498840"/>
              <a:gd name="connsiteY30" fmla="*/ 600224 h 600224"/>
              <a:gd name="connsiteX31" fmla="*/ 2210296 w 8498840"/>
              <a:gd name="connsiteY31" fmla="*/ 600224 h 600224"/>
              <a:gd name="connsiteX32" fmla="*/ 1617527 w 8498840"/>
              <a:gd name="connsiteY32" fmla="*/ 600224 h 600224"/>
              <a:gd name="connsiteX33" fmla="*/ 1024758 w 8498840"/>
              <a:gd name="connsiteY33" fmla="*/ 600224 h 600224"/>
              <a:gd name="connsiteX34" fmla="*/ 100039 w 8498840"/>
              <a:gd name="connsiteY34" fmla="*/ 600224 h 600224"/>
              <a:gd name="connsiteX35" fmla="*/ 0 w 8498840"/>
              <a:gd name="connsiteY35" fmla="*/ 500185 h 600224"/>
              <a:gd name="connsiteX36" fmla="*/ 0 w 8498840"/>
              <a:gd name="connsiteY36" fmla="*/ 100039 h 600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498840" h="600224" fill="none" extrusionOk="0">
                <a:moveTo>
                  <a:pt x="0" y="100039"/>
                </a:moveTo>
                <a:cubicBezTo>
                  <a:pt x="2752" y="40175"/>
                  <a:pt x="49358" y="801"/>
                  <a:pt x="100039" y="0"/>
                </a:cubicBezTo>
                <a:cubicBezTo>
                  <a:pt x="328599" y="-5986"/>
                  <a:pt x="389022" y="10837"/>
                  <a:pt x="609820" y="0"/>
                </a:cubicBezTo>
                <a:cubicBezTo>
                  <a:pt x="830618" y="-10837"/>
                  <a:pt x="908193" y="17873"/>
                  <a:pt x="1036614" y="0"/>
                </a:cubicBezTo>
                <a:cubicBezTo>
                  <a:pt x="1165035" y="-17873"/>
                  <a:pt x="1377045" y="3358"/>
                  <a:pt x="1463407" y="0"/>
                </a:cubicBezTo>
                <a:cubicBezTo>
                  <a:pt x="1549769" y="-3358"/>
                  <a:pt x="1691272" y="20303"/>
                  <a:pt x="1807213" y="0"/>
                </a:cubicBezTo>
                <a:cubicBezTo>
                  <a:pt x="1923154" y="-20303"/>
                  <a:pt x="2194199" y="4741"/>
                  <a:pt x="2316994" y="0"/>
                </a:cubicBezTo>
                <a:cubicBezTo>
                  <a:pt x="2439789" y="-4741"/>
                  <a:pt x="2848569" y="57135"/>
                  <a:pt x="3075738" y="0"/>
                </a:cubicBezTo>
                <a:cubicBezTo>
                  <a:pt x="3302907" y="-57135"/>
                  <a:pt x="3526013" y="40735"/>
                  <a:pt x="3668507" y="0"/>
                </a:cubicBezTo>
                <a:cubicBezTo>
                  <a:pt x="3811001" y="-40735"/>
                  <a:pt x="3946967" y="10529"/>
                  <a:pt x="4095300" y="0"/>
                </a:cubicBezTo>
                <a:cubicBezTo>
                  <a:pt x="4243633" y="-10529"/>
                  <a:pt x="4414788" y="9071"/>
                  <a:pt x="4522094" y="0"/>
                </a:cubicBezTo>
                <a:cubicBezTo>
                  <a:pt x="4629400" y="-9071"/>
                  <a:pt x="4797334" y="36924"/>
                  <a:pt x="4948887" y="0"/>
                </a:cubicBezTo>
                <a:cubicBezTo>
                  <a:pt x="5100440" y="-36924"/>
                  <a:pt x="5191145" y="4021"/>
                  <a:pt x="5292693" y="0"/>
                </a:cubicBezTo>
                <a:cubicBezTo>
                  <a:pt x="5394241" y="-4021"/>
                  <a:pt x="5592080" y="10037"/>
                  <a:pt x="5719486" y="0"/>
                </a:cubicBezTo>
                <a:cubicBezTo>
                  <a:pt x="5846892" y="-10037"/>
                  <a:pt x="6180119" y="33541"/>
                  <a:pt x="6312255" y="0"/>
                </a:cubicBezTo>
                <a:cubicBezTo>
                  <a:pt x="6444391" y="-33541"/>
                  <a:pt x="6834203" y="85408"/>
                  <a:pt x="7070999" y="0"/>
                </a:cubicBezTo>
                <a:cubicBezTo>
                  <a:pt x="7307795" y="-85408"/>
                  <a:pt x="7592767" y="53751"/>
                  <a:pt x="7746755" y="0"/>
                </a:cubicBezTo>
                <a:cubicBezTo>
                  <a:pt x="7900743" y="-53751"/>
                  <a:pt x="8262666" y="49490"/>
                  <a:pt x="8398801" y="0"/>
                </a:cubicBezTo>
                <a:cubicBezTo>
                  <a:pt x="8446464" y="-12676"/>
                  <a:pt x="8496378" y="43746"/>
                  <a:pt x="8498840" y="100039"/>
                </a:cubicBezTo>
                <a:cubicBezTo>
                  <a:pt x="8538221" y="239712"/>
                  <a:pt x="8466020" y="389148"/>
                  <a:pt x="8498840" y="500185"/>
                </a:cubicBezTo>
                <a:cubicBezTo>
                  <a:pt x="8493437" y="556550"/>
                  <a:pt x="8449850" y="594203"/>
                  <a:pt x="8398801" y="600224"/>
                </a:cubicBezTo>
                <a:cubicBezTo>
                  <a:pt x="8266918" y="644450"/>
                  <a:pt x="8131775" y="567640"/>
                  <a:pt x="7972008" y="600224"/>
                </a:cubicBezTo>
                <a:cubicBezTo>
                  <a:pt x="7812241" y="632808"/>
                  <a:pt x="7744263" y="572877"/>
                  <a:pt x="7545214" y="600224"/>
                </a:cubicBezTo>
                <a:cubicBezTo>
                  <a:pt x="7346165" y="627571"/>
                  <a:pt x="7197489" y="587612"/>
                  <a:pt x="6869458" y="600224"/>
                </a:cubicBezTo>
                <a:cubicBezTo>
                  <a:pt x="6541427" y="612836"/>
                  <a:pt x="6442968" y="530722"/>
                  <a:pt x="6193701" y="600224"/>
                </a:cubicBezTo>
                <a:cubicBezTo>
                  <a:pt x="5944434" y="669726"/>
                  <a:pt x="5869837" y="566806"/>
                  <a:pt x="5600933" y="600224"/>
                </a:cubicBezTo>
                <a:cubicBezTo>
                  <a:pt x="5332029" y="633642"/>
                  <a:pt x="5215630" y="547386"/>
                  <a:pt x="4925176" y="600224"/>
                </a:cubicBezTo>
                <a:cubicBezTo>
                  <a:pt x="4634722" y="653062"/>
                  <a:pt x="4504401" y="542199"/>
                  <a:pt x="4166432" y="600224"/>
                </a:cubicBezTo>
                <a:cubicBezTo>
                  <a:pt x="3828463" y="658249"/>
                  <a:pt x="3901215" y="559502"/>
                  <a:pt x="3739639" y="600224"/>
                </a:cubicBezTo>
                <a:cubicBezTo>
                  <a:pt x="3578063" y="640946"/>
                  <a:pt x="3383680" y="551262"/>
                  <a:pt x="3229858" y="600224"/>
                </a:cubicBezTo>
                <a:cubicBezTo>
                  <a:pt x="3076036" y="649186"/>
                  <a:pt x="2960576" y="557777"/>
                  <a:pt x="2720077" y="600224"/>
                </a:cubicBezTo>
                <a:cubicBezTo>
                  <a:pt x="2479578" y="642671"/>
                  <a:pt x="2363299" y="558036"/>
                  <a:pt x="2210296" y="600224"/>
                </a:cubicBezTo>
                <a:cubicBezTo>
                  <a:pt x="2057293" y="642412"/>
                  <a:pt x="1755043" y="566758"/>
                  <a:pt x="1617527" y="600224"/>
                </a:cubicBezTo>
                <a:cubicBezTo>
                  <a:pt x="1480011" y="633690"/>
                  <a:pt x="1319186" y="583862"/>
                  <a:pt x="1024758" y="600224"/>
                </a:cubicBezTo>
                <a:cubicBezTo>
                  <a:pt x="730330" y="616586"/>
                  <a:pt x="490069" y="580308"/>
                  <a:pt x="100039" y="600224"/>
                </a:cubicBezTo>
                <a:cubicBezTo>
                  <a:pt x="46400" y="610884"/>
                  <a:pt x="-3732" y="570050"/>
                  <a:pt x="0" y="500185"/>
                </a:cubicBezTo>
                <a:cubicBezTo>
                  <a:pt x="-29860" y="317881"/>
                  <a:pt x="15955" y="253339"/>
                  <a:pt x="0" y="100039"/>
                </a:cubicBezTo>
                <a:close/>
              </a:path>
              <a:path w="8498840" h="600224" stroke="0" extrusionOk="0">
                <a:moveTo>
                  <a:pt x="0" y="100039"/>
                </a:moveTo>
                <a:cubicBezTo>
                  <a:pt x="-260" y="40771"/>
                  <a:pt x="60479" y="-3429"/>
                  <a:pt x="100039" y="0"/>
                </a:cubicBezTo>
                <a:cubicBezTo>
                  <a:pt x="269065" y="-9877"/>
                  <a:pt x="410177" y="54030"/>
                  <a:pt x="609820" y="0"/>
                </a:cubicBezTo>
                <a:cubicBezTo>
                  <a:pt x="809463" y="-54030"/>
                  <a:pt x="914957" y="49154"/>
                  <a:pt x="1036614" y="0"/>
                </a:cubicBezTo>
                <a:cubicBezTo>
                  <a:pt x="1158271" y="-49154"/>
                  <a:pt x="1301010" y="53568"/>
                  <a:pt x="1546395" y="0"/>
                </a:cubicBezTo>
                <a:cubicBezTo>
                  <a:pt x="1791780" y="-53568"/>
                  <a:pt x="1864185" y="15681"/>
                  <a:pt x="2056176" y="0"/>
                </a:cubicBezTo>
                <a:cubicBezTo>
                  <a:pt x="2248167" y="-15681"/>
                  <a:pt x="2274828" y="51160"/>
                  <a:pt x="2482969" y="0"/>
                </a:cubicBezTo>
                <a:cubicBezTo>
                  <a:pt x="2691110" y="-51160"/>
                  <a:pt x="3002128" y="28894"/>
                  <a:pt x="3241713" y="0"/>
                </a:cubicBezTo>
                <a:cubicBezTo>
                  <a:pt x="3481298" y="-28894"/>
                  <a:pt x="3612267" y="67095"/>
                  <a:pt x="3917470" y="0"/>
                </a:cubicBezTo>
                <a:cubicBezTo>
                  <a:pt x="4222673" y="-67095"/>
                  <a:pt x="4267571" y="1611"/>
                  <a:pt x="4427251" y="0"/>
                </a:cubicBezTo>
                <a:cubicBezTo>
                  <a:pt x="4586931" y="-1611"/>
                  <a:pt x="4652026" y="3380"/>
                  <a:pt x="4854044" y="0"/>
                </a:cubicBezTo>
                <a:cubicBezTo>
                  <a:pt x="5056062" y="-3380"/>
                  <a:pt x="5089998" y="33723"/>
                  <a:pt x="5197850" y="0"/>
                </a:cubicBezTo>
                <a:cubicBezTo>
                  <a:pt x="5305702" y="-33723"/>
                  <a:pt x="5565219" y="18509"/>
                  <a:pt x="5790619" y="0"/>
                </a:cubicBezTo>
                <a:cubicBezTo>
                  <a:pt x="6016019" y="-18509"/>
                  <a:pt x="6287967" y="69437"/>
                  <a:pt x="6549363" y="0"/>
                </a:cubicBezTo>
                <a:cubicBezTo>
                  <a:pt x="6810759" y="-69437"/>
                  <a:pt x="6815087" y="30582"/>
                  <a:pt x="6893168" y="0"/>
                </a:cubicBezTo>
                <a:cubicBezTo>
                  <a:pt x="6971249" y="-30582"/>
                  <a:pt x="7417810" y="60256"/>
                  <a:pt x="7568925" y="0"/>
                </a:cubicBezTo>
                <a:cubicBezTo>
                  <a:pt x="7720040" y="-60256"/>
                  <a:pt x="8072058" y="84544"/>
                  <a:pt x="8398801" y="0"/>
                </a:cubicBezTo>
                <a:cubicBezTo>
                  <a:pt x="8449229" y="6331"/>
                  <a:pt x="8502313" y="35918"/>
                  <a:pt x="8498840" y="100039"/>
                </a:cubicBezTo>
                <a:cubicBezTo>
                  <a:pt x="8507883" y="190633"/>
                  <a:pt x="8464107" y="353364"/>
                  <a:pt x="8498840" y="500185"/>
                </a:cubicBezTo>
                <a:cubicBezTo>
                  <a:pt x="8503880" y="566489"/>
                  <a:pt x="8451111" y="606661"/>
                  <a:pt x="8398801" y="600224"/>
                </a:cubicBezTo>
                <a:cubicBezTo>
                  <a:pt x="8023698" y="659686"/>
                  <a:pt x="7876186" y="519276"/>
                  <a:pt x="7640057" y="600224"/>
                </a:cubicBezTo>
                <a:cubicBezTo>
                  <a:pt x="7403928" y="681172"/>
                  <a:pt x="7279084" y="580454"/>
                  <a:pt x="7130276" y="600224"/>
                </a:cubicBezTo>
                <a:cubicBezTo>
                  <a:pt x="6981468" y="619994"/>
                  <a:pt x="6782377" y="579623"/>
                  <a:pt x="6454520" y="600224"/>
                </a:cubicBezTo>
                <a:cubicBezTo>
                  <a:pt x="6126663" y="620825"/>
                  <a:pt x="6101398" y="567663"/>
                  <a:pt x="5861751" y="600224"/>
                </a:cubicBezTo>
                <a:cubicBezTo>
                  <a:pt x="5622104" y="632785"/>
                  <a:pt x="5439550" y="574177"/>
                  <a:pt x="5185995" y="600224"/>
                </a:cubicBezTo>
                <a:cubicBezTo>
                  <a:pt x="4932440" y="626271"/>
                  <a:pt x="4800071" y="534959"/>
                  <a:pt x="4427251" y="600224"/>
                </a:cubicBezTo>
                <a:cubicBezTo>
                  <a:pt x="4054431" y="665489"/>
                  <a:pt x="3827682" y="587043"/>
                  <a:pt x="3668507" y="600224"/>
                </a:cubicBezTo>
                <a:cubicBezTo>
                  <a:pt x="3509332" y="613405"/>
                  <a:pt x="3268271" y="573952"/>
                  <a:pt x="2909763" y="600224"/>
                </a:cubicBezTo>
                <a:cubicBezTo>
                  <a:pt x="2551255" y="626496"/>
                  <a:pt x="2379882" y="523222"/>
                  <a:pt x="2151019" y="600224"/>
                </a:cubicBezTo>
                <a:cubicBezTo>
                  <a:pt x="1922156" y="677226"/>
                  <a:pt x="1954745" y="588182"/>
                  <a:pt x="1807213" y="600224"/>
                </a:cubicBezTo>
                <a:cubicBezTo>
                  <a:pt x="1659681" y="612266"/>
                  <a:pt x="1518586" y="574877"/>
                  <a:pt x="1297432" y="600224"/>
                </a:cubicBezTo>
                <a:cubicBezTo>
                  <a:pt x="1076278" y="625571"/>
                  <a:pt x="841609" y="550011"/>
                  <a:pt x="621675" y="600224"/>
                </a:cubicBezTo>
                <a:cubicBezTo>
                  <a:pt x="401741" y="650437"/>
                  <a:pt x="218120" y="597610"/>
                  <a:pt x="100039" y="600224"/>
                </a:cubicBezTo>
                <a:cubicBezTo>
                  <a:pt x="58072" y="599649"/>
                  <a:pt x="-4047" y="568376"/>
                  <a:pt x="0" y="500185"/>
                </a:cubicBezTo>
                <a:cubicBezTo>
                  <a:pt x="-14343" y="358877"/>
                  <a:pt x="24216" y="285131"/>
                  <a:pt x="0" y="100039"/>
                </a:cubicBezTo>
                <a:close/>
              </a:path>
            </a:pathLst>
          </a:custGeom>
          <a:ln w="57150">
            <a:solidFill>
              <a:schemeClr val="accent1"/>
            </a:solidFill>
            <a:extLst>
              <a:ext uri="{C807C97D-BFC1-408E-A445-0C87EB9F89A2}">
                <ask:lineSketchStyleProps xmlns:ask="http://schemas.microsoft.com/office/drawing/2018/sketchyshapes" sd="4154553009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581D2B8-A227-4A28-9EB3-247F99BABD1B}"/>
              </a:ext>
            </a:extLst>
          </p:cNvPr>
          <p:cNvGrpSpPr/>
          <p:nvPr/>
        </p:nvGrpSpPr>
        <p:grpSpPr>
          <a:xfrm>
            <a:off x="518479" y="1161472"/>
            <a:ext cx="7213282" cy="4535056"/>
            <a:chOff x="701358" y="798944"/>
            <a:chExt cx="9411175" cy="578549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12F8E6A-6DD5-4424-84CF-196E24D2F47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2172" y="798944"/>
              <a:ext cx="4230052" cy="3157163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EA93624-9E09-4940-890E-21B87A0D7D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4120" y="914592"/>
              <a:ext cx="5078413" cy="292586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28DEA731-3C24-4DB7-ABCA-BBDAFF91668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1358" y="3956107"/>
              <a:ext cx="4551680" cy="262832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7682B5-F78E-4630-BA1E-4A4108EDAC9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13852" y="3956107"/>
              <a:ext cx="4551680" cy="2626141"/>
            </a:xfrm>
            <a:prstGeom prst="rect">
              <a:avLst/>
            </a:prstGeom>
          </p:spPr>
        </p:pic>
      </p:grpSp>
      <p:pic>
        <p:nvPicPr>
          <p:cNvPr id="17" name="Picture 16">
            <a:extLst>
              <a:ext uri="{FF2B5EF4-FFF2-40B4-BE49-F238E27FC236}">
                <a16:creationId xmlns:a16="http://schemas.microsoft.com/office/drawing/2014/main" id="{FB6F5500-980C-4F73-9A06-E909CCF48C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7874" y="4444640"/>
            <a:ext cx="4039743" cy="181751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754E5F9-F087-48DE-A600-F0C0F4317F36}"/>
              </a:ext>
            </a:extLst>
          </p:cNvPr>
          <p:cNvSpPr txBox="1"/>
          <p:nvPr/>
        </p:nvSpPr>
        <p:spPr>
          <a:xfrm>
            <a:off x="7752598" y="1396500"/>
            <a:ext cx="4083802" cy="1384995"/>
          </a:xfrm>
          <a:custGeom>
            <a:avLst/>
            <a:gdLst>
              <a:gd name="connsiteX0" fmla="*/ 0 w 4083802"/>
              <a:gd name="connsiteY0" fmla="*/ 0 h 1384995"/>
              <a:gd name="connsiteX1" fmla="*/ 4083802 w 4083802"/>
              <a:gd name="connsiteY1" fmla="*/ 0 h 1384995"/>
              <a:gd name="connsiteX2" fmla="*/ 4083802 w 4083802"/>
              <a:gd name="connsiteY2" fmla="*/ 1384995 h 1384995"/>
              <a:gd name="connsiteX3" fmla="*/ 0 w 4083802"/>
              <a:gd name="connsiteY3" fmla="*/ 1384995 h 1384995"/>
              <a:gd name="connsiteX4" fmla="*/ 0 w 4083802"/>
              <a:gd name="connsiteY4" fmla="*/ 0 h 1384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384995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50536" y="569048"/>
                  <a:pt x="3970620" y="908236"/>
                  <a:pt x="4083802" y="1384995"/>
                </a:cubicBezTo>
                <a:cubicBezTo>
                  <a:pt x="3051223" y="1220234"/>
                  <a:pt x="754054" y="1503145"/>
                  <a:pt x="0" y="1384995"/>
                </a:cubicBezTo>
                <a:cubicBezTo>
                  <a:pt x="-9180" y="1214950"/>
                  <a:pt x="60630" y="148983"/>
                  <a:pt x="0" y="0"/>
                </a:cubicBezTo>
                <a:close/>
              </a:path>
              <a:path w="4083802" h="1384995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25380" y="421457"/>
                  <a:pt x="4037985" y="827745"/>
                  <a:pt x="4083802" y="1384995"/>
                </a:cubicBezTo>
                <a:cubicBezTo>
                  <a:pt x="3331179" y="1239135"/>
                  <a:pt x="1313692" y="1306671"/>
                  <a:pt x="0" y="1384995"/>
                </a:cubicBezTo>
                <a:cubicBezTo>
                  <a:pt x="62182" y="938179"/>
                  <a:pt x="-52553" y="249702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trong mỗi tranh đã làm gì? Việc làm đó thể hiện điều gì?</a:t>
            </a:r>
            <a:endParaRPr lang="vi-VN" sz="2800" b="1" i="0" dirty="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181117-4CDE-43BA-909A-81881D46A81C}"/>
              </a:ext>
            </a:extLst>
          </p:cNvPr>
          <p:cNvSpPr txBox="1"/>
          <p:nvPr/>
        </p:nvSpPr>
        <p:spPr>
          <a:xfrm>
            <a:off x="7787906" y="3183900"/>
            <a:ext cx="4171752" cy="954107"/>
          </a:xfrm>
          <a:custGeom>
            <a:avLst/>
            <a:gdLst>
              <a:gd name="connsiteX0" fmla="*/ 0 w 4171752"/>
              <a:gd name="connsiteY0" fmla="*/ 0 h 954107"/>
              <a:gd name="connsiteX1" fmla="*/ 4171752 w 4171752"/>
              <a:gd name="connsiteY1" fmla="*/ 0 h 954107"/>
              <a:gd name="connsiteX2" fmla="*/ 4171752 w 4171752"/>
              <a:gd name="connsiteY2" fmla="*/ 954107 h 954107"/>
              <a:gd name="connsiteX3" fmla="*/ 0 w 4171752"/>
              <a:gd name="connsiteY3" fmla="*/ 954107 h 954107"/>
              <a:gd name="connsiteX4" fmla="*/ 0 w 4171752"/>
              <a:gd name="connsiteY4" fmla="*/ 0 h 9541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71752" h="954107" fill="none" extrusionOk="0">
                <a:moveTo>
                  <a:pt x="0" y="0"/>
                </a:moveTo>
                <a:cubicBezTo>
                  <a:pt x="488270" y="5222"/>
                  <a:pt x="2270016" y="24918"/>
                  <a:pt x="4171752" y="0"/>
                </a:cubicBezTo>
                <a:cubicBezTo>
                  <a:pt x="4197060" y="365569"/>
                  <a:pt x="4206297" y="532638"/>
                  <a:pt x="4171752" y="954107"/>
                </a:cubicBezTo>
                <a:cubicBezTo>
                  <a:pt x="2988591" y="789346"/>
                  <a:pt x="1054921" y="1072257"/>
                  <a:pt x="0" y="954107"/>
                </a:cubicBezTo>
                <a:cubicBezTo>
                  <a:pt x="25104" y="519547"/>
                  <a:pt x="34190" y="155245"/>
                  <a:pt x="0" y="0"/>
                </a:cubicBezTo>
                <a:close/>
              </a:path>
              <a:path w="4171752" h="954107" stroke="0" extrusionOk="0">
                <a:moveTo>
                  <a:pt x="0" y="0"/>
                </a:moveTo>
                <a:cubicBezTo>
                  <a:pt x="426643" y="11849"/>
                  <a:pt x="2562557" y="-161459"/>
                  <a:pt x="4171752" y="0"/>
                </a:cubicBezTo>
                <a:cubicBezTo>
                  <a:pt x="4095936" y="168997"/>
                  <a:pt x="4124717" y="796602"/>
                  <a:pt x="4171752" y="954107"/>
                </a:cubicBezTo>
                <a:cubicBezTo>
                  <a:pt x="3327123" y="808247"/>
                  <a:pt x="1498473" y="875783"/>
                  <a:pt x="0" y="954107"/>
                </a:cubicBezTo>
                <a:cubicBezTo>
                  <a:pt x="-25366" y="710691"/>
                  <a:pt x="-56101" y="15770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Biểu hiện của việc giữ lời hứa là gì?</a:t>
            </a:r>
            <a:endParaRPr lang="en-US" sz="2800" b="1" dirty="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1571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2739629" y="1466971"/>
            <a:ext cx="6227021" cy="3473753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7759658" y="4242826"/>
            <a:ext cx="1683485" cy="1506024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39"/>
          <p:cNvGrpSpPr/>
          <p:nvPr/>
        </p:nvGrpSpPr>
        <p:grpSpPr>
          <a:xfrm rot="-544829" flipH="1">
            <a:off x="488493" y="4118248"/>
            <a:ext cx="430643" cy="435269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9927476" y="257081"/>
            <a:ext cx="882361" cy="907691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10719228" y="1136050"/>
            <a:ext cx="855536" cy="890807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2391987" y="5882273"/>
            <a:ext cx="495195" cy="500580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9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65E4FEB0-903D-40B7-8F68-B1B2BEBEE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47D2E07-1CD4-4D8F-90FA-4F9DCE496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0D3A66-C789-4293-9C02-8BCB178D9B8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20301" y="2252370"/>
            <a:ext cx="615139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000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animBg="1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7583516" y="932462"/>
            <a:ext cx="4083802" cy="2246769"/>
          </a:xfrm>
          <a:custGeom>
            <a:avLst/>
            <a:gdLst>
              <a:gd name="connsiteX0" fmla="*/ 0 w 4083802"/>
              <a:gd name="connsiteY0" fmla="*/ 0 h 2246769"/>
              <a:gd name="connsiteX1" fmla="*/ 4083802 w 4083802"/>
              <a:gd name="connsiteY1" fmla="*/ 0 h 2246769"/>
              <a:gd name="connsiteX2" fmla="*/ 4083802 w 4083802"/>
              <a:gd name="connsiteY2" fmla="*/ 2246769 h 2246769"/>
              <a:gd name="connsiteX3" fmla="*/ 0 w 4083802"/>
              <a:gd name="connsiteY3" fmla="*/ 2246769 h 2246769"/>
              <a:gd name="connsiteX4" fmla="*/ 0 w 4083802"/>
              <a:gd name="connsiteY4" fmla="*/ 0 h 2246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2246769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3922557" y="264203"/>
                  <a:pt x="4040042" y="1906360"/>
                  <a:pt x="4083802" y="2246769"/>
                </a:cubicBezTo>
                <a:cubicBezTo>
                  <a:pt x="3051223" y="2082008"/>
                  <a:pt x="754054" y="2364919"/>
                  <a:pt x="0" y="2246769"/>
                </a:cubicBezTo>
                <a:cubicBezTo>
                  <a:pt x="-55725" y="1989066"/>
                  <a:pt x="17072" y="394296"/>
                  <a:pt x="0" y="0"/>
                </a:cubicBezTo>
                <a:close/>
              </a:path>
              <a:path w="4083802" h="2246769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86932" y="606820"/>
                  <a:pt x="3982626" y="1163246"/>
                  <a:pt x="4083802" y="2246769"/>
                </a:cubicBezTo>
                <a:cubicBezTo>
                  <a:pt x="3331179" y="2100909"/>
                  <a:pt x="1313692" y="2168445"/>
                  <a:pt x="0" y="2246769"/>
                </a:cubicBezTo>
                <a:cubicBezTo>
                  <a:pt x="74291" y="1452973"/>
                  <a:pt x="168006" y="677708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 giờ sinh hoạt lớp, bạn nhỏ thưa với thầy giáo: “Thưa thầy, tuần này em không còn mắc lỗi ạ!”. </a:t>
            </a:r>
            <a:endParaRPr lang="vi-VN" sz="2800" b="1" i="0" dirty="0">
              <a:solidFill>
                <a:srgbClr val="FF006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BED5B-0D9E-40D8-BCA8-57676DBACAD7}"/>
              </a:ext>
            </a:extLst>
          </p:cNvPr>
          <p:cNvSpPr txBox="1"/>
          <p:nvPr/>
        </p:nvSpPr>
        <p:spPr>
          <a:xfrm>
            <a:off x="7711958" y="4038697"/>
            <a:ext cx="4083802" cy="1569660"/>
          </a:xfrm>
          <a:custGeom>
            <a:avLst/>
            <a:gdLst>
              <a:gd name="connsiteX0" fmla="*/ 0 w 4083802"/>
              <a:gd name="connsiteY0" fmla="*/ 0 h 1569660"/>
              <a:gd name="connsiteX1" fmla="*/ 4083802 w 4083802"/>
              <a:gd name="connsiteY1" fmla="*/ 0 h 1569660"/>
              <a:gd name="connsiteX2" fmla="*/ 4083802 w 4083802"/>
              <a:gd name="connsiteY2" fmla="*/ 1569660 h 1569660"/>
              <a:gd name="connsiteX3" fmla="*/ 0 w 4083802"/>
              <a:gd name="connsiteY3" fmla="*/ 1569660 h 1569660"/>
              <a:gd name="connsiteX4" fmla="*/ 0 w 4083802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569660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81363" y="257633"/>
                  <a:pt x="4035411" y="890565"/>
                  <a:pt x="4083802" y="1569660"/>
                </a:cubicBezTo>
                <a:cubicBezTo>
                  <a:pt x="3051223" y="1404899"/>
                  <a:pt x="754054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083802" h="1569660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7914" y="662121"/>
                  <a:pt x="4153214" y="1402874"/>
                  <a:pt x="4083802" y="1569660"/>
                </a:cubicBezTo>
                <a:cubicBezTo>
                  <a:pt x="3331179" y="1423800"/>
                  <a:pt x="1313692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đúng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thầy</a:t>
            </a:r>
            <a:r>
              <a:rPr lang="en-US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lang="en-US" sz="40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lang="en-US" sz="40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id="{091477B0-78EE-4CDF-AAD8-1535A893C84F}"/>
              </a:ext>
            </a:extLst>
          </p:cNvPr>
          <p:cNvSpPr/>
          <p:nvPr/>
        </p:nvSpPr>
        <p:spPr>
          <a:xfrm>
            <a:off x="7470507" y="2916719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AB12B80-F8B3-4A48-8867-85D52AAE54A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6583" y="1047441"/>
            <a:ext cx="4658642" cy="355602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90337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7583516" y="932462"/>
            <a:ext cx="4083802" cy="1815882"/>
          </a:xfrm>
          <a:custGeom>
            <a:avLst/>
            <a:gdLst>
              <a:gd name="connsiteX0" fmla="*/ 0 w 4083802"/>
              <a:gd name="connsiteY0" fmla="*/ 0 h 1815882"/>
              <a:gd name="connsiteX1" fmla="*/ 4083802 w 4083802"/>
              <a:gd name="connsiteY1" fmla="*/ 0 h 1815882"/>
              <a:gd name="connsiteX2" fmla="*/ 4083802 w 4083802"/>
              <a:gd name="connsiteY2" fmla="*/ 1815882 h 1815882"/>
              <a:gd name="connsiteX3" fmla="*/ 0 w 4083802"/>
              <a:gd name="connsiteY3" fmla="*/ 1815882 h 1815882"/>
              <a:gd name="connsiteX4" fmla="*/ 0 w 4083802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815882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3994721" y="810927"/>
                  <a:pt x="4191733" y="1321230"/>
                  <a:pt x="4083802" y="1815882"/>
                </a:cubicBezTo>
                <a:cubicBezTo>
                  <a:pt x="3051223" y="1651121"/>
                  <a:pt x="754054" y="1934032"/>
                  <a:pt x="0" y="1815882"/>
                </a:cubicBezTo>
                <a:cubicBezTo>
                  <a:pt x="-147405" y="1540277"/>
                  <a:pt x="77581" y="880930"/>
                  <a:pt x="0" y="0"/>
                </a:cubicBezTo>
                <a:close/>
              </a:path>
              <a:path w="4083802" h="1815882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8417" y="588087"/>
                  <a:pt x="3960105" y="1217463"/>
                  <a:pt x="4083802" y="1815882"/>
                </a:cubicBezTo>
                <a:cubicBezTo>
                  <a:pt x="3331179" y="1670022"/>
                  <a:pt x="1313692" y="1737558"/>
                  <a:pt x="0" y="1815882"/>
                </a:cubicBezTo>
                <a:cubicBezTo>
                  <a:pt x="-4011" y="1213773"/>
                  <a:pt x="-140669" y="59878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28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nam đửa trả quyển truyện cho bạn nữ và nói: “Tớ trả bạn quyển truyện tớ mượn hôm trước”.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BED5B-0D9E-40D8-BCA8-57676DBACAD7}"/>
              </a:ext>
            </a:extLst>
          </p:cNvPr>
          <p:cNvSpPr txBox="1"/>
          <p:nvPr/>
        </p:nvSpPr>
        <p:spPr>
          <a:xfrm>
            <a:off x="7704872" y="3857593"/>
            <a:ext cx="4083802" cy="1569660"/>
          </a:xfrm>
          <a:custGeom>
            <a:avLst/>
            <a:gdLst>
              <a:gd name="connsiteX0" fmla="*/ 0 w 4083802"/>
              <a:gd name="connsiteY0" fmla="*/ 0 h 1569660"/>
              <a:gd name="connsiteX1" fmla="*/ 4083802 w 4083802"/>
              <a:gd name="connsiteY1" fmla="*/ 0 h 1569660"/>
              <a:gd name="connsiteX2" fmla="*/ 4083802 w 4083802"/>
              <a:gd name="connsiteY2" fmla="*/ 1569660 h 1569660"/>
              <a:gd name="connsiteX3" fmla="*/ 0 w 4083802"/>
              <a:gd name="connsiteY3" fmla="*/ 1569660 h 1569660"/>
              <a:gd name="connsiteX4" fmla="*/ 0 w 4083802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569660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81363" y="257633"/>
                  <a:pt x="4035411" y="890565"/>
                  <a:pt x="4083802" y="1569660"/>
                </a:cubicBezTo>
                <a:cubicBezTo>
                  <a:pt x="3051223" y="1404899"/>
                  <a:pt x="754054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083802" h="1569660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7914" y="662121"/>
                  <a:pt x="4153214" y="1402874"/>
                  <a:pt x="4083802" y="1569660"/>
                </a:cubicBezTo>
                <a:cubicBezTo>
                  <a:pt x="3331179" y="1423800"/>
                  <a:pt x="1313692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2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 là đó thể hiện bạn nam đã giữ đúng lời hứa với bạn nữ.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id="{091477B0-78EE-4CDF-AAD8-1535A893C84F}"/>
              </a:ext>
            </a:extLst>
          </p:cNvPr>
          <p:cNvSpPr/>
          <p:nvPr/>
        </p:nvSpPr>
        <p:spPr>
          <a:xfrm>
            <a:off x="7470507" y="2916719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5400A1F-4B33-4F0D-BE3E-031A3FE861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5227" y="1316278"/>
            <a:ext cx="4856198" cy="286138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79773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7583516" y="932462"/>
            <a:ext cx="4265584" cy="1815882"/>
          </a:xfrm>
          <a:custGeom>
            <a:avLst/>
            <a:gdLst>
              <a:gd name="connsiteX0" fmla="*/ 0 w 4265584"/>
              <a:gd name="connsiteY0" fmla="*/ 0 h 1815882"/>
              <a:gd name="connsiteX1" fmla="*/ 4265584 w 4265584"/>
              <a:gd name="connsiteY1" fmla="*/ 0 h 1815882"/>
              <a:gd name="connsiteX2" fmla="*/ 4265584 w 4265584"/>
              <a:gd name="connsiteY2" fmla="*/ 1815882 h 1815882"/>
              <a:gd name="connsiteX3" fmla="*/ 0 w 4265584"/>
              <a:gd name="connsiteY3" fmla="*/ 1815882 h 1815882"/>
              <a:gd name="connsiteX4" fmla="*/ 0 w 4265584"/>
              <a:gd name="connsiteY4" fmla="*/ 0 h 18158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265584" h="1815882" fill="none" extrusionOk="0">
                <a:moveTo>
                  <a:pt x="0" y="0"/>
                </a:moveTo>
                <a:cubicBezTo>
                  <a:pt x="1757855" y="5222"/>
                  <a:pt x="2141006" y="24918"/>
                  <a:pt x="4265584" y="0"/>
                </a:cubicBezTo>
                <a:cubicBezTo>
                  <a:pt x="4176503" y="810927"/>
                  <a:pt x="4373515" y="1321230"/>
                  <a:pt x="4265584" y="1815882"/>
                </a:cubicBezTo>
                <a:cubicBezTo>
                  <a:pt x="2567344" y="1651121"/>
                  <a:pt x="656129" y="1934032"/>
                  <a:pt x="0" y="1815882"/>
                </a:cubicBezTo>
                <a:cubicBezTo>
                  <a:pt x="-147405" y="1540277"/>
                  <a:pt x="77581" y="880930"/>
                  <a:pt x="0" y="0"/>
                </a:cubicBezTo>
                <a:close/>
              </a:path>
              <a:path w="4265584" h="1815882" stroke="0" extrusionOk="0">
                <a:moveTo>
                  <a:pt x="0" y="0"/>
                </a:moveTo>
                <a:cubicBezTo>
                  <a:pt x="1293249" y="11849"/>
                  <a:pt x="3314060" y="-161459"/>
                  <a:pt x="4265584" y="0"/>
                </a:cubicBezTo>
                <a:cubicBezTo>
                  <a:pt x="4240199" y="588087"/>
                  <a:pt x="4141887" y="1217463"/>
                  <a:pt x="4265584" y="1815882"/>
                </a:cubicBezTo>
                <a:cubicBezTo>
                  <a:pt x="2237663" y="1670022"/>
                  <a:pt x="1085438" y="1737558"/>
                  <a:pt x="0" y="1815882"/>
                </a:cubicBezTo>
                <a:cubicBezTo>
                  <a:pt x="-4011" y="1213773"/>
                  <a:pt x="-140669" y="59878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28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anh đưa cho em chiếc đèn ông sao và nói: “Anh làm cho em chiếc đèn ông sao như đã hứa này.” </a:t>
            </a:r>
            <a:endParaRPr kumimoji="0" lang="vi-VN" sz="28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BED5B-0D9E-40D8-BCA8-57676DBACAD7}"/>
              </a:ext>
            </a:extLst>
          </p:cNvPr>
          <p:cNvSpPr txBox="1"/>
          <p:nvPr/>
        </p:nvSpPr>
        <p:spPr>
          <a:xfrm>
            <a:off x="7711958" y="4038697"/>
            <a:ext cx="4083802" cy="1569660"/>
          </a:xfrm>
          <a:custGeom>
            <a:avLst/>
            <a:gdLst>
              <a:gd name="connsiteX0" fmla="*/ 0 w 4083802"/>
              <a:gd name="connsiteY0" fmla="*/ 0 h 1569660"/>
              <a:gd name="connsiteX1" fmla="*/ 4083802 w 4083802"/>
              <a:gd name="connsiteY1" fmla="*/ 0 h 1569660"/>
              <a:gd name="connsiteX2" fmla="*/ 4083802 w 4083802"/>
              <a:gd name="connsiteY2" fmla="*/ 1569660 h 1569660"/>
              <a:gd name="connsiteX3" fmla="*/ 0 w 4083802"/>
              <a:gd name="connsiteY3" fmla="*/ 1569660 h 1569660"/>
              <a:gd name="connsiteX4" fmla="*/ 0 w 4083802"/>
              <a:gd name="connsiteY4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569660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81363" y="257633"/>
                  <a:pt x="4035411" y="890565"/>
                  <a:pt x="4083802" y="1569660"/>
                </a:cubicBezTo>
                <a:cubicBezTo>
                  <a:pt x="3051223" y="1404899"/>
                  <a:pt x="754054" y="1687810"/>
                  <a:pt x="0" y="1569660"/>
                </a:cubicBezTo>
                <a:cubicBezTo>
                  <a:pt x="-74708" y="1232144"/>
                  <a:pt x="128259" y="683735"/>
                  <a:pt x="0" y="0"/>
                </a:cubicBezTo>
                <a:close/>
              </a:path>
              <a:path w="4083802" h="1569660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57914" y="662121"/>
                  <a:pt x="4153214" y="1402874"/>
                  <a:pt x="4083802" y="1569660"/>
                </a:cubicBezTo>
                <a:cubicBezTo>
                  <a:pt x="3331179" y="1423800"/>
                  <a:pt x="1313692" y="1491336"/>
                  <a:pt x="0" y="1569660"/>
                </a:cubicBezTo>
                <a:cubicBezTo>
                  <a:pt x="-36542" y="1287094"/>
                  <a:pt x="-117217" y="561160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Việc làm đó thể hiện người anh đã giữ đúng lời hứa vơi em.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id="{091477B0-78EE-4CDF-AAD8-1535A893C84F}"/>
              </a:ext>
            </a:extLst>
          </p:cNvPr>
          <p:cNvSpPr/>
          <p:nvPr/>
        </p:nvSpPr>
        <p:spPr>
          <a:xfrm>
            <a:off x="7470507" y="2916719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CC3C2A5-C8FF-4059-8FAF-0A0C25C6DA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67519" y="1302959"/>
            <a:ext cx="4656770" cy="275008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554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7691638" y="1419458"/>
            <a:ext cx="4083802" cy="1077218"/>
          </a:xfrm>
          <a:custGeom>
            <a:avLst/>
            <a:gdLst>
              <a:gd name="connsiteX0" fmla="*/ 0 w 4083802"/>
              <a:gd name="connsiteY0" fmla="*/ 0 h 1077218"/>
              <a:gd name="connsiteX1" fmla="*/ 4083802 w 4083802"/>
              <a:gd name="connsiteY1" fmla="*/ 0 h 1077218"/>
              <a:gd name="connsiteX2" fmla="*/ 4083802 w 4083802"/>
              <a:gd name="connsiteY2" fmla="*/ 1077218 h 1077218"/>
              <a:gd name="connsiteX3" fmla="*/ 0 w 4083802"/>
              <a:gd name="connsiteY3" fmla="*/ 1077218 h 1077218"/>
              <a:gd name="connsiteX4" fmla="*/ 0 w 4083802"/>
              <a:gd name="connsiteY4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1077218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4121664" y="476103"/>
                  <a:pt x="4025199" y="631043"/>
                  <a:pt x="4083802" y="1077218"/>
                </a:cubicBezTo>
                <a:cubicBezTo>
                  <a:pt x="3051223" y="912457"/>
                  <a:pt x="754054" y="1195368"/>
                  <a:pt x="0" y="1077218"/>
                </a:cubicBezTo>
                <a:cubicBezTo>
                  <a:pt x="-64117" y="630482"/>
                  <a:pt x="88888" y="487727"/>
                  <a:pt x="0" y="0"/>
                </a:cubicBezTo>
                <a:close/>
              </a:path>
              <a:path w="4083802" h="1077218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135837" y="144312"/>
                  <a:pt x="4175945" y="673209"/>
                  <a:pt x="4083802" y="1077218"/>
                </a:cubicBezTo>
                <a:cubicBezTo>
                  <a:pt x="3331179" y="931358"/>
                  <a:pt x="1313692" y="998894"/>
                  <a:pt x="0" y="1077218"/>
                </a:cubicBezTo>
                <a:cubicBezTo>
                  <a:pt x="7265" y="907874"/>
                  <a:pt x="-51671" y="219525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2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gái choàng dậy khi nghe chuông báo thức. 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87BED5B-0D9E-40D8-BCA8-57676DBACAD7}"/>
              </a:ext>
            </a:extLst>
          </p:cNvPr>
          <p:cNvSpPr txBox="1"/>
          <p:nvPr/>
        </p:nvSpPr>
        <p:spPr>
          <a:xfrm>
            <a:off x="7691638" y="3576495"/>
            <a:ext cx="4083802" cy="2062103"/>
          </a:xfrm>
          <a:custGeom>
            <a:avLst/>
            <a:gdLst>
              <a:gd name="connsiteX0" fmla="*/ 0 w 4083802"/>
              <a:gd name="connsiteY0" fmla="*/ 0 h 2062103"/>
              <a:gd name="connsiteX1" fmla="*/ 4083802 w 4083802"/>
              <a:gd name="connsiteY1" fmla="*/ 0 h 2062103"/>
              <a:gd name="connsiteX2" fmla="*/ 4083802 w 4083802"/>
              <a:gd name="connsiteY2" fmla="*/ 2062103 h 2062103"/>
              <a:gd name="connsiteX3" fmla="*/ 0 w 4083802"/>
              <a:gd name="connsiteY3" fmla="*/ 2062103 h 2062103"/>
              <a:gd name="connsiteX4" fmla="*/ 0 w 4083802"/>
              <a:gd name="connsiteY4" fmla="*/ 0 h 206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3802" h="2062103" fill="none" extrusionOk="0">
                <a:moveTo>
                  <a:pt x="0" y="0"/>
                </a:moveTo>
                <a:cubicBezTo>
                  <a:pt x="1777677" y="5222"/>
                  <a:pt x="2586167" y="24918"/>
                  <a:pt x="4083802" y="0"/>
                </a:cubicBezTo>
                <a:cubicBezTo>
                  <a:pt x="3922557" y="602541"/>
                  <a:pt x="4040042" y="1321515"/>
                  <a:pt x="4083802" y="2062103"/>
                </a:cubicBezTo>
                <a:cubicBezTo>
                  <a:pt x="3051223" y="1897342"/>
                  <a:pt x="754054" y="2180253"/>
                  <a:pt x="0" y="2062103"/>
                </a:cubicBezTo>
                <a:cubicBezTo>
                  <a:pt x="-55725" y="1736798"/>
                  <a:pt x="17072" y="843718"/>
                  <a:pt x="0" y="0"/>
                </a:cubicBezTo>
                <a:close/>
              </a:path>
              <a:path w="4083802" h="2062103" stroke="0" extrusionOk="0">
                <a:moveTo>
                  <a:pt x="0" y="0"/>
                </a:moveTo>
                <a:cubicBezTo>
                  <a:pt x="1110903" y="11849"/>
                  <a:pt x="3652668" y="-161459"/>
                  <a:pt x="4083802" y="0"/>
                </a:cubicBezTo>
                <a:cubicBezTo>
                  <a:pt x="4086932" y="760657"/>
                  <a:pt x="3982626" y="1587749"/>
                  <a:pt x="4083802" y="2062103"/>
                </a:cubicBezTo>
                <a:cubicBezTo>
                  <a:pt x="3331179" y="1916243"/>
                  <a:pt x="1313692" y="1983779"/>
                  <a:pt x="0" y="2062103"/>
                </a:cubicBezTo>
                <a:cubicBezTo>
                  <a:pt x="74291" y="1594718"/>
                  <a:pt x="168006" y="462477"/>
                  <a:pt x="0" y="0"/>
                </a:cubicBezTo>
                <a:close/>
              </a:path>
            </a:pathLst>
          </a:custGeom>
          <a:solidFill>
            <a:srgbClr val="CCFFFF"/>
          </a:solidFill>
          <a:ln w="38100">
            <a:solidFill>
              <a:srgbClr val="72EFA3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en-US" sz="3200" b="1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Bạn ý đã thực hiện đúng lời hứa với chính mình là “Dậy đúng giờ để tập thể dục.”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273747A-3F91-40AC-A89A-CCCDE9645EB2}"/>
              </a:ext>
            </a:extLst>
          </p:cNvPr>
          <p:cNvSpPr/>
          <p:nvPr/>
        </p:nvSpPr>
        <p:spPr>
          <a:xfrm>
            <a:off x="713168" y="2324058"/>
            <a:ext cx="168988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Chia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sẻ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Freeform: Shape 34">
            <a:extLst>
              <a:ext uri="{FF2B5EF4-FFF2-40B4-BE49-F238E27FC236}">
                <a16:creationId xmlns:a16="http://schemas.microsoft.com/office/drawing/2014/main" id="{091477B0-78EE-4CDF-AAD8-1535A893C84F}"/>
              </a:ext>
            </a:extLst>
          </p:cNvPr>
          <p:cNvSpPr/>
          <p:nvPr/>
        </p:nvSpPr>
        <p:spPr>
          <a:xfrm>
            <a:off x="7551787" y="2589845"/>
            <a:ext cx="1279934" cy="884197"/>
          </a:xfrm>
          <a:custGeom>
            <a:avLst/>
            <a:gdLst>
              <a:gd name="connsiteX0" fmla="*/ 5495 w 730885"/>
              <a:gd name="connsiteY0" fmla="*/ 130766 h 536889"/>
              <a:gd name="connsiteX1" fmla="*/ 71904 w 730885"/>
              <a:gd name="connsiteY1" fmla="*/ 222717 h 536889"/>
              <a:gd name="connsiteX2" fmla="*/ 189397 w 730885"/>
              <a:gd name="connsiteY2" fmla="*/ 322331 h 536889"/>
              <a:gd name="connsiteX3" fmla="*/ 350311 w 730885"/>
              <a:gd name="connsiteY3" fmla="*/ 424498 h 536889"/>
              <a:gd name="connsiteX4" fmla="*/ 460141 w 730885"/>
              <a:gd name="connsiteY4" fmla="*/ 455148 h 536889"/>
              <a:gd name="connsiteX5" fmla="*/ 416720 w 730885"/>
              <a:gd name="connsiteY5" fmla="*/ 534328 h 536889"/>
              <a:gd name="connsiteX6" fmla="*/ 603176 w 730885"/>
              <a:gd name="connsiteY6" fmla="*/ 519003 h 536889"/>
              <a:gd name="connsiteX7" fmla="*/ 730885 w 730885"/>
              <a:gd name="connsiteY7" fmla="*/ 508786 h 536889"/>
              <a:gd name="connsiteX8" fmla="*/ 603176 w 730885"/>
              <a:gd name="connsiteY8" fmla="*/ 289126 h 536889"/>
              <a:gd name="connsiteX9" fmla="*/ 521442 w 730885"/>
              <a:gd name="connsiteY9" fmla="*/ 347872 h 536889"/>
              <a:gd name="connsiteX10" fmla="*/ 332431 w 730885"/>
              <a:gd name="connsiteY10" fmla="*/ 179296 h 536889"/>
              <a:gd name="connsiteX11" fmla="*/ 214939 w 730885"/>
              <a:gd name="connsiteY11" fmla="*/ 503 h 536889"/>
              <a:gd name="connsiteX12" fmla="*/ 5495 w 730885"/>
              <a:gd name="connsiteY12" fmla="*/ 130766 h 536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30885" h="536889">
                <a:moveTo>
                  <a:pt x="5495" y="130766"/>
                </a:moveTo>
                <a:cubicBezTo>
                  <a:pt x="-18344" y="167802"/>
                  <a:pt x="41254" y="190789"/>
                  <a:pt x="71904" y="222717"/>
                </a:cubicBezTo>
                <a:cubicBezTo>
                  <a:pt x="102554" y="254645"/>
                  <a:pt x="142996" y="288701"/>
                  <a:pt x="189397" y="322331"/>
                </a:cubicBezTo>
                <a:cubicBezTo>
                  <a:pt x="235798" y="355961"/>
                  <a:pt x="305187" y="402362"/>
                  <a:pt x="350311" y="424498"/>
                </a:cubicBezTo>
                <a:cubicBezTo>
                  <a:pt x="395435" y="446634"/>
                  <a:pt x="449073" y="436843"/>
                  <a:pt x="460141" y="455148"/>
                </a:cubicBezTo>
                <a:cubicBezTo>
                  <a:pt x="471209" y="473453"/>
                  <a:pt x="392881" y="523686"/>
                  <a:pt x="416720" y="534328"/>
                </a:cubicBezTo>
                <a:cubicBezTo>
                  <a:pt x="440559" y="544971"/>
                  <a:pt x="603176" y="519003"/>
                  <a:pt x="603176" y="519003"/>
                </a:cubicBezTo>
                <a:cubicBezTo>
                  <a:pt x="655537" y="514746"/>
                  <a:pt x="730885" y="547099"/>
                  <a:pt x="730885" y="508786"/>
                </a:cubicBezTo>
                <a:cubicBezTo>
                  <a:pt x="730885" y="470473"/>
                  <a:pt x="638083" y="315945"/>
                  <a:pt x="603176" y="289126"/>
                </a:cubicBezTo>
                <a:cubicBezTo>
                  <a:pt x="568269" y="262307"/>
                  <a:pt x="566566" y="366177"/>
                  <a:pt x="521442" y="347872"/>
                </a:cubicBezTo>
                <a:cubicBezTo>
                  <a:pt x="476318" y="329567"/>
                  <a:pt x="383515" y="237191"/>
                  <a:pt x="332431" y="179296"/>
                </a:cubicBezTo>
                <a:cubicBezTo>
                  <a:pt x="281347" y="121401"/>
                  <a:pt x="267726" y="9017"/>
                  <a:pt x="214939" y="503"/>
                </a:cubicBezTo>
                <a:cubicBezTo>
                  <a:pt x="162152" y="-8011"/>
                  <a:pt x="29334" y="93730"/>
                  <a:pt x="5495" y="130766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微软雅黑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BFC1A-D7E2-41F9-A64F-90C0EF5E506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7909" y="1329467"/>
            <a:ext cx="4809221" cy="28377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65449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2739629" y="1466971"/>
            <a:ext cx="6227021" cy="3473753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7759658" y="4242826"/>
            <a:ext cx="1683485" cy="1506024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39"/>
          <p:cNvGrpSpPr/>
          <p:nvPr/>
        </p:nvGrpSpPr>
        <p:grpSpPr>
          <a:xfrm rot="-544829" flipH="1">
            <a:off x="488493" y="4118248"/>
            <a:ext cx="430643" cy="435269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9927476" y="257081"/>
            <a:ext cx="882361" cy="907691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10719228" y="1136050"/>
            <a:ext cx="855536" cy="890807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2391987" y="5882273"/>
            <a:ext cx="495195" cy="500580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49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65E4FEB0-903D-40B7-8F68-B1B2BEBEE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765057-D11A-41BA-A086-B70D8BDEBD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00114" y="1962292"/>
            <a:ext cx="5377138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6357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741680" y="1460229"/>
            <a:ext cx="10017071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3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E6F40A9E-8AF4-424F-9E45-0364B539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85E31D-7B95-4708-AF7A-2F0FA4A6071B}"/>
              </a:ext>
            </a:extLst>
          </p:cNvPr>
          <p:cNvSpPr txBox="1"/>
          <p:nvPr/>
        </p:nvSpPr>
        <p:spPr>
          <a:xfrm>
            <a:off x="1828455" y="1800880"/>
            <a:ext cx="7843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>
                <a:solidFill>
                  <a:srgbClr val="00354E"/>
                </a:solidFill>
                <a:latin typeface="+mj-lt"/>
              </a:rPr>
              <a:t>Chia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sẻ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một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số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việc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em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đã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làm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để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thể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hiện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việc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giữ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đúng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lời</a:t>
            </a:r>
            <a:r>
              <a:rPr lang="en-US" sz="4800" b="1" dirty="0">
                <a:solidFill>
                  <a:srgbClr val="00354E"/>
                </a:solidFill>
                <a:latin typeface="+mj-lt"/>
              </a:rPr>
              <a:t> </a:t>
            </a:r>
            <a:r>
              <a:rPr lang="en-US" sz="4800" b="1" dirty="0" err="1">
                <a:solidFill>
                  <a:srgbClr val="00354E"/>
                </a:solidFill>
                <a:latin typeface="+mj-lt"/>
              </a:rPr>
              <a:t>hứa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43424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59"/>
          <p:cNvSpPr/>
          <p:nvPr/>
        </p:nvSpPr>
        <p:spPr>
          <a:xfrm>
            <a:off x="1240867" y="1118816"/>
            <a:ext cx="9383037" cy="4620369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sp>
        <p:nvSpPr>
          <p:cNvPr id="1280" name="Google Shape;1280;p59"/>
          <p:cNvSpPr txBox="1">
            <a:spLocks noGrp="1"/>
          </p:cNvSpPr>
          <p:nvPr>
            <p:ph type="title"/>
          </p:nvPr>
        </p:nvSpPr>
        <p:spPr>
          <a:xfrm>
            <a:off x="1789767" y="2299781"/>
            <a:ext cx="8600400" cy="19468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" dirty="0"/>
              <a:t>98,300</a:t>
            </a:r>
            <a:endParaRPr dirty="0"/>
          </a:p>
        </p:txBody>
      </p:sp>
      <p:sp>
        <p:nvSpPr>
          <p:cNvPr id="1281" name="Google Shape;1281;p59"/>
          <p:cNvSpPr txBox="1">
            <a:spLocks noGrp="1"/>
          </p:cNvSpPr>
          <p:nvPr>
            <p:ph type="subTitle" idx="1"/>
          </p:nvPr>
        </p:nvSpPr>
        <p:spPr>
          <a:xfrm>
            <a:off x="3588800" y="3849172"/>
            <a:ext cx="5014400" cy="684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 b="0"/>
              <a:t>Big numbers catch your audience’s attention</a:t>
            </a:r>
            <a:endParaRPr b="0"/>
          </a:p>
        </p:txBody>
      </p:sp>
      <p:grpSp>
        <p:nvGrpSpPr>
          <p:cNvPr id="1282" name="Google Shape;1282;p59"/>
          <p:cNvGrpSpPr/>
          <p:nvPr/>
        </p:nvGrpSpPr>
        <p:grpSpPr>
          <a:xfrm rot="544829">
            <a:off x="11186624" y="4118248"/>
            <a:ext cx="430643" cy="435269"/>
            <a:chOff x="2079900" y="3077638"/>
            <a:chExt cx="367775" cy="382800"/>
          </a:xfrm>
        </p:grpSpPr>
        <p:sp>
          <p:nvSpPr>
            <p:cNvPr id="1283" name="Google Shape;1283;p5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4" name="Google Shape;1284;p5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5" name="Google Shape;1285;p5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6" name="Google Shape;1286;p5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87" name="Google Shape;1287;p59"/>
          <p:cNvGrpSpPr/>
          <p:nvPr/>
        </p:nvGrpSpPr>
        <p:grpSpPr>
          <a:xfrm rot="-632919" flipH="1">
            <a:off x="523196" y="1189583"/>
            <a:ext cx="855536" cy="890807"/>
            <a:chOff x="2079900" y="3077638"/>
            <a:chExt cx="367775" cy="382800"/>
          </a:xfrm>
        </p:grpSpPr>
        <p:sp>
          <p:nvSpPr>
            <p:cNvPr id="1288" name="Google Shape;1288;p5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9" name="Google Shape;1289;p5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0" name="Google Shape;1290;p5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1" name="Google Shape;1291;p5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2" name="Google Shape;1292;p59"/>
          <p:cNvGrpSpPr/>
          <p:nvPr/>
        </p:nvGrpSpPr>
        <p:grpSpPr>
          <a:xfrm rot="148811">
            <a:off x="9218579" y="5882273"/>
            <a:ext cx="495195" cy="500580"/>
            <a:chOff x="2079900" y="3077638"/>
            <a:chExt cx="367775" cy="382800"/>
          </a:xfrm>
        </p:grpSpPr>
        <p:sp>
          <p:nvSpPr>
            <p:cNvPr id="1293" name="Google Shape;1293;p5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4" name="Google Shape;1294;p5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5" name="Google Shape;1295;p5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6" name="Google Shape;1296;p5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97" name="Google Shape;1297;p59"/>
          <p:cNvGrpSpPr/>
          <p:nvPr/>
        </p:nvGrpSpPr>
        <p:grpSpPr>
          <a:xfrm rot="1765296" flipH="1">
            <a:off x="1630290" y="605548"/>
            <a:ext cx="882361" cy="907691"/>
            <a:chOff x="2510200" y="3361463"/>
            <a:chExt cx="488700" cy="510950"/>
          </a:xfrm>
        </p:grpSpPr>
        <p:sp>
          <p:nvSpPr>
            <p:cNvPr id="1298" name="Google Shape;1298;p5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9" name="Google Shape;1299;p5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0" name="Google Shape;1300;p5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1" name="Google Shape;1301;p5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02" name="Google Shape;1302;p59"/>
          <p:cNvGrpSpPr/>
          <p:nvPr/>
        </p:nvGrpSpPr>
        <p:grpSpPr>
          <a:xfrm rot="1153345">
            <a:off x="1563979" y="4156765"/>
            <a:ext cx="1512607" cy="2219023"/>
            <a:chOff x="1091475" y="2382538"/>
            <a:chExt cx="610200" cy="895175"/>
          </a:xfrm>
        </p:grpSpPr>
        <p:sp>
          <p:nvSpPr>
            <p:cNvPr id="1303" name="Google Shape;1303;p59"/>
            <p:cNvSpPr/>
            <p:nvPr/>
          </p:nvSpPr>
          <p:spPr>
            <a:xfrm>
              <a:off x="1238875" y="2878763"/>
              <a:ext cx="105650" cy="114000"/>
            </a:xfrm>
            <a:custGeom>
              <a:avLst/>
              <a:gdLst/>
              <a:ahLst/>
              <a:cxnLst/>
              <a:rect l="l" t="t" r="r" b="b"/>
              <a:pathLst>
                <a:path w="4226" h="4560" extrusionOk="0">
                  <a:moveTo>
                    <a:pt x="4104" y="1733"/>
                  </a:moveTo>
                  <a:lnTo>
                    <a:pt x="2980" y="4134"/>
                  </a:lnTo>
                  <a:cubicBezTo>
                    <a:pt x="2828" y="4438"/>
                    <a:pt x="2493" y="4560"/>
                    <a:pt x="2189" y="4438"/>
                  </a:cubicBezTo>
                  <a:lnTo>
                    <a:pt x="427" y="3587"/>
                  </a:lnTo>
                  <a:cubicBezTo>
                    <a:pt x="123" y="3435"/>
                    <a:pt x="1" y="3101"/>
                    <a:pt x="123" y="2797"/>
                  </a:cubicBezTo>
                  <a:lnTo>
                    <a:pt x="1217" y="395"/>
                  </a:lnTo>
                  <a:cubicBezTo>
                    <a:pt x="1369" y="91"/>
                    <a:pt x="1703" y="0"/>
                    <a:pt x="2007" y="91"/>
                  </a:cubicBezTo>
                  <a:lnTo>
                    <a:pt x="3800" y="943"/>
                  </a:lnTo>
                  <a:cubicBezTo>
                    <a:pt x="4104" y="1094"/>
                    <a:pt x="4226" y="1429"/>
                    <a:pt x="4104" y="17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4" name="Google Shape;1304;p59"/>
            <p:cNvSpPr/>
            <p:nvPr/>
          </p:nvSpPr>
          <p:spPr>
            <a:xfrm>
              <a:off x="1128700" y="2382538"/>
              <a:ext cx="572975" cy="573000"/>
            </a:xfrm>
            <a:custGeom>
              <a:avLst/>
              <a:gdLst/>
              <a:ahLst/>
              <a:cxnLst/>
              <a:rect l="l" t="t" r="r" b="b"/>
              <a:pathLst>
                <a:path w="22919" h="22920" extrusionOk="0">
                  <a:moveTo>
                    <a:pt x="15685" y="2311"/>
                  </a:moveTo>
                  <a:cubicBezTo>
                    <a:pt x="10639" y="1"/>
                    <a:pt x="4621" y="2159"/>
                    <a:pt x="2311" y="7235"/>
                  </a:cubicBezTo>
                  <a:cubicBezTo>
                    <a:pt x="1" y="12281"/>
                    <a:pt x="2159" y="18269"/>
                    <a:pt x="7204" y="20609"/>
                  </a:cubicBezTo>
                  <a:cubicBezTo>
                    <a:pt x="12280" y="22919"/>
                    <a:pt x="18268" y="20761"/>
                    <a:pt x="20579" y="15685"/>
                  </a:cubicBezTo>
                  <a:cubicBezTo>
                    <a:pt x="22919" y="10639"/>
                    <a:pt x="20700" y="4651"/>
                    <a:pt x="15685" y="231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5" name="Google Shape;1305;p59"/>
            <p:cNvSpPr/>
            <p:nvPr/>
          </p:nvSpPr>
          <p:spPr>
            <a:xfrm>
              <a:off x="1091475" y="2934238"/>
              <a:ext cx="242425" cy="343475"/>
            </a:xfrm>
            <a:custGeom>
              <a:avLst/>
              <a:gdLst/>
              <a:ahLst/>
              <a:cxnLst/>
              <a:rect l="l" t="t" r="r" b="b"/>
              <a:pathLst>
                <a:path w="9697" h="13739" extrusionOk="0">
                  <a:moveTo>
                    <a:pt x="9453" y="2766"/>
                  </a:moveTo>
                  <a:lnTo>
                    <a:pt x="4712" y="13040"/>
                  </a:lnTo>
                  <a:cubicBezTo>
                    <a:pt x="4499" y="13496"/>
                    <a:pt x="3921" y="13739"/>
                    <a:pt x="3465" y="13496"/>
                  </a:cubicBezTo>
                  <a:lnTo>
                    <a:pt x="699" y="12219"/>
                  </a:lnTo>
                  <a:cubicBezTo>
                    <a:pt x="243" y="11976"/>
                    <a:pt x="0" y="11398"/>
                    <a:pt x="243" y="10943"/>
                  </a:cubicBezTo>
                  <a:lnTo>
                    <a:pt x="4985" y="699"/>
                  </a:lnTo>
                  <a:cubicBezTo>
                    <a:pt x="5198" y="243"/>
                    <a:pt x="5775" y="0"/>
                    <a:pt x="6231" y="243"/>
                  </a:cubicBezTo>
                  <a:lnTo>
                    <a:pt x="8997" y="1520"/>
                  </a:lnTo>
                  <a:cubicBezTo>
                    <a:pt x="9453" y="1763"/>
                    <a:pt x="9696" y="2280"/>
                    <a:pt x="9453" y="27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6" name="Google Shape;1306;p59"/>
            <p:cNvSpPr/>
            <p:nvPr/>
          </p:nvSpPr>
          <p:spPr>
            <a:xfrm>
              <a:off x="1210000" y="2463088"/>
              <a:ext cx="409625" cy="409625"/>
            </a:xfrm>
            <a:custGeom>
              <a:avLst/>
              <a:gdLst/>
              <a:ahLst/>
              <a:cxnLst/>
              <a:rect l="l" t="t" r="r" b="b"/>
              <a:pathLst>
                <a:path w="16385" h="16385" extrusionOk="0">
                  <a:moveTo>
                    <a:pt x="11217" y="1673"/>
                  </a:moveTo>
                  <a:cubicBezTo>
                    <a:pt x="7600" y="1"/>
                    <a:pt x="3314" y="1581"/>
                    <a:pt x="1673" y="5168"/>
                  </a:cubicBezTo>
                  <a:cubicBezTo>
                    <a:pt x="1" y="8785"/>
                    <a:pt x="1582" y="13071"/>
                    <a:pt x="5168" y="14712"/>
                  </a:cubicBezTo>
                  <a:cubicBezTo>
                    <a:pt x="8785" y="16384"/>
                    <a:pt x="13071" y="14834"/>
                    <a:pt x="14712" y="11217"/>
                  </a:cubicBezTo>
                  <a:cubicBezTo>
                    <a:pt x="16384" y="7661"/>
                    <a:pt x="14834" y="3344"/>
                    <a:pt x="11217" y="1673"/>
                  </a:cubicBezTo>
                  <a:close/>
                </a:path>
              </a:pathLst>
            </a:custGeom>
            <a:solidFill>
              <a:srgbClr val="FFFFC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30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66D90C3F-1ED5-41A9-90DC-8C66E9C52F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8668342" y="3126142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C417C7D-E749-4424-B96B-9E1AA4D159E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7438" y="1811924"/>
            <a:ext cx="6578154" cy="2554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6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320" fill="hold">
                                          <p:stCondLst>
                                            <p:cond delay="3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320" fill="hold">
                                          <p:stCondLst>
                                            <p:cond delay="64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320" fill="hold">
                                          <p:stCondLst>
                                            <p:cond delay="96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320" fill="hold">
                                          <p:stCondLst>
                                            <p:cond delay="128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0EDE43C5-3AB5-4DEB-91AE-2C2D39A4A69C}"/>
              </a:ext>
            </a:extLst>
          </p:cNvPr>
          <p:cNvSpPr/>
          <p:nvPr/>
        </p:nvSpPr>
        <p:spPr>
          <a:xfrm>
            <a:off x="416560" y="467360"/>
            <a:ext cx="11419840" cy="6177280"/>
          </a:xfrm>
          <a:prstGeom prst="roundRect">
            <a:avLst/>
          </a:prstGeom>
          <a:ln w="381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3C8E91-FAC6-4DC1-A29F-0BBADBF9E306}"/>
              </a:ext>
            </a:extLst>
          </p:cNvPr>
          <p:cNvSpPr txBox="1"/>
          <p:nvPr/>
        </p:nvSpPr>
        <p:spPr>
          <a:xfrm>
            <a:off x="3200918" y="1600783"/>
            <a:ext cx="6887962" cy="646331"/>
          </a:xfrm>
          <a:custGeom>
            <a:avLst/>
            <a:gdLst>
              <a:gd name="connsiteX0" fmla="*/ 0 w 6887962"/>
              <a:gd name="connsiteY0" fmla="*/ 0 h 646331"/>
              <a:gd name="connsiteX1" fmla="*/ 6887962 w 6887962"/>
              <a:gd name="connsiteY1" fmla="*/ 0 h 646331"/>
              <a:gd name="connsiteX2" fmla="*/ 6887962 w 6887962"/>
              <a:gd name="connsiteY2" fmla="*/ 646331 h 646331"/>
              <a:gd name="connsiteX3" fmla="*/ 0 w 6887962"/>
              <a:gd name="connsiteY3" fmla="*/ 646331 h 646331"/>
              <a:gd name="connsiteX4" fmla="*/ 0 w 6887962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7962" h="646331" fill="none" extrusionOk="0">
                <a:moveTo>
                  <a:pt x="0" y="0"/>
                </a:moveTo>
                <a:cubicBezTo>
                  <a:pt x="3312403" y="5222"/>
                  <a:pt x="4263024" y="24918"/>
                  <a:pt x="6887962" y="0"/>
                </a:cubicBezTo>
                <a:cubicBezTo>
                  <a:pt x="6888216" y="82799"/>
                  <a:pt x="6907740" y="500035"/>
                  <a:pt x="6887962" y="646331"/>
                </a:cubicBezTo>
                <a:cubicBezTo>
                  <a:pt x="5161155" y="481570"/>
                  <a:pt x="3142007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6887962" h="646331" stroke="0" extrusionOk="0">
                <a:moveTo>
                  <a:pt x="0" y="0"/>
                </a:moveTo>
                <a:cubicBezTo>
                  <a:pt x="1524013" y="11849"/>
                  <a:pt x="5449589" y="-161459"/>
                  <a:pt x="6887962" y="0"/>
                </a:cubicBezTo>
                <a:cubicBezTo>
                  <a:pt x="6862780" y="272270"/>
                  <a:pt x="6941864" y="451941"/>
                  <a:pt x="6887962" y="646331"/>
                </a:cubicBezTo>
                <a:cubicBezTo>
                  <a:pt x="3971837" y="500471"/>
                  <a:pt x="2567350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Đã có ai hứa với em điều gì chưa?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2C7E47F5-CBAC-4626-987B-540810D07E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1091944" y="3190240"/>
            <a:ext cx="5152079" cy="3874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6BF812D-9224-436E-BEBF-9CDE1AB2BFEA}"/>
              </a:ext>
            </a:extLst>
          </p:cNvPr>
          <p:cNvSpPr txBox="1"/>
          <p:nvPr/>
        </p:nvSpPr>
        <p:spPr>
          <a:xfrm>
            <a:off x="3200918" y="2678001"/>
            <a:ext cx="6887962" cy="1200329"/>
          </a:xfrm>
          <a:custGeom>
            <a:avLst/>
            <a:gdLst>
              <a:gd name="connsiteX0" fmla="*/ 0 w 6887962"/>
              <a:gd name="connsiteY0" fmla="*/ 0 h 1200329"/>
              <a:gd name="connsiteX1" fmla="*/ 6887962 w 6887962"/>
              <a:gd name="connsiteY1" fmla="*/ 0 h 1200329"/>
              <a:gd name="connsiteX2" fmla="*/ 6887962 w 6887962"/>
              <a:gd name="connsiteY2" fmla="*/ 1200329 h 1200329"/>
              <a:gd name="connsiteX3" fmla="*/ 0 w 6887962"/>
              <a:gd name="connsiteY3" fmla="*/ 1200329 h 1200329"/>
              <a:gd name="connsiteX4" fmla="*/ 0 w 6887962"/>
              <a:gd name="connsiteY4" fmla="*/ 0 h 1200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87962" h="1200329" fill="none" extrusionOk="0">
                <a:moveTo>
                  <a:pt x="0" y="0"/>
                </a:moveTo>
                <a:cubicBezTo>
                  <a:pt x="3312403" y="5222"/>
                  <a:pt x="4263024" y="24918"/>
                  <a:pt x="6887962" y="0"/>
                </a:cubicBezTo>
                <a:cubicBezTo>
                  <a:pt x="6954696" y="180425"/>
                  <a:pt x="6940979" y="1037242"/>
                  <a:pt x="6887962" y="1200329"/>
                </a:cubicBezTo>
                <a:cubicBezTo>
                  <a:pt x="5161155" y="1035568"/>
                  <a:pt x="3142007" y="1318479"/>
                  <a:pt x="0" y="1200329"/>
                </a:cubicBezTo>
                <a:cubicBezTo>
                  <a:pt x="40680" y="790633"/>
                  <a:pt x="-39089" y="241570"/>
                  <a:pt x="0" y="0"/>
                </a:cubicBezTo>
                <a:close/>
              </a:path>
              <a:path w="6887962" h="1200329" stroke="0" extrusionOk="0">
                <a:moveTo>
                  <a:pt x="0" y="0"/>
                </a:moveTo>
                <a:cubicBezTo>
                  <a:pt x="1524013" y="11849"/>
                  <a:pt x="5449589" y="-161459"/>
                  <a:pt x="6887962" y="0"/>
                </a:cubicBezTo>
                <a:cubicBezTo>
                  <a:pt x="6812920" y="255061"/>
                  <a:pt x="6958484" y="845340"/>
                  <a:pt x="6887962" y="1200329"/>
                </a:cubicBezTo>
                <a:cubicBezTo>
                  <a:pt x="3971837" y="1054469"/>
                  <a:pt x="2567350" y="1122005"/>
                  <a:pt x="0" y="1200329"/>
                </a:cubicBezTo>
                <a:cubicBezTo>
                  <a:pt x="-104018" y="661816"/>
                  <a:pt x="-19313" y="342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Người đó có thực hiện được lời hứa của mình với em không?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B2354A3-9CFA-4DA6-9785-3CE4A520D3CA}"/>
              </a:ext>
            </a:extLst>
          </p:cNvPr>
          <p:cNvSpPr txBox="1"/>
          <p:nvPr/>
        </p:nvSpPr>
        <p:spPr>
          <a:xfrm>
            <a:off x="3200918" y="4133834"/>
            <a:ext cx="6786362" cy="646331"/>
          </a:xfrm>
          <a:custGeom>
            <a:avLst/>
            <a:gdLst>
              <a:gd name="connsiteX0" fmla="*/ 0 w 6786362"/>
              <a:gd name="connsiteY0" fmla="*/ 0 h 646331"/>
              <a:gd name="connsiteX1" fmla="*/ 6786362 w 6786362"/>
              <a:gd name="connsiteY1" fmla="*/ 0 h 646331"/>
              <a:gd name="connsiteX2" fmla="*/ 6786362 w 6786362"/>
              <a:gd name="connsiteY2" fmla="*/ 646331 h 646331"/>
              <a:gd name="connsiteX3" fmla="*/ 0 w 6786362"/>
              <a:gd name="connsiteY3" fmla="*/ 646331 h 646331"/>
              <a:gd name="connsiteX4" fmla="*/ 0 w 6786362"/>
              <a:gd name="connsiteY4" fmla="*/ 0 h 646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86362" h="646331" fill="none" extrusionOk="0">
                <a:moveTo>
                  <a:pt x="0" y="0"/>
                </a:moveTo>
                <a:cubicBezTo>
                  <a:pt x="1028465" y="5222"/>
                  <a:pt x="5166705" y="24918"/>
                  <a:pt x="6786362" y="0"/>
                </a:cubicBezTo>
                <a:cubicBezTo>
                  <a:pt x="6786616" y="82799"/>
                  <a:pt x="6806140" y="500035"/>
                  <a:pt x="6786362" y="646331"/>
                </a:cubicBezTo>
                <a:cubicBezTo>
                  <a:pt x="3603582" y="481570"/>
                  <a:pt x="1902251" y="764481"/>
                  <a:pt x="0" y="646331"/>
                </a:cubicBezTo>
                <a:cubicBezTo>
                  <a:pt x="-25800" y="331639"/>
                  <a:pt x="10771" y="187809"/>
                  <a:pt x="0" y="0"/>
                </a:cubicBezTo>
                <a:close/>
              </a:path>
              <a:path w="6786362" h="646331" stroke="0" extrusionOk="0">
                <a:moveTo>
                  <a:pt x="0" y="0"/>
                </a:moveTo>
                <a:cubicBezTo>
                  <a:pt x="2700748" y="11849"/>
                  <a:pt x="4167045" y="-161459"/>
                  <a:pt x="6786362" y="0"/>
                </a:cubicBezTo>
                <a:cubicBezTo>
                  <a:pt x="6761180" y="272270"/>
                  <a:pt x="6840264" y="451941"/>
                  <a:pt x="6786362" y="646331"/>
                </a:cubicBezTo>
                <a:cubicBezTo>
                  <a:pt x="3537577" y="500471"/>
                  <a:pt x="709659" y="568007"/>
                  <a:pt x="0" y="646331"/>
                </a:cubicBezTo>
                <a:cubicBezTo>
                  <a:pt x="45562" y="351981"/>
                  <a:pt x="-52553" y="181843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solidFill>
                  <a:srgbClr val="FF006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Khi đó em cảm thấy như thế nào?</a:t>
            </a:r>
            <a:endParaRPr kumimoji="0" lang="vi-VN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211437-280F-4989-A68A-B6897CFA49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719" y="2407786"/>
            <a:ext cx="2024047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0541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9"/>
          <p:cNvSpPr/>
          <p:nvPr/>
        </p:nvSpPr>
        <p:spPr>
          <a:xfrm>
            <a:off x="2739629" y="1466971"/>
            <a:ext cx="6227021" cy="3473753"/>
          </a:xfrm>
          <a:custGeom>
            <a:avLst/>
            <a:gdLst/>
            <a:ahLst/>
            <a:cxnLst/>
            <a:rect l="l" t="t" r="r" b="b"/>
            <a:pathLst>
              <a:path w="43198" h="30328" extrusionOk="0">
                <a:moveTo>
                  <a:pt x="21526" y="0"/>
                </a:moveTo>
                <a:cubicBezTo>
                  <a:pt x="15938" y="0"/>
                  <a:pt x="9543" y="411"/>
                  <a:pt x="5904" y="3875"/>
                </a:cubicBezTo>
                <a:cubicBezTo>
                  <a:pt x="1401" y="8211"/>
                  <a:pt x="0" y="19186"/>
                  <a:pt x="5337" y="23389"/>
                </a:cubicBezTo>
                <a:cubicBezTo>
                  <a:pt x="8864" y="26197"/>
                  <a:pt x="14236" y="26811"/>
                  <a:pt x="19274" y="26811"/>
                </a:cubicBezTo>
                <a:cubicBezTo>
                  <a:pt x="21717" y="26811"/>
                  <a:pt x="24082" y="26667"/>
                  <a:pt x="26119" y="26558"/>
                </a:cubicBezTo>
                <a:lnTo>
                  <a:pt x="26119" y="26558"/>
                </a:lnTo>
                <a:cubicBezTo>
                  <a:pt x="25719" y="27492"/>
                  <a:pt x="23550" y="30227"/>
                  <a:pt x="24584" y="30327"/>
                </a:cubicBezTo>
                <a:cubicBezTo>
                  <a:pt x="24594" y="30328"/>
                  <a:pt x="24604" y="30328"/>
                  <a:pt x="24614" y="30328"/>
                </a:cubicBezTo>
                <a:cubicBezTo>
                  <a:pt x="26048" y="30328"/>
                  <a:pt x="32757" y="25724"/>
                  <a:pt x="32757" y="25724"/>
                </a:cubicBezTo>
                <a:cubicBezTo>
                  <a:pt x="32757" y="25724"/>
                  <a:pt x="34558" y="25324"/>
                  <a:pt x="35192" y="25057"/>
                </a:cubicBezTo>
                <a:cubicBezTo>
                  <a:pt x="41230" y="22655"/>
                  <a:pt x="43198" y="16217"/>
                  <a:pt x="42597" y="10246"/>
                </a:cubicBezTo>
                <a:cubicBezTo>
                  <a:pt x="42230" y="6744"/>
                  <a:pt x="41063" y="3174"/>
                  <a:pt x="37727" y="1473"/>
                </a:cubicBezTo>
                <a:cubicBezTo>
                  <a:pt x="35247" y="194"/>
                  <a:pt x="32092" y="18"/>
                  <a:pt x="29159" y="18"/>
                </a:cubicBezTo>
                <a:cubicBezTo>
                  <a:pt x="28344" y="18"/>
                  <a:pt x="27547" y="32"/>
                  <a:pt x="26786" y="39"/>
                </a:cubicBezTo>
                <a:cubicBezTo>
                  <a:pt x="26657" y="40"/>
                  <a:pt x="26526" y="40"/>
                  <a:pt x="26394" y="40"/>
                </a:cubicBezTo>
                <a:cubicBezTo>
                  <a:pt x="24920" y="40"/>
                  <a:pt x="23262" y="0"/>
                  <a:pt x="21526" y="0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grpSp>
        <p:nvGrpSpPr>
          <p:cNvPr id="544" name="Google Shape;544;p39"/>
          <p:cNvGrpSpPr/>
          <p:nvPr/>
        </p:nvGrpSpPr>
        <p:grpSpPr>
          <a:xfrm rot="1790415">
            <a:off x="7759658" y="4242826"/>
            <a:ext cx="1683485" cy="1506024"/>
            <a:chOff x="2373425" y="2328488"/>
            <a:chExt cx="1072475" cy="929000"/>
          </a:xfrm>
        </p:grpSpPr>
        <p:sp>
          <p:nvSpPr>
            <p:cNvPr id="545" name="Google Shape;545;p39"/>
            <p:cNvSpPr/>
            <p:nvPr/>
          </p:nvSpPr>
          <p:spPr>
            <a:xfrm>
              <a:off x="2385950" y="2891663"/>
              <a:ext cx="241850" cy="144300"/>
            </a:xfrm>
            <a:custGeom>
              <a:avLst/>
              <a:gdLst/>
              <a:ahLst/>
              <a:cxnLst/>
              <a:rect l="l" t="t" r="r" b="b"/>
              <a:pathLst>
                <a:path w="9674" h="5772" extrusionOk="0">
                  <a:moveTo>
                    <a:pt x="1835" y="1"/>
                  </a:moveTo>
                  <a:cubicBezTo>
                    <a:pt x="1768" y="1"/>
                    <a:pt x="1668" y="68"/>
                    <a:pt x="1601" y="68"/>
                  </a:cubicBezTo>
                  <a:cubicBezTo>
                    <a:pt x="1435" y="101"/>
                    <a:pt x="1301" y="268"/>
                    <a:pt x="1268" y="435"/>
                  </a:cubicBezTo>
                  <a:cubicBezTo>
                    <a:pt x="1234" y="601"/>
                    <a:pt x="1234" y="768"/>
                    <a:pt x="1301" y="968"/>
                  </a:cubicBezTo>
                  <a:cubicBezTo>
                    <a:pt x="1301" y="1002"/>
                    <a:pt x="1334" y="1068"/>
                    <a:pt x="1334" y="1135"/>
                  </a:cubicBezTo>
                  <a:lnTo>
                    <a:pt x="1101" y="1002"/>
                  </a:lnTo>
                  <a:cubicBezTo>
                    <a:pt x="1001" y="968"/>
                    <a:pt x="934" y="935"/>
                    <a:pt x="834" y="935"/>
                  </a:cubicBezTo>
                  <a:cubicBezTo>
                    <a:pt x="767" y="935"/>
                    <a:pt x="667" y="902"/>
                    <a:pt x="634" y="902"/>
                  </a:cubicBezTo>
                  <a:lnTo>
                    <a:pt x="567" y="902"/>
                  </a:lnTo>
                  <a:cubicBezTo>
                    <a:pt x="434" y="902"/>
                    <a:pt x="334" y="968"/>
                    <a:pt x="300" y="1002"/>
                  </a:cubicBezTo>
                  <a:cubicBezTo>
                    <a:pt x="234" y="1068"/>
                    <a:pt x="167" y="1168"/>
                    <a:pt x="134" y="1269"/>
                  </a:cubicBezTo>
                  <a:cubicBezTo>
                    <a:pt x="0" y="1669"/>
                    <a:pt x="400" y="2069"/>
                    <a:pt x="667" y="2269"/>
                  </a:cubicBezTo>
                  <a:cubicBezTo>
                    <a:pt x="767" y="2336"/>
                    <a:pt x="834" y="2403"/>
                    <a:pt x="968" y="2469"/>
                  </a:cubicBezTo>
                  <a:lnTo>
                    <a:pt x="934" y="2469"/>
                  </a:lnTo>
                  <a:cubicBezTo>
                    <a:pt x="801" y="2503"/>
                    <a:pt x="667" y="2536"/>
                    <a:pt x="634" y="2636"/>
                  </a:cubicBezTo>
                  <a:cubicBezTo>
                    <a:pt x="501" y="2770"/>
                    <a:pt x="467" y="2903"/>
                    <a:pt x="501" y="3036"/>
                  </a:cubicBezTo>
                  <a:cubicBezTo>
                    <a:pt x="567" y="3170"/>
                    <a:pt x="634" y="3303"/>
                    <a:pt x="767" y="3437"/>
                  </a:cubicBezTo>
                  <a:cubicBezTo>
                    <a:pt x="801" y="3470"/>
                    <a:pt x="901" y="3503"/>
                    <a:pt x="968" y="3537"/>
                  </a:cubicBezTo>
                  <a:cubicBezTo>
                    <a:pt x="1068" y="3604"/>
                    <a:pt x="1134" y="3604"/>
                    <a:pt x="1234" y="3604"/>
                  </a:cubicBezTo>
                  <a:lnTo>
                    <a:pt x="1334" y="3604"/>
                  </a:lnTo>
                  <a:cubicBezTo>
                    <a:pt x="1468" y="3604"/>
                    <a:pt x="1635" y="3604"/>
                    <a:pt x="1735" y="3537"/>
                  </a:cubicBezTo>
                  <a:cubicBezTo>
                    <a:pt x="1835" y="3537"/>
                    <a:pt x="1935" y="3503"/>
                    <a:pt x="2068" y="3470"/>
                  </a:cubicBezTo>
                  <a:cubicBezTo>
                    <a:pt x="2569" y="4337"/>
                    <a:pt x="3403" y="4871"/>
                    <a:pt x="3970" y="5171"/>
                  </a:cubicBezTo>
                  <a:cubicBezTo>
                    <a:pt x="4403" y="5405"/>
                    <a:pt x="4837" y="5538"/>
                    <a:pt x="5304" y="5638"/>
                  </a:cubicBezTo>
                  <a:cubicBezTo>
                    <a:pt x="5704" y="5738"/>
                    <a:pt x="6138" y="5772"/>
                    <a:pt x="6605" y="5772"/>
                  </a:cubicBezTo>
                  <a:lnTo>
                    <a:pt x="6705" y="5772"/>
                  </a:lnTo>
                  <a:cubicBezTo>
                    <a:pt x="7272" y="5772"/>
                    <a:pt x="7839" y="5638"/>
                    <a:pt x="8306" y="5472"/>
                  </a:cubicBezTo>
                  <a:cubicBezTo>
                    <a:pt x="8806" y="5271"/>
                    <a:pt x="9273" y="4971"/>
                    <a:pt x="9640" y="4604"/>
                  </a:cubicBezTo>
                  <a:cubicBezTo>
                    <a:pt x="9674" y="4571"/>
                    <a:pt x="9674" y="4504"/>
                    <a:pt x="9674" y="4437"/>
                  </a:cubicBezTo>
                  <a:cubicBezTo>
                    <a:pt x="9674" y="4337"/>
                    <a:pt x="9640" y="4304"/>
                    <a:pt x="9607" y="4271"/>
                  </a:cubicBezTo>
                  <a:lnTo>
                    <a:pt x="9574" y="4237"/>
                  </a:lnTo>
                  <a:cubicBezTo>
                    <a:pt x="9607" y="4071"/>
                    <a:pt x="9574" y="3904"/>
                    <a:pt x="9474" y="3737"/>
                  </a:cubicBezTo>
                  <a:cubicBezTo>
                    <a:pt x="9440" y="3637"/>
                    <a:pt x="9340" y="3570"/>
                    <a:pt x="9240" y="3503"/>
                  </a:cubicBezTo>
                  <a:cubicBezTo>
                    <a:pt x="9140" y="3470"/>
                    <a:pt x="9107" y="3437"/>
                    <a:pt x="8973" y="3437"/>
                  </a:cubicBezTo>
                  <a:cubicBezTo>
                    <a:pt x="8940" y="3403"/>
                    <a:pt x="8907" y="3403"/>
                    <a:pt x="8907" y="3403"/>
                  </a:cubicBezTo>
                  <a:lnTo>
                    <a:pt x="8840" y="3403"/>
                  </a:lnTo>
                  <a:cubicBezTo>
                    <a:pt x="8806" y="3403"/>
                    <a:pt x="8773" y="3403"/>
                    <a:pt x="8740" y="3437"/>
                  </a:cubicBezTo>
                  <a:lnTo>
                    <a:pt x="8673" y="3470"/>
                  </a:lnTo>
                  <a:cubicBezTo>
                    <a:pt x="8640" y="3470"/>
                    <a:pt x="8606" y="3503"/>
                    <a:pt x="8506" y="3503"/>
                  </a:cubicBezTo>
                  <a:cubicBezTo>
                    <a:pt x="8406" y="3570"/>
                    <a:pt x="8239" y="3637"/>
                    <a:pt x="8106" y="3737"/>
                  </a:cubicBezTo>
                  <a:cubicBezTo>
                    <a:pt x="8073" y="3770"/>
                    <a:pt x="8006" y="3804"/>
                    <a:pt x="7973" y="3904"/>
                  </a:cubicBezTo>
                  <a:lnTo>
                    <a:pt x="7239" y="4137"/>
                  </a:lnTo>
                  <a:cubicBezTo>
                    <a:pt x="6972" y="4171"/>
                    <a:pt x="6672" y="4237"/>
                    <a:pt x="6438" y="4237"/>
                  </a:cubicBezTo>
                  <a:lnTo>
                    <a:pt x="6171" y="4237"/>
                  </a:lnTo>
                  <a:cubicBezTo>
                    <a:pt x="5804" y="4171"/>
                    <a:pt x="5437" y="4104"/>
                    <a:pt x="5070" y="3970"/>
                  </a:cubicBezTo>
                  <a:cubicBezTo>
                    <a:pt x="4737" y="3837"/>
                    <a:pt x="4403" y="3670"/>
                    <a:pt x="4103" y="3470"/>
                  </a:cubicBezTo>
                  <a:cubicBezTo>
                    <a:pt x="3836" y="3303"/>
                    <a:pt x="3603" y="3103"/>
                    <a:pt x="3436" y="2836"/>
                  </a:cubicBezTo>
                  <a:cubicBezTo>
                    <a:pt x="3403" y="2770"/>
                    <a:pt x="3303" y="2736"/>
                    <a:pt x="3269" y="2636"/>
                  </a:cubicBezTo>
                  <a:cubicBezTo>
                    <a:pt x="3469" y="2569"/>
                    <a:pt x="3669" y="2436"/>
                    <a:pt x="3803" y="2269"/>
                  </a:cubicBezTo>
                  <a:cubicBezTo>
                    <a:pt x="3903" y="2169"/>
                    <a:pt x="4003" y="2069"/>
                    <a:pt x="4103" y="1902"/>
                  </a:cubicBezTo>
                  <a:cubicBezTo>
                    <a:pt x="4170" y="1736"/>
                    <a:pt x="4170" y="1569"/>
                    <a:pt x="4103" y="1402"/>
                  </a:cubicBezTo>
                  <a:cubicBezTo>
                    <a:pt x="4070" y="1235"/>
                    <a:pt x="3936" y="1102"/>
                    <a:pt x="3770" y="1068"/>
                  </a:cubicBezTo>
                  <a:cubicBezTo>
                    <a:pt x="3669" y="1002"/>
                    <a:pt x="3603" y="1002"/>
                    <a:pt x="3503" y="1002"/>
                  </a:cubicBezTo>
                  <a:cubicBezTo>
                    <a:pt x="3436" y="1002"/>
                    <a:pt x="3336" y="1002"/>
                    <a:pt x="3269" y="1068"/>
                  </a:cubicBezTo>
                  <a:cubicBezTo>
                    <a:pt x="3102" y="1102"/>
                    <a:pt x="2969" y="1168"/>
                    <a:pt x="2802" y="1269"/>
                  </a:cubicBezTo>
                  <a:lnTo>
                    <a:pt x="2769" y="1302"/>
                  </a:lnTo>
                  <a:cubicBezTo>
                    <a:pt x="2769" y="1269"/>
                    <a:pt x="2735" y="1168"/>
                    <a:pt x="2735" y="1135"/>
                  </a:cubicBezTo>
                  <a:cubicBezTo>
                    <a:pt x="2635" y="935"/>
                    <a:pt x="2569" y="768"/>
                    <a:pt x="2469" y="601"/>
                  </a:cubicBezTo>
                  <a:cubicBezTo>
                    <a:pt x="2402" y="468"/>
                    <a:pt x="2268" y="268"/>
                    <a:pt x="2068" y="134"/>
                  </a:cubicBezTo>
                  <a:cubicBezTo>
                    <a:pt x="1968" y="101"/>
                    <a:pt x="1902" y="68"/>
                    <a:pt x="1768" y="68"/>
                  </a:cubicBezTo>
                  <a:cubicBezTo>
                    <a:pt x="1902" y="1"/>
                    <a:pt x="1902" y="1"/>
                    <a:pt x="1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39"/>
            <p:cNvSpPr/>
            <p:nvPr/>
          </p:nvSpPr>
          <p:spPr>
            <a:xfrm>
              <a:off x="3205700" y="2790763"/>
              <a:ext cx="240200" cy="141800"/>
            </a:xfrm>
            <a:custGeom>
              <a:avLst/>
              <a:gdLst/>
              <a:ahLst/>
              <a:cxnLst/>
              <a:rect l="l" t="t" r="r" b="b"/>
              <a:pathLst>
                <a:path w="9608" h="5672" extrusionOk="0">
                  <a:moveTo>
                    <a:pt x="7839" y="1"/>
                  </a:moveTo>
                  <a:cubicBezTo>
                    <a:pt x="7706" y="1"/>
                    <a:pt x="7639" y="34"/>
                    <a:pt x="7539" y="134"/>
                  </a:cubicBezTo>
                  <a:cubicBezTo>
                    <a:pt x="7339" y="268"/>
                    <a:pt x="7205" y="434"/>
                    <a:pt x="7139" y="601"/>
                  </a:cubicBezTo>
                  <a:cubicBezTo>
                    <a:pt x="7039" y="768"/>
                    <a:pt x="6905" y="935"/>
                    <a:pt x="6872" y="1135"/>
                  </a:cubicBezTo>
                  <a:cubicBezTo>
                    <a:pt x="6872" y="1168"/>
                    <a:pt x="6838" y="1268"/>
                    <a:pt x="6838" y="1302"/>
                  </a:cubicBezTo>
                  <a:lnTo>
                    <a:pt x="6805" y="1268"/>
                  </a:lnTo>
                  <a:cubicBezTo>
                    <a:pt x="6672" y="1168"/>
                    <a:pt x="6505" y="1101"/>
                    <a:pt x="6338" y="1035"/>
                  </a:cubicBezTo>
                  <a:cubicBezTo>
                    <a:pt x="6238" y="1001"/>
                    <a:pt x="6171" y="1001"/>
                    <a:pt x="6071" y="1001"/>
                  </a:cubicBezTo>
                  <a:cubicBezTo>
                    <a:pt x="6005" y="1001"/>
                    <a:pt x="5904" y="1001"/>
                    <a:pt x="5838" y="1035"/>
                  </a:cubicBezTo>
                  <a:cubicBezTo>
                    <a:pt x="5704" y="1101"/>
                    <a:pt x="5571" y="1202"/>
                    <a:pt x="5504" y="1368"/>
                  </a:cubicBezTo>
                  <a:cubicBezTo>
                    <a:pt x="5471" y="1535"/>
                    <a:pt x="5471" y="1702"/>
                    <a:pt x="5504" y="1869"/>
                  </a:cubicBezTo>
                  <a:cubicBezTo>
                    <a:pt x="5571" y="2036"/>
                    <a:pt x="5704" y="2169"/>
                    <a:pt x="5804" y="2269"/>
                  </a:cubicBezTo>
                  <a:cubicBezTo>
                    <a:pt x="5971" y="2369"/>
                    <a:pt x="6138" y="2503"/>
                    <a:pt x="6338" y="2636"/>
                  </a:cubicBezTo>
                  <a:lnTo>
                    <a:pt x="6371" y="2669"/>
                  </a:lnTo>
                  <a:lnTo>
                    <a:pt x="6238" y="2836"/>
                  </a:lnTo>
                  <a:cubicBezTo>
                    <a:pt x="6038" y="3036"/>
                    <a:pt x="5838" y="3270"/>
                    <a:pt x="5571" y="3437"/>
                  </a:cubicBezTo>
                  <a:cubicBezTo>
                    <a:pt x="5304" y="3637"/>
                    <a:pt x="4970" y="3803"/>
                    <a:pt x="4637" y="3937"/>
                  </a:cubicBezTo>
                  <a:cubicBezTo>
                    <a:pt x="4237" y="4037"/>
                    <a:pt x="3870" y="4137"/>
                    <a:pt x="3503" y="4170"/>
                  </a:cubicBezTo>
                  <a:lnTo>
                    <a:pt x="3236" y="4170"/>
                  </a:lnTo>
                  <a:cubicBezTo>
                    <a:pt x="2969" y="4170"/>
                    <a:pt x="2702" y="4137"/>
                    <a:pt x="2435" y="4104"/>
                  </a:cubicBezTo>
                  <a:cubicBezTo>
                    <a:pt x="2202" y="4037"/>
                    <a:pt x="1935" y="3970"/>
                    <a:pt x="1701" y="3837"/>
                  </a:cubicBezTo>
                  <a:cubicBezTo>
                    <a:pt x="1701" y="3770"/>
                    <a:pt x="1668" y="3703"/>
                    <a:pt x="1568" y="3670"/>
                  </a:cubicBezTo>
                  <a:cubicBezTo>
                    <a:pt x="1401" y="3603"/>
                    <a:pt x="1268" y="3503"/>
                    <a:pt x="1168" y="3470"/>
                  </a:cubicBezTo>
                  <a:cubicBezTo>
                    <a:pt x="1101" y="3470"/>
                    <a:pt x="1068" y="3437"/>
                    <a:pt x="1001" y="3437"/>
                  </a:cubicBezTo>
                  <a:lnTo>
                    <a:pt x="934" y="3370"/>
                  </a:lnTo>
                  <a:cubicBezTo>
                    <a:pt x="901" y="3336"/>
                    <a:pt x="868" y="3336"/>
                    <a:pt x="834" y="3336"/>
                  </a:cubicBezTo>
                  <a:lnTo>
                    <a:pt x="767" y="3336"/>
                  </a:lnTo>
                  <a:cubicBezTo>
                    <a:pt x="734" y="3336"/>
                    <a:pt x="701" y="3370"/>
                    <a:pt x="701" y="3370"/>
                  </a:cubicBezTo>
                  <a:cubicBezTo>
                    <a:pt x="601" y="3370"/>
                    <a:pt x="534" y="3437"/>
                    <a:pt x="434" y="3470"/>
                  </a:cubicBezTo>
                  <a:cubicBezTo>
                    <a:pt x="334" y="3537"/>
                    <a:pt x="267" y="3603"/>
                    <a:pt x="200" y="3670"/>
                  </a:cubicBezTo>
                  <a:cubicBezTo>
                    <a:pt x="100" y="3837"/>
                    <a:pt x="67" y="4004"/>
                    <a:pt x="100" y="4170"/>
                  </a:cubicBezTo>
                  <a:lnTo>
                    <a:pt x="67" y="4170"/>
                  </a:lnTo>
                  <a:cubicBezTo>
                    <a:pt x="34" y="4204"/>
                    <a:pt x="0" y="4304"/>
                    <a:pt x="0" y="4337"/>
                  </a:cubicBezTo>
                  <a:cubicBezTo>
                    <a:pt x="0" y="4437"/>
                    <a:pt x="0" y="4471"/>
                    <a:pt x="34" y="4504"/>
                  </a:cubicBezTo>
                  <a:cubicBezTo>
                    <a:pt x="401" y="4871"/>
                    <a:pt x="868" y="5171"/>
                    <a:pt x="1368" y="5371"/>
                  </a:cubicBezTo>
                  <a:cubicBezTo>
                    <a:pt x="1868" y="5538"/>
                    <a:pt x="2402" y="5671"/>
                    <a:pt x="2969" y="5671"/>
                  </a:cubicBezTo>
                  <a:lnTo>
                    <a:pt x="3069" y="5671"/>
                  </a:lnTo>
                  <a:cubicBezTo>
                    <a:pt x="3503" y="5671"/>
                    <a:pt x="3970" y="5638"/>
                    <a:pt x="4370" y="5538"/>
                  </a:cubicBezTo>
                  <a:cubicBezTo>
                    <a:pt x="4870" y="5405"/>
                    <a:pt x="5337" y="5305"/>
                    <a:pt x="5704" y="5104"/>
                  </a:cubicBezTo>
                  <a:cubicBezTo>
                    <a:pt x="6305" y="4804"/>
                    <a:pt x="7139" y="4270"/>
                    <a:pt x="7606" y="3370"/>
                  </a:cubicBezTo>
                  <a:cubicBezTo>
                    <a:pt x="7739" y="3437"/>
                    <a:pt x="7839" y="3437"/>
                    <a:pt x="7973" y="3470"/>
                  </a:cubicBezTo>
                  <a:cubicBezTo>
                    <a:pt x="8039" y="3470"/>
                    <a:pt x="8206" y="3503"/>
                    <a:pt x="8340" y="3503"/>
                  </a:cubicBezTo>
                  <a:lnTo>
                    <a:pt x="8473" y="3503"/>
                  </a:lnTo>
                  <a:cubicBezTo>
                    <a:pt x="8540" y="3503"/>
                    <a:pt x="8640" y="3503"/>
                    <a:pt x="8706" y="3470"/>
                  </a:cubicBezTo>
                  <a:cubicBezTo>
                    <a:pt x="8807" y="3437"/>
                    <a:pt x="8873" y="3437"/>
                    <a:pt x="8907" y="3336"/>
                  </a:cubicBezTo>
                  <a:cubicBezTo>
                    <a:pt x="9073" y="3203"/>
                    <a:pt x="9173" y="3070"/>
                    <a:pt x="9173" y="2970"/>
                  </a:cubicBezTo>
                  <a:cubicBezTo>
                    <a:pt x="9207" y="2803"/>
                    <a:pt x="9140" y="2669"/>
                    <a:pt x="9040" y="2536"/>
                  </a:cubicBezTo>
                  <a:cubicBezTo>
                    <a:pt x="8973" y="2469"/>
                    <a:pt x="8873" y="2402"/>
                    <a:pt x="8706" y="2369"/>
                  </a:cubicBezTo>
                  <a:lnTo>
                    <a:pt x="8673" y="2369"/>
                  </a:lnTo>
                  <a:cubicBezTo>
                    <a:pt x="8740" y="2336"/>
                    <a:pt x="8873" y="2236"/>
                    <a:pt x="8940" y="2202"/>
                  </a:cubicBezTo>
                  <a:cubicBezTo>
                    <a:pt x="9240" y="1969"/>
                    <a:pt x="9607" y="1635"/>
                    <a:pt x="9507" y="1202"/>
                  </a:cubicBezTo>
                  <a:cubicBezTo>
                    <a:pt x="9440" y="1135"/>
                    <a:pt x="9407" y="1001"/>
                    <a:pt x="9340" y="968"/>
                  </a:cubicBezTo>
                  <a:cubicBezTo>
                    <a:pt x="9274" y="901"/>
                    <a:pt x="9173" y="835"/>
                    <a:pt x="9073" y="835"/>
                  </a:cubicBezTo>
                  <a:lnTo>
                    <a:pt x="9007" y="835"/>
                  </a:lnTo>
                  <a:cubicBezTo>
                    <a:pt x="8907" y="835"/>
                    <a:pt x="8840" y="835"/>
                    <a:pt x="8807" y="868"/>
                  </a:cubicBezTo>
                  <a:cubicBezTo>
                    <a:pt x="8706" y="868"/>
                    <a:pt x="8606" y="901"/>
                    <a:pt x="8540" y="968"/>
                  </a:cubicBezTo>
                  <a:lnTo>
                    <a:pt x="8306" y="1068"/>
                  </a:lnTo>
                  <a:cubicBezTo>
                    <a:pt x="8340" y="1035"/>
                    <a:pt x="8340" y="1001"/>
                    <a:pt x="8340" y="901"/>
                  </a:cubicBezTo>
                  <a:cubicBezTo>
                    <a:pt x="8373" y="701"/>
                    <a:pt x="8406" y="534"/>
                    <a:pt x="8373" y="368"/>
                  </a:cubicBezTo>
                  <a:cubicBezTo>
                    <a:pt x="8340" y="201"/>
                    <a:pt x="8206" y="67"/>
                    <a:pt x="8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7" name="Google Shape;547;p39"/>
            <p:cNvSpPr/>
            <p:nvPr/>
          </p:nvSpPr>
          <p:spPr>
            <a:xfrm>
              <a:off x="2709500" y="2905313"/>
              <a:ext cx="183500" cy="352175"/>
            </a:xfrm>
            <a:custGeom>
              <a:avLst/>
              <a:gdLst/>
              <a:ahLst/>
              <a:cxnLst/>
              <a:rect l="l" t="t" r="r" b="b"/>
              <a:pathLst>
                <a:path w="7340" h="14087" extrusionOk="0">
                  <a:moveTo>
                    <a:pt x="4733" y="0"/>
                  </a:moveTo>
                  <a:cubicBezTo>
                    <a:pt x="3153" y="0"/>
                    <a:pt x="1368" y="2777"/>
                    <a:pt x="701" y="6460"/>
                  </a:cubicBezTo>
                  <a:cubicBezTo>
                    <a:pt x="1" y="10363"/>
                    <a:pt x="701" y="13732"/>
                    <a:pt x="2369" y="14065"/>
                  </a:cubicBezTo>
                  <a:cubicBezTo>
                    <a:pt x="2447" y="14080"/>
                    <a:pt x="2526" y="14087"/>
                    <a:pt x="2605" y="14087"/>
                  </a:cubicBezTo>
                  <a:cubicBezTo>
                    <a:pt x="4182" y="14087"/>
                    <a:pt x="5940" y="11279"/>
                    <a:pt x="6639" y="7594"/>
                  </a:cubicBezTo>
                  <a:cubicBezTo>
                    <a:pt x="7339" y="3658"/>
                    <a:pt x="6572" y="289"/>
                    <a:pt x="4971" y="22"/>
                  </a:cubicBezTo>
                  <a:cubicBezTo>
                    <a:pt x="4892" y="8"/>
                    <a:pt x="4813" y="0"/>
                    <a:pt x="4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8" name="Google Shape;548;p39"/>
            <p:cNvSpPr/>
            <p:nvPr/>
          </p:nvSpPr>
          <p:spPr>
            <a:xfrm>
              <a:off x="3021400" y="2829388"/>
              <a:ext cx="285225" cy="297225"/>
            </a:xfrm>
            <a:custGeom>
              <a:avLst/>
              <a:gdLst/>
              <a:ahLst/>
              <a:cxnLst/>
              <a:rect l="l" t="t" r="r" b="b"/>
              <a:pathLst>
                <a:path w="11409" h="11889" extrusionOk="0">
                  <a:moveTo>
                    <a:pt x="2270" y="0"/>
                  </a:moveTo>
                  <a:cubicBezTo>
                    <a:pt x="1901" y="0"/>
                    <a:pt x="1583" y="94"/>
                    <a:pt x="1335" y="290"/>
                  </a:cubicBezTo>
                  <a:cubicBezTo>
                    <a:pt x="0" y="1291"/>
                    <a:pt x="901" y="4660"/>
                    <a:pt x="3336" y="7796"/>
                  </a:cubicBezTo>
                  <a:cubicBezTo>
                    <a:pt x="5267" y="10316"/>
                    <a:pt x="7607" y="11888"/>
                    <a:pt x="9126" y="11888"/>
                  </a:cubicBezTo>
                  <a:cubicBezTo>
                    <a:pt x="9497" y="11888"/>
                    <a:pt x="9819" y="11795"/>
                    <a:pt x="10074" y="11598"/>
                  </a:cubicBezTo>
                  <a:cubicBezTo>
                    <a:pt x="11408" y="10564"/>
                    <a:pt x="10508" y="7229"/>
                    <a:pt x="8073" y="4093"/>
                  </a:cubicBezTo>
                  <a:cubicBezTo>
                    <a:pt x="6142" y="1573"/>
                    <a:pt x="3780" y="0"/>
                    <a:pt x="2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39"/>
            <p:cNvSpPr/>
            <p:nvPr/>
          </p:nvSpPr>
          <p:spPr>
            <a:xfrm>
              <a:off x="2373425" y="2596988"/>
              <a:ext cx="110100" cy="121425"/>
            </a:xfrm>
            <a:custGeom>
              <a:avLst/>
              <a:gdLst/>
              <a:ahLst/>
              <a:cxnLst/>
              <a:rect l="l" t="t" r="r" b="b"/>
              <a:pathLst>
                <a:path w="4404" h="4857" extrusionOk="0">
                  <a:moveTo>
                    <a:pt x="2299" y="1"/>
                  </a:moveTo>
                  <a:cubicBezTo>
                    <a:pt x="1273" y="1"/>
                    <a:pt x="324" y="929"/>
                    <a:pt x="168" y="2181"/>
                  </a:cubicBezTo>
                  <a:cubicBezTo>
                    <a:pt x="1" y="3482"/>
                    <a:pt x="801" y="4716"/>
                    <a:pt x="1936" y="4850"/>
                  </a:cubicBezTo>
                  <a:cubicBezTo>
                    <a:pt x="1991" y="4855"/>
                    <a:pt x="2047" y="4857"/>
                    <a:pt x="2102" y="4857"/>
                  </a:cubicBezTo>
                  <a:cubicBezTo>
                    <a:pt x="3169" y="4857"/>
                    <a:pt x="4112" y="3950"/>
                    <a:pt x="4271" y="2681"/>
                  </a:cubicBezTo>
                  <a:cubicBezTo>
                    <a:pt x="4404" y="1347"/>
                    <a:pt x="3637" y="180"/>
                    <a:pt x="2503" y="13"/>
                  </a:cubicBezTo>
                  <a:cubicBezTo>
                    <a:pt x="2434" y="5"/>
                    <a:pt x="2366" y="1"/>
                    <a:pt x="22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0" name="Google Shape;550;p39"/>
            <p:cNvSpPr/>
            <p:nvPr/>
          </p:nvSpPr>
          <p:spPr>
            <a:xfrm>
              <a:off x="2396775" y="2507163"/>
              <a:ext cx="344450" cy="378750"/>
            </a:xfrm>
            <a:custGeom>
              <a:avLst/>
              <a:gdLst/>
              <a:ahLst/>
              <a:cxnLst/>
              <a:rect l="l" t="t" r="r" b="b"/>
              <a:pathLst>
                <a:path w="13778" h="15150" extrusionOk="0">
                  <a:moveTo>
                    <a:pt x="7168" y="1"/>
                  </a:moveTo>
                  <a:cubicBezTo>
                    <a:pt x="3859" y="1"/>
                    <a:pt x="971" y="2889"/>
                    <a:pt x="501" y="6808"/>
                  </a:cubicBezTo>
                  <a:cubicBezTo>
                    <a:pt x="1" y="10978"/>
                    <a:pt x="2403" y="14680"/>
                    <a:pt x="5972" y="15114"/>
                  </a:cubicBezTo>
                  <a:cubicBezTo>
                    <a:pt x="6184" y="15138"/>
                    <a:pt x="6395" y="15150"/>
                    <a:pt x="6604" y="15150"/>
                  </a:cubicBezTo>
                  <a:cubicBezTo>
                    <a:pt x="9886" y="15150"/>
                    <a:pt x="12773" y="12262"/>
                    <a:pt x="13244" y="8343"/>
                  </a:cubicBezTo>
                  <a:cubicBezTo>
                    <a:pt x="13777" y="4206"/>
                    <a:pt x="11342" y="504"/>
                    <a:pt x="7806" y="37"/>
                  </a:cubicBezTo>
                  <a:cubicBezTo>
                    <a:pt x="7592" y="13"/>
                    <a:pt x="7379" y="1"/>
                    <a:pt x="71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1" name="Google Shape;551;p39"/>
            <p:cNvSpPr/>
            <p:nvPr/>
          </p:nvSpPr>
          <p:spPr>
            <a:xfrm>
              <a:off x="3190675" y="2379963"/>
              <a:ext cx="123450" cy="115075"/>
            </a:xfrm>
            <a:custGeom>
              <a:avLst/>
              <a:gdLst/>
              <a:ahLst/>
              <a:cxnLst/>
              <a:rect l="l" t="t" r="r" b="b"/>
              <a:pathLst>
                <a:path w="4938" h="4603" extrusionOk="0">
                  <a:moveTo>
                    <a:pt x="2139" y="1"/>
                  </a:moveTo>
                  <a:cubicBezTo>
                    <a:pt x="1722" y="1"/>
                    <a:pt x="1315" y="128"/>
                    <a:pt x="968" y="388"/>
                  </a:cubicBezTo>
                  <a:cubicBezTo>
                    <a:pt x="68" y="1088"/>
                    <a:pt x="1" y="2523"/>
                    <a:pt x="835" y="3557"/>
                  </a:cubicBezTo>
                  <a:cubicBezTo>
                    <a:pt x="1364" y="4234"/>
                    <a:pt x="2121" y="4602"/>
                    <a:pt x="2834" y="4602"/>
                  </a:cubicBezTo>
                  <a:cubicBezTo>
                    <a:pt x="3245" y="4602"/>
                    <a:pt x="3641" y="4480"/>
                    <a:pt x="3970" y="4224"/>
                  </a:cubicBezTo>
                  <a:cubicBezTo>
                    <a:pt x="4838" y="3557"/>
                    <a:pt x="4938" y="2089"/>
                    <a:pt x="4104" y="1055"/>
                  </a:cubicBezTo>
                  <a:cubicBezTo>
                    <a:pt x="3580" y="363"/>
                    <a:pt x="2845" y="1"/>
                    <a:pt x="213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2" name="Google Shape;552;p39"/>
            <p:cNvSpPr/>
            <p:nvPr/>
          </p:nvSpPr>
          <p:spPr>
            <a:xfrm>
              <a:off x="2960525" y="2364363"/>
              <a:ext cx="381950" cy="358900"/>
            </a:xfrm>
            <a:custGeom>
              <a:avLst/>
              <a:gdLst/>
              <a:ahLst/>
              <a:cxnLst/>
              <a:rect l="l" t="t" r="r" b="b"/>
              <a:pathLst>
                <a:path w="15278" h="14356" extrusionOk="0">
                  <a:moveTo>
                    <a:pt x="6555" y="0"/>
                  </a:moveTo>
                  <a:cubicBezTo>
                    <a:pt x="5271" y="0"/>
                    <a:pt x="4031" y="383"/>
                    <a:pt x="3002" y="1179"/>
                  </a:cubicBezTo>
                  <a:cubicBezTo>
                    <a:pt x="167" y="3347"/>
                    <a:pt x="0" y="7817"/>
                    <a:pt x="2535" y="11086"/>
                  </a:cubicBezTo>
                  <a:cubicBezTo>
                    <a:pt x="4168" y="13206"/>
                    <a:pt x="6528" y="14356"/>
                    <a:pt x="8750" y="14356"/>
                  </a:cubicBezTo>
                  <a:cubicBezTo>
                    <a:pt x="10025" y="14356"/>
                    <a:pt x="11254" y="13978"/>
                    <a:pt x="12276" y="13187"/>
                  </a:cubicBezTo>
                  <a:cubicBezTo>
                    <a:pt x="15111" y="11019"/>
                    <a:pt x="15278" y="6549"/>
                    <a:pt x="12709" y="3247"/>
                  </a:cubicBezTo>
                  <a:cubicBezTo>
                    <a:pt x="11105" y="1136"/>
                    <a:pt x="8766" y="0"/>
                    <a:pt x="65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3" name="Google Shape;553;p39"/>
            <p:cNvSpPr/>
            <p:nvPr/>
          </p:nvSpPr>
          <p:spPr>
            <a:xfrm>
              <a:off x="2633625" y="2328488"/>
              <a:ext cx="377800" cy="262450"/>
            </a:xfrm>
            <a:custGeom>
              <a:avLst/>
              <a:gdLst/>
              <a:ahLst/>
              <a:cxnLst/>
              <a:rect l="l" t="t" r="r" b="b"/>
              <a:pathLst>
                <a:path w="15112" h="10498" extrusionOk="0">
                  <a:moveTo>
                    <a:pt x="8698" y="0"/>
                  </a:moveTo>
                  <a:cubicBezTo>
                    <a:pt x="7892" y="0"/>
                    <a:pt x="7050" y="111"/>
                    <a:pt x="6205" y="345"/>
                  </a:cubicBezTo>
                  <a:cubicBezTo>
                    <a:pt x="2435" y="1413"/>
                    <a:pt x="0" y="4448"/>
                    <a:pt x="734" y="7117"/>
                  </a:cubicBezTo>
                  <a:cubicBezTo>
                    <a:pt x="1327" y="9206"/>
                    <a:pt x="3656" y="10498"/>
                    <a:pt x="6409" y="10498"/>
                  </a:cubicBezTo>
                  <a:cubicBezTo>
                    <a:pt x="7216" y="10498"/>
                    <a:pt x="8060" y="10387"/>
                    <a:pt x="8907" y="10152"/>
                  </a:cubicBezTo>
                  <a:cubicBezTo>
                    <a:pt x="12676" y="9152"/>
                    <a:pt x="15111" y="6116"/>
                    <a:pt x="14377" y="3414"/>
                  </a:cubicBezTo>
                  <a:cubicBezTo>
                    <a:pt x="13784" y="1298"/>
                    <a:pt x="11453" y="0"/>
                    <a:pt x="86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4" name="Google Shape;554;p39"/>
            <p:cNvSpPr/>
            <p:nvPr/>
          </p:nvSpPr>
          <p:spPr>
            <a:xfrm>
              <a:off x="2524375" y="2399663"/>
              <a:ext cx="777250" cy="773075"/>
            </a:xfrm>
            <a:custGeom>
              <a:avLst/>
              <a:gdLst/>
              <a:ahLst/>
              <a:cxnLst/>
              <a:rect l="l" t="t" r="r" b="b"/>
              <a:pathLst>
                <a:path w="31090" h="30923" extrusionOk="0">
                  <a:moveTo>
                    <a:pt x="14811" y="0"/>
                  </a:moveTo>
                  <a:cubicBezTo>
                    <a:pt x="13877" y="67"/>
                    <a:pt x="12910" y="167"/>
                    <a:pt x="11942" y="434"/>
                  </a:cubicBezTo>
                  <a:cubicBezTo>
                    <a:pt x="11542" y="501"/>
                    <a:pt x="11108" y="634"/>
                    <a:pt x="10708" y="801"/>
                  </a:cubicBezTo>
                  <a:cubicBezTo>
                    <a:pt x="10575" y="834"/>
                    <a:pt x="10475" y="901"/>
                    <a:pt x="10341" y="934"/>
                  </a:cubicBezTo>
                  <a:cubicBezTo>
                    <a:pt x="9941" y="1101"/>
                    <a:pt x="9474" y="1268"/>
                    <a:pt x="9074" y="1468"/>
                  </a:cubicBezTo>
                  <a:cubicBezTo>
                    <a:pt x="7739" y="2102"/>
                    <a:pt x="6472" y="2902"/>
                    <a:pt x="5338" y="3903"/>
                  </a:cubicBezTo>
                  <a:cubicBezTo>
                    <a:pt x="5004" y="4170"/>
                    <a:pt x="4637" y="4503"/>
                    <a:pt x="4304" y="4904"/>
                  </a:cubicBezTo>
                  <a:cubicBezTo>
                    <a:pt x="3603" y="5638"/>
                    <a:pt x="2969" y="6438"/>
                    <a:pt x="2469" y="7305"/>
                  </a:cubicBezTo>
                  <a:cubicBezTo>
                    <a:pt x="2269" y="7639"/>
                    <a:pt x="2069" y="7973"/>
                    <a:pt x="1902" y="8339"/>
                  </a:cubicBezTo>
                  <a:cubicBezTo>
                    <a:pt x="1435" y="9173"/>
                    <a:pt x="1101" y="10107"/>
                    <a:pt x="801" y="11075"/>
                  </a:cubicBezTo>
                  <a:cubicBezTo>
                    <a:pt x="568" y="11942"/>
                    <a:pt x="334" y="12909"/>
                    <a:pt x="234" y="13910"/>
                  </a:cubicBezTo>
                  <a:cubicBezTo>
                    <a:pt x="0" y="15811"/>
                    <a:pt x="167" y="17846"/>
                    <a:pt x="734" y="19748"/>
                  </a:cubicBezTo>
                  <a:cubicBezTo>
                    <a:pt x="1235" y="21582"/>
                    <a:pt x="2135" y="23317"/>
                    <a:pt x="3303" y="24851"/>
                  </a:cubicBezTo>
                  <a:cubicBezTo>
                    <a:pt x="4470" y="26352"/>
                    <a:pt x="5905" y="27653"/>
                    <a:pt x="7506" y="28654"/>
                  </a:cubicBezTo>
                  <a:cubicBezTo>
                    <a:pt x="9107" y="29655"/>
                    <a:pt x="10975" y="30322"/>
                    <a:pt x="12843" y="30655"/>
                  </a:cubicBezTo>
                  <a:cubicBezTo>
                    <a:pt x="13744" y="30822"/>
                    <a:pt x="14644" y="30922"/>
                    <a:pt x="15578" y="30922"/>
                  </a:cubicBezTo>
                  <a:lnTo>
                    <a:pt x="15812" y="30922"/>
                  </a:lnTo>
                  <a:cubicBezTo>
                    <a:pt x="16779" y="30922"/>
                    <a:pt x="17746" y="30789"/>
                    <a:pt x="18680" y="30589"/>
                  </a:cubicBezTo>
                  <a:cubicBezTo>
                    <a:pt x="20482" y="30188"/>
                    <a:pt x="22283" y="29455"/>
                    <a:pt x="23918" y="28454"/>
                  </a:cubicBezTo>
                  <a:cubicBezTo>
                    <a:pt x="24651" y="27954"/>
                    <a:pt x="25419" y="27353"/>
                    <a:pt x="26119" y="26753"/>
                  </a:cubicBezTo>
                  <a:cubicBezTo>
                    <a:pt x="26786" y="26119"/>
                    <a:pt x="27420" y="25452"/>
                    <a:pt x="27954" y="24651"/>
                  </a:cubicBezTo>
                  <a:cubicBezTo>
                    <a:pt x="29088" y="23150"/>
                    <a:pt x="29922" y="21449"/>
                    <a:pt x="30422" y="19614"/>
                  </a:cubicBezTo>
                  <a:cubicBezTo>
                    <a:pt x="30923" y="17746"/>
                    <a:pt x="31089" y="15745"/>
                    <a:pt x="30856" y="13777"/>
                  </a:cubicBezTo>
                  <a:cubicBezTo>
                    <a:pt x="30656" y="11809"/>
                    <a:pt x="30089" y="9974"/>
                    <a:pt x="29121" y="8173"/>
                  </a:cubicBezTo>
                  <a:cubicBezTo>
                    <a:pt x="28254" y="6505"/>
                    <a:pt x="26986" y="5004"/>
                    <a:pt x="25585" y="3770"/>
                  </a:cubicBezTo>
                  <a:cubicBezTo>
                    <a:pt x="24885" y="3136"/>
                    <a:pt x="24084" y="2602"/>
                    <a:pt x="23250" y="2102"/>
                  </a:cubicBezTo>
                  <a:cubicBezTo>
                    <a:pt x="22416" y="1635"/>
                    <a:pt x="21549" y="1234"/>
                    <a:pt x="20615" y="901"/>
                  </a:cubicBezTo>
                  <a:cubicBezTo>
                    <a:pt x="19147" y="400"/>
                    <a:pt x="17646" y="100"/>
                    <a:pt x="16079" y="67"/>
                  </a:cubicBezTo>
                  <a:lnTo>
                    <a:pt x="15678" y="67"/>
                  </a:lnTo>
                  <a:cubicBezTo>
                    <a:pt x="15612" y="0"/>
                    <a:pt x="15578" y="0"/>
                    <a:pt x="155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5" name="Google Shape;555;p39"/>
            <p:cNvSpPr/>
            <p:nvPr/>
          </p:nvSpPr>
          <p:spPr>
            <a:xfrm>
              <a:off x="2594425" y="2474713"/>
              <a:ext cx="633800" cy="629650"/>
            </a:xfrm>
            <a:custGeom>
              <a:avLst/>
              <a:gdLst/>
              <a:ahLst/>
              <a:cxnLst/>
              <a:rect l="l" t="t" r="r" b="b"/>
              <a:pathLst>
                <a:path w="25352" h="25186" extrusionOk="0">
                  <a:moveTo>
                    <a:pt x="12142" y="0"/>
                  </a:moveTo>
                  <a:cubicBezTo>
                    <a:pt x="11342" y="67"/>
                    <a:pt x="10575" y="134"/>
                    <a:pt x="9774" y="334"/>
                  </a:cubicBezTo>
                  <a:cubicBezTo>
                    <a:pt x="9441" y="434"/>
                    <a:pt x="9107" y="501"/>
                    <a:pt x="8773" y="634"/>
                  </a:cubicBezTo>
                  <a:cubicBezTo>
                    <a:pt x="8673" y="667"/>
                    <a:pt x="8607" y="667"/>
                    <a:pt x="8473" y="734"/>
                  </a:cubicBezTo>
                  <a:cubicBezTo>
                    <a:pt x="8106" y="834"/>
                    <a:pt x="7773" y="968"/>
                    <a:pt x="7439" y="1134"/>
                  </a:cubicBezTo>
                  <a:cubicBezTo>
                    <a:pt x="6338" y="1635"/>
                    <a:pt x="5304" y="2302"/>
                    <a:pt x="4404" y="3103"/>
                  </a:cubicBezTo>
                  <a:cubicBezTo>
                    <a:pt x="4103" y="3336"/>
                    <a:pt x="3803" y="3636"/>
                    <a:pt x="3570" y="3936"/>
                  </a:cubicBezTo>
                  <a:cubicBezTo>
                    <a:pt x="2969" y="4504"/>
                    <a:pt x="2469" y="5171"/>
                    <a:pt x="2069" y="5871"/>
                  </a:cubicBezTo>
                  <a:cubicBezTo>
                    <a:pt x="1902" y="6171"/>
                    <a:pt x="1735" y="6438"/>
                    <a:pt x="1568" y="6705"/>
                  </a:cubicBezTo>
                  <a:cubicBezTo>
                    <a:pt x="1168" y="7372"/>
                    <a:pt x="901" y="8139"/>
                    <a:pt x="634" y="8940"/>
                  </a:cubicBezTo>
                  <a:cubicBezTo>
                    <a:pt x="434" y="9641"/>
                    <a:pt x="267" y="10441"/>
                    <a:pt x="167" y="11242"/>
                  </a:cubicBezTo>
                  <a:cubicBezTo>
                    <a:pt x="0" y="12809"/>
                    <a:pt x="134" y="14444"/>
                    <a:pt x="601" y="16012"/>
                  </a:cubicBezTo>
                  <a:cubicBezTo>
                    <a:pt x="1001" y="17513"/>
                    <a:pt x="1768" y="18981"/>
                    <a:pt x="2669" y="20248"/>
                  </a:cubicBezTo>
                  <a:cubicBezTo>
                    <a:pt x="3636" y="21482"/>
                    <a:pt x="4771" y="22516"/>
                    <a:pt x="6105" y="23317"/>
                  </a:cubicBezTo>
                  <a:cubicBezTo>
                    <a:pt x="7406" y="24118"/>
                    <a:pt x="8907" y="24685"/>
                    <a:pt x="10475" y="24985"/>
                  </a:cubicBezTo>
                  <a:cubicBezTo>
                    <a:pt x="11175" y="25118"/>
                    <a:pt x="11942" y="25185"/>
                    <a:pt x="12676" y="25185"/>
                  </a:cubicBezTo>
                  <a:lnTo>
                    <a:pt x="12910" y="25185"/>
                  </a:lnTo>
                  <a:cubicBezTo>
                    <a:pt x="13677" y="25185"/>
                    <a:pt x="14477" y="25118"/>
                    <a:pt x="15278" y="24952"/>
                  </a:cubicBezTo>
                  <a:cubicBezTo>
                    <a:pt x="16746" y="24651"/>
                    <a:pt x="18247" y="24018"/>
                    <a:pt x="19514" y="23184"/>
                  </a:cubicBezTo>
                  <a:cubicBezTo>
                    <a:pt x="20148" y="22783"/>
                    <a:pt x="20782" y="22316"/>
                    <a:pt x="21316" y="21816"/>
                  </a:cubicBezTo>
                  <a:cubicBezTo>
                    <a:pt x="21849" y="21316"/>
                    <a:pt x="22350" y="20715"/>
                    <a:pt x="22817" y="20115"/>
                  </a:cubicBezTo>
                  <a:cubicBezTo>
                    <a:pt x="23751" y="18881"/>
                    <a:pt x="24418" y="17480"/>
                    <a:pt x="24818" y="15978"/>
                  </a:cubicBezTo>
                  <a:cubicBezTo>
                    <a:pt x="25252" y="14444"/>
                    <a:pt x="25352" y="12809"/>
                    <a:pt x="25185" y="11208"/>
                  </a:cubicBezTo>
                  <a:cubicBezTo>
                    <a:pt x="25018" y="9641"/>
                    <a:pt x="24518" y="8106"/>
                    <a:pt x="23784" y="6672"/>
                  </a:cubicBezTo>
                  <a:cubicBezTo>
                    <a:pt x="23084" y="5337"/>
                    <a:pt x="22083" y="4103"/>
                    <a:pt x="20849" y="3036"/>
                  </a:cubicBezTo>
                  <a:cubicBezTo>
                    <a:pt x="20282" y="2535"/>
                    <a:pt x="19614" y="2102"/>
                    <a:pt x="18947" y="1702"/>
                  </a:cubicBezTo>
                  <a:cubicBezTo>
                    <a:pt x="18280" y="1335"/>
                    <a:pt x="17580" y="1001"/>
                    <a:pt x="16779" y="701"/>
                  </a:cubicBezTo>
                  <a:cubicBezTo>
                    <a:pt x="15612" y="301"/>
                    <a:pt x="14344" y="34"/>
                    <a:pt x="130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6" name="Google Shape;556;p39"/>
            <p:cNvSpPr/>
            <p:nvPr/>
          </p:nvSpPr>
          <p:spPr>
            <a:xfrm>
              <a:off x="2662800" y="2889163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7" name="Google Shape;557;p39"/>
            <p:cNvSpPr/>
            <p:nvPr/>
          </p:nvSpPr>
          <p:spPr>
            <a:xfrm>
              <a:off x="2810400" y="2508063"/>
              <a:ext cx="135975" cy="205350"/>
            </a:xfrm>
            <a:custGeom>
              <a:avLst/>
              <a:gdLst/>
              <a:ahLst/>
              <a:cxnLst/>
              <a:rect l="l" t="t" r="r" b="b"/>
              <a:pathLst>
                <a:path w="5439" h="8214" extrusionOk="0">
                  <a:moveTo>
                    <a:pt x="4037" y="1"/>
                  </a:moveTo>
                  <a:cubicBezTo>
                    <a:pt x="4004" y="1"/>
                    <a:pt x="3937" y="1"/>
                    <a:pt x="3870" y="67"/>
                  </a:cubicBezTo>
                  <a:lnTo>
                    <a:pt x="3837" y="101"/>
                  </a:lnTo>
                  <a:cubicBezTo>
                    <a:pt x="3804" y="101"/>
                    <a:pt x="3804" y="134"/>
                    <a:pt x="3770" y="134"/>
                  </a:cubicBezTo>
                  <a:cubicBezTo>
                    <a:pt x="3370" y="601"/>
                    <a:pt x="3003" y="1035"/>
                    <a:pt x="2670" y="1568"/>
                  </a:cubicBezTo>
                  <a:cubicBezTo>
                    <a:pt x="2636" y="1602"/>
                    <a:pt x="2636" y="1735"/>
                    <a:pt x="2636" y="1769"/>
                  </a:cubicBezTo>
                  <a:cubicBezTo>
                    <a:pt x="2670" y="1835"/>
                    <a:pt x="2703" y="1902"/>
                    <a:pt x="2770" y="1935"/>
                  </a:cubicBezTo>
                  <a:cubicBezTo>
                    <a:pt x="2836" y="1969"/>
                    <a:pt x="2936" y="1969"/>
                    <a:pt x="2970" y="1969"/>
                  </a:cubicBezTo>
                  <a:cubicBezTo>
                    <a:pt x="3036" y="1935"/>
                    <a:pt x="3103" y="1902"/>
                    <a:pt x="3137" y="1835"/>
                  </a:cubicBezTo>
                  <a:cubicBezTo>
                    <a:pt x="3170" y="1802"/>
                    <a:pt x="3170" y="1769"/>
                    <a:pt x="3203" y="1702"/>
                  </a:cubicBezTo>
                  <a:lnTo>
                    <a:pt x="3604" y="1201"/>
                  </a:lnTo>
                  <a:lnTo>
                    <a:pt x="3604" y="6205"/>
                  </a:lnTo>
                  <a:cubicBezTo>
                    <a:pt x="3470" y="6205"/>
                    <a:pt x="3370" y="6272"/>
                    <a:pt x="3270" y="6305"/>
                  </a:cubicBezTo>
                  <a:lnTo>
                    <a:pt x="1135" y="3937"/>
                  </a:lnTo>
                  <a:lnTo>
                    <a:pt x="1135" y="3937"/>
                  </a:lnTo>
                  <a:cubicBezTo>
                    <a:pt x="1335" y="3970"/>
                    <a:pt x="1602" y="4070"/>
                    <a:pt x="1836" y="4104"/>
                  </a:cubicBezTo>
                  <a:cubicBezTo>
                    <a:pt x="1936" y="4104"/>
                    <a:pt x="2002" y="4070"/>
                    <a:pt x="2036" y="4003"/>
                  </a:cubicBezTo>
                  <a:cubicBezTo>
                    <a:pt x="2102" y="3970"/>
                    <a:pt x="2136" y="3903"/>
                    <a:pt x="2136" y="3803"/>
                  </a:cubicBezTo>
                  <a:cubicBezTo>
                    <a:pt x="2136" y="3737"/>
                    <a:pt x="2102" y="3637"/>
                    <a:pt x="2036" y="3603"/>
                  </a:cubicBezTo>
                  <a:cubicBezTo>
                    <a:pt x="2002" y="3570"/>
                    <a:pt x="1936" y="3503"/>
                    <a:pt x="1836" y="3503"/>
                  </a:cubicBezTo>
                  <a:lnTo>
                    <a:pt x="1802" y="3503"/>
                  </a:lnTo>
                  <a:cubicBezTo>
                    <a:pt x="1335" y="3436"/>
                    <a:pt x="868" y="3303"/>
                    <a:pt x="435" y="3136"/>
                  </a:cubicBezTo>
                  <a:lnTo>
                    <a:pt x="335" y="3136"/>
                  </a:lnTo>
                  <a:cubicBezTo>
                    <a:pt x="201" y="3136"/>
                    <a:pt x="101" y="3236"/>
                    <a:pt x="34" y="3336"/>
                  </a:cubicBezTo>
                  <a:lnTo>
                    <a:pt x="34" y="3403"/>
                  </a:lnTo>
                  <a:lnTo>
                    <a:pt x="34" y="3470"/>
                  </a:lnTo>
                  <a:cubicBezTo>
                    <a:pt x="34" y="3503"/>
                    <a:pt x="1" y="3503"/>
                    <a:pt x="1" y="3536"/>
                  </a:cubicBezTo>
                  <a:cubicBezTo>
                    <a:pt x="1" y="4037"/>
                    <a:pt x="34" y="4604"/>
                    <a:pt x="34" y="5104"/>
                  </a:cubicBezTo>
                  <a:cubicBezTo>
                    <a:pt x="34" y="5271"/>
                    <a:pt x="134" y="5371"/>
                    <a:pt x="301" y="5371"/>
                  </a:cubicBezTo>
                  <a:cubicBezTo>
                    <a:pt x="468" y="5371"/>
                    <a:pt x="601" y="5271"/>
                    <a:pt x="601" y="5138"/>
                  </a:cubicBezTo>
                  <a:cubicBezTo>
                    <a:pt x="601" y="4837"/>
                    <a:pt x="601" y="4537"/>
                    <a:pt x="535" y="4270"/>
                  </a:cubicBezTo>
                  <a:lnTo>
                    <a:pt x="535" y="4270"/>
                  </a:lnTo>
                  <a:cubicBezTo>
                    <a:pt x="1302" y="5104"/>
                    <a:pt x="2002" y="5938"/>
                    <a:pt x="2770" y="6705"/>
                  </a:cubicBezTo>
                  <a:cubicBezTo>
                    <a:pt x="2670" y="6839"/>
                    <a:pt x="2636" y="7006"/>
                    <a:pt x="2636" y="7172"/>
                  </a:cubicBezTo>
                  <a:cubicBezTo>
                    <a:pt x="2603" y="7706"/>
                    <a:pt x="3003" y="8173"/>
                    <a:pt x="3537" y="8206"/>
                  </a:cubicBezTo>
                  <a:cubicBezTo>
                    <a:pt x="3576" y="8211"/>
                    <a:pt x="3614" y="8213"/>
                    <a:pt x="3651" y="8213"/>
                  </a:cubicBezTo>
                  <a:cubicBezTo>
                    <a:pt x="4162" y="8213"/>
                    <a:pt x="4542" y="7803"/>
                    <a:pt x="4604" y="7306"/>
                  </a:cubicBezTo>
                  <a:cubicBezTo>
                    <a:pt x="4638" y="6939"/>
                    <a:pt x="4437" y="6539"/>
                    <a:pt x="4104" y="6405"/>
                  </a:cubicBezTo>
                  <a:lnTo>
                    <a:pt x="4104" y="1068"/>
                  </a:lnTo>
                  <a:cubicBezTo>
                    <a:pt x="4304" y="1335"/>
                    <a:pt x="4504" y="1602"/>
                    <a:pt x="4704" y="1902"/>
                  </a:cubicBezTo>
                  <a:cubicBezTo>
                    <a:pt x="4771" y="1969"/>
                    <a:pt x="4804" y="2002"/>
                    <a:pt x="4871" y="2002"/>
                  </a:cubicBezTo>
                  <a:cubicBezTo>
                    <a:pt x="4971" y="2002"/>
                    <a:pt x="5038" y="2002"/>
                    <a:pt x="5105" y="1969"/>
                  </a:cubicBezTo>
                  <a:cubicBezTo>
                    <a:pt x="5171" y="1935"/>
                    <a:pt x="5205" y="1835"/>
                    <a:pt x="5205" y="1802"/>
                  </a:cubicBezTo>
                  <a:cubicBezTo>
                    <a:pt x="5438" y="1769"/>
                    <a:pt x="5438" y="1635"/>
                    <a:pt x="5371" y="1602"/>
                  </a:cubicBezTo>
                  <a:cubicBezTo>
                    <a:pt x="5005" y="1101"/>
                    <a:pt x="4671" y="634"/>
                    <a:pt x="4304" y="134"/>
                  </a:cubicBezTo>
                  <a:cubicBezTo>
                    <a:pt x="4271" y="67"/>
                    <a:pt x="4204" y="1"/>
                    <a:pt x="4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8" name="Google Shape;558;p39"/>
            <p:cNvSpPr/>
            <p:nvPr/>
          </p:nvSpPr>
          <p:spPr>
            <a:xfrm>
              <a:off x="2905475" y="2818288"/>
              <a:ext cx="75925" cy="49225"/>
            </a:xfrm>
            <a:custGeom>
              <a:avLst/>
              <a:gdLst/>
              <a:ahLst/>
              <a:cxnLst/>
              <a:rect l="l" t="t" r="r" b="b"/>
              <a:pathLst>
                <a:path w="3037" h="1969" extrusionOk="0">
                  <a:moveTo>
                    <a:pt x="1669" y="0"/>
                  </a:moveTo>
                  <a:cubicBezTo>
                    <a:pt x="1568" y="0"/>
                    <a:pt x="1468" y="0"/>
                    <a:pt x="1335" y="34"/>
                  </a:cubicBezTo>
                  <a:cubicBezTo>
                    <a:pt x="1035" y="67"/>
                    <a:pt x="801" y="201"/>
                    <a:pt x="568" y="301"/>
                  </a:cubicBezTo>
                  <a:cubicBezTo>
                    <a:pt x="434" y="401"/>
                    <a:pt x="368" y="468"/>
                    <a:pt x="301" y="601"/>
                  </a:cubicBezTo>
                  <a:cubicBezTo>
                    <a:pt x="234" y="634"/>
                    <a:pt x="201" y="734"/>
                    <a:pt x="167" y="768"/>
                  </a:cubicBezTo>
                  <a:lnTo>
                    <a:pt x="34" y="1035"/>
                  </a:lnTo>
                  <a:cubicBezTo>
                    <a:pt x="1" y="1135"/>
                    <a:pt x="1" y="1268"/>
                    <a:pt x="1" y="1402"/>
                  </a:cubicBezTo>
                  <a:cubicBezTo>
                    <a:pt x="1" y="1535"/>
                    <a:pt x="67" y="1602"/>
                    <a:pt x="167" y="1735"/>
                  </a:cubicBezTo>
                  <a:cubicBezTo>
                    <a:pt x="234" y="1802"/>
                    <a:pt x="334" y="1869"/>
                    <a:pt x="434" y="1902"/>
                  </a:cubicBezTo>
                  <a:cubicBezTo>
                    <a:pt x="568" y="1935"/>
                    <a:pt x="735" y="1969"/>
                    <a:pt x="835" y="1969"/>
                  </a:cubicBezTo>
                  <a:lnTo>
                    <a:pt x="1035" y="1969"/>
                  </a:lnTo>
                  <a:cubicBezTo>
                    <a:pt x="1235" y="1969"/>
                    <a:pt x="1402" y="1935"/>
                    <a:pt x="1635" y="1902"/>
                  </a:cubicBezTo>
                  <a:cubicBezTo>
                    <a:pt x="1969" y="1835"/>
                    <a:pt x="2269" y="1602"/>
                    <a:pt x="2569" y="1368"/>
                  </a:cubicBezTo>
                  <a:cubicBezTo>
                    <a:pt x="2703" y="1235"/>
                    <a:pt x="2869" y="1101"/>
                    <a:pt x="3003" y="901"/>
                  </a:cubicBezTo>
                  <a:cubicBezTo>
                    <a:pt x="3036" y="868"/>
                    <a:pt x="3036" y="768"/>
                    <a:pt x="3036" y="734"/>
                  </a:cubicBezTo>
                  <a:cubicBezTo>
                    <a:pt x="3036" y="701"/>
                    <a:pt x="3003" y="668"/>
                    <a:pt x="2969" y="601"/>
                  </a:cubicBezTo>
                  <a:cubicBezTo>
                    <a:pt x="2969" y="568"/>
                    <a:pt x="2903" y="468"/>
                    <a:pt x="2869" y="468"/>
                  </a:cubicBezTo>
                  <a:cubicBezTo>
                    <a:pt x="2703" y="267"/>
                    <a:pt x="2469" y="134"/>
                    <a:pt x="2169" y="67"/>
                  </a:cubicBezTo>
                  <a:cubicBezTo>
                    <a:pt x="2035" y="0"/>
                    <a:pt x="1869" y="0"/>
                    <a:pt x="166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9" name="Google Shape;559;p39"/>
            <p:cNvSpPr/>
            <p:nvPr/>
          </p:nvSpPr>
          <p:spPr>
            <a:xfrm>
              <a:off x="2867125" y="2759913"/>
              <a:ext cx="126775" cy="112600"/>
            </a:xfrm>
            <a:custGeom>
              <a:avLst/>
              <a:gdLst/>
              <a:ahLst/>
              <a:cxnLst/>
              <a:rect l="l" t="t" r="r" b="b"/>
              <a:pathLst>
                <a:path w="5071" h="4504" extrusionOk="0">
                  <a:moveTo>
                    <a:pt x="3336" y="2569"/>
                  </a:moveTo>
                  <a:cubicBezTo>
                    <a:pt x="3436" y="2569"/>
                    <a:pt x="3603" y="2602"/>
                    <a:pt x="3736" y="2636"/>
                  </a:cubicBezTo>
                  <a:cubicBezTo>
                    <a:pt x="3870" y="2702"/>
                    <a:pt x="4003" y="2736"/>
                    <a:pt x="4070" y="2803"/>
                  </a:cubicBezTo>
                  <a:cubicBezTo>
                    <a:pt x="4170" y="2869"/>
                    <a:pt x="4237" y="2936"/>
                    <a:pt x="4270" y="3036"/>
                  </a:cubicBezTo>
                  <a:lnTo>
                    <a:pt x="4337" y="3069"/>
                  </a:lnTo>
                  <a:lnTo>
                    <a:pt x="4270" y="3103"/>
                  </a:lnTo>
                  <a:lnTo>
                    <a:pt x="4203" y="3236"/>
                  </a:lnTo>
                  <a:cubicBezTo>
                    <a:pt x="4103" y="3370"/>
                    <a:pt x="4003" y="3536"/>
                    <a:pt x="3870" y="3603"/>
                  </a:cubicBezTo>
                  <a:lnTo>
                    <a:pt x="3503" y="3870"/>
                  </a:lnTo>
                  <a:cubicBezTo>
                    <a:pt x="3369" y="3903"/>
                    <a:pt x="3203" y="4003"/>
                    <a:pt x="3069" y="4003"/>
                  </a:cubicBezTo>
                  <a:cubicBezTo>
                    <a:pt x="3002" y="4037"/>
                    <a:pt x="2869" y="4037"/>
                    <a:pt x="2736" y="4037"/>
                  </a:cubicBezTo>
                  <a:lnTo>
                    <a:pt x="2535" y="4037"/>
                  </a:lnTo>
                  <a:cubicBezTo>
                    <a:pt x="2335" y="4037"/>
                    <a:pt x="2168" y="4003"/>
                    <a:pt x="2002" y="3903"/>
                  </a:cubicBezTo>
                  <a:cubicBezTo>
                    <a:pt x="1868" y="3870"/>
                    <a:pt x="1768" y="3837"/>
                    <a:pt x="1668" y="3737"/>
                  </a:cubicBezTo>
                  <a:cubicBezTo>
                    <a:pt x="1668" y="3670"/>
                    <a:pt x="1701" y="3570"/>
                    <a:pt x="1735" y="3536"/>
                  </a:cubicBezTo>
                  <a:cubicBezTo>
                    <a:pt x="1768" y="3403"/>
                    <a:pt x="1802" y="3336"/>
                    <a:pt x="1902" y="3203"/>
                  </a:cubicBezTo>
                  <a:cubicBezTo>
                    <a:pt x="1968" y="3103"/>
                    <a:pt x="2035" y="3036"/>
                    <a:pt x="2102" y="2936"/>
                  </a:cubicBezTo>
                  <a:cubicBezTo>
                    <a:pt x="2202" y="2869"/>
                    <a:pt x="2335" y="2769"/>
                    <a:pt x="2435" y="2736"/>
                  </a:cubicBezTo>
                  <a:cubicBezTo>
                    <a:pt x="2569" y="2702"/>
                    <a:pt x="2702" y="2669"/>
                    <a:pt x="2869" y="2602"/>
                  </a:cubicBezTo>
                  <a:cubicBezTo>
                    <a:pt x="2936" y="2602"/>
                    <a:pt x="3069" y="2569"/>
                    <a:pt x="3169" y="2569"/>
                  </a:cubicBezTo>
                  <a:close/>
                  <a:moveTo>
                    <a:pt x="3836" y="0"/>
                  </a:moveTo>
                  <a:cubicBezTo>
                    <a:pt x="3736" y="0"/>
                    <a:pt x="3703" y="0"/>
                    <a:pt x="3569" y="34"/>
                  </a:cubicBezTo>
                  <a:cubicBezTo>
                    <a:pt x="3369" y="67"/>
                    <a:pt x="3169" y="201"/>
                    <a:pt x="2936" y="434"/>
                  </a:cubicBezTo>
                  <a:cubicBezTo>
                    <a:pt x="2869" y="534"/>
                    <a:pt x="2836" y="601"/>
                    <a:pt x="2736" y="668"/>
                  </a:cubicBezTo>
                  <a:cubicBezTo>
                    <a:pt x="2669" y="768"/>
                    <a:pt x="2535" y="901"/>
                    <a:pt x="2435" y="1001"/>
                  </a:cubicBezTo>
                  <a:cubicBezTo>
                    <a:pt x="2369" y="1001"/>
                    <a:pt x="2335" y="1035"/>
                    <a:pt x="2269" y="1035"/>
                  </a:cubicBezTo>
                  <a:lnTo>
                    <a:pt x="2102" y="1035"/>
                  </a:lnTo>
                  <a:cubicBezTo>
                    <a:pt x="2002" y="1035"/>
                    <a:pt x="1902" y="1001"/>
                    <a:pt x="1768" y="1001"/>
                  </a:cubicBezTo>
                  <a:cubicBezTo>
                    <a:pt x="1601" y="934"/>
                    <a:pt x="1435" y="934"/>
                    <a:pt x="1234" y="934"/>
                  </a:cubicBezTo>
                  <a:lnTo>
                    <a:pt x="1201" y="934"/>
                  </a:lnTo>
                  <a:cubicBezTo>
                    <a:pt x="1068" y="934"/>
                    <a:pt x="934" y="934"/>
                    <a:pt x="834" y="1001"/>
                  </a:cubicBezTo>
                  <a:cubicBezTo>
                    <a:pt x="701" y="1035"/>
                    <a:pt x="567" y="1101"/>
                    <a:pt x="401" y="1235"/>
                  </a:cubicBezTo>
                  <a:cubicBezTo>
                    <a:pt x="334" y="1335"/>
                    <a:pt x="234" y="1435"/>
                    <a:pt x="167" y="1568"/>
                  </a:cubicBezTo>
                  <a:cubicBezTo>
                    <a:pt x="67" y="1702"/>
                    <a:pt x="34" y="1835"/>
                    <a:pt x="34" y="2002"/>
                  </a:cubicBezTo>
                  <a:cubicBezTo>
                    <a:pt x="0" y="2235"/>
                    <a:pt x="34" y="2536"/>
                    <a:pt x="167" y="2769"/>
                  </a:cubicBezTo>
                  <a:cubicBezTo>
                    <a:pt x="234" y="3036"/>
                    <a:pt x="401" y="3236"/>
                    <a:pt x="601" y="3536"/>
                  </a:cubicBezTo>
                  <a:cubicBezTo>
                    <a:pt x="767" y="3737"/>
                    <a:pt x="1001" y="3903"/>
                    <a:pt x="1268" y="4070"/>
                  </a:cubicBezTo>
                  <a:cubicBezTo>
                    <a:pt x="1501" y="4237"/>
                    <a:pt x="1735" y="4337"/>
                    <a:pt x="1935" y="4404"/>
                  </a:cubicBezTo>
                  <a:cubicBezTo>
                    <a:pt x="2135" y="4437"/>
                    <a:pt x="2402" y="4504"/>
                    <a:pt x="2635" y="4504"/>
                  </a:cubicBezTo>
                  <a:lnTo>
                    <a:pt x="2702" y="4504"/>
                  </a:lnTo>
                  <a:cubicBezTo>
                    <a:pt x="3069" y="4504"/>
                    <a:pt x="3436" y="4370"/>
                    <a:pt x="3770" y="4204"/>
                  </a:cubicBezTo>
                  <a:cubicBezTo>
                    <a:pt x="4070" y="4037"/>
                    <a:pt x="4303" y="3770"/>
                    <a:pt x="4570" y="3403"/>
                  </a:cubicBezTo>
                  <a:cubicBezTo>
                    <a:pt x="4737" y="3103"/>
                    <a:pt x="4904" y="2769"/>
                    <a:pt x="4970" y="2402"/>
                  </a:cubicBezTo>
                  <a:cubicBezTo>
                    <a:pt x="5071" y="2069"/>
                    <a:pt x="5071" y="1702"/>
                    <a:pt x="5037" y="1368"/>
                  </a:cubicBezTo>
                  <a:cubicBezTo>
                    <a:pt x="4970" y="1001"/>
                    <a:pt x="4804" y="367"/>
                    <a:pt x="4270" y="101"/>
                  </a:cubicBezTo>
                  <a:cubicBezTo>
                    <a:pt x="4137" y="67"/>
                    <a:pt x="4070" y="34"/>
                    <a:pt x="3936" y="34"/>
                  </a:cubicBezTo>
                  <a:cubicBezTo>
                    <a:pt x="4003" y="0"/>
                    <a:pt x="3936" y="0"/>
                    <a:pt x="39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0" name="Google Shape;560;p39"/>
            <p:cNvSpPr/>
            <p:nvPr/>
          </p:nvSpPr>
          <p:spPr>
            <a:xfrm>
              <a:off x="2737850" y="2805788"/>
              <a:ext cx="91775" cy="84250"/>
            </a:xfrm>
            <a:custGeom>
              <a:avLst/>
              <a:gdLst/>
              <a:ahLst/>
              <a:cxnLst/>
              <a:rect l="l" t="t" r="r" b="b"/>
              <a:pathLst>
                <a:path w="3671" h="3370" extrusionOk="0">
                  <a:moveTo>
                    <a:pt x="1669" y="0"/>
                  </a:moveTo>
                  <a:cubicBezTo>
                    <a:pt x="1335" y="0"/>
                    <a:pt x="1002" y="100"/>
                    <a:pt x="701" y="334"/>
                  </a:cubicBezTo>
                  <a:cubicBezTo>
                    <a:pt x="535" y="434"/>
                    <a:pt x="401" y="567"/>
                    <a:pt x="268" y="734"/>
                  </a:cubicBezTo>
                  <a:cubicBezTo>
                    <a:pt x="201" y="867"/>
                    <a:pt x="101" y="1034"/>
                    <a:pt x="68" y="1234"/>
                  </a:cubicBezTo>
                  <a:cubicBezTo>
                    <a:pt x="1" y="1535"/>
                    <a:pt x="1" y="1868"/>
                    <a:pt x="34" y="2268"/>
                  </a:cubicBezTo>
                  <a:cubicBezTo>
                    <a:pt x="68" y="2602"/>
                    <a:pt x="201" y="2936"/>
                    <a:pt x="368" y="3269"/>
                  </a:cubicBezTo>
                  <a:cubicBezTo>
                    <a:pt x="401" y="3336"/>
                    <a:pt x="435" y="3369"/>
                    <a:pt x="501" y="3369"/>
                  </a:cubicBezTo>
                  <a:lnTo>
                    <a:pt x="568" y="3369"/>
                  </a:lnTo>
                  <a:cubicBezTo>
                    <a:pt x="668" y="3336"/>
                    <a:pt x="668" y="3236"/>
                    <a:pt x="601" y="3169"/>
                  </a:cubicBezTo>
                  <a:cubicBezTo>
                    <a:pt x="568" y="3102"/>
                    <a:pt x="568" y="3036"/>
                    <a:pt x="535" y="3002"/>
                  </a:cubicBezTo>
                  <a:cubicBezTo>
                    <a:pt x="401" y="2735"/>
                    <a:pt x="334" y="2435"/>
                    <a:pt x="268" y="2202"/>
                  </a:cubicBezTo>
                  <a:cubicBezTo>
                    <a:pt x="234" y="2002"/>
                    <a:pt x="234" y="1768"/>
                    <a:pt x="268" y="1568"/>
                  </a:cubicBezTo>
                  <a:cubicBezTo>
                    <a:pt x="268" y="1435"/>
                    <a:pt x="334" y="1268"/>
                    <a:pt x="368" y="1168"/>
                  </a:cubicBezTo>
                  <a:cubicBezTo>
                    <a:pt x="401" y="1034"/>
                    <a:pt x="501" y="934"/>
                    <a:pt x="535" y="867"/>
                  </a:cubicBezTo>
                  <a:cubicBezTo>
                    <a:pt x="601" y="767"/>
                    <a:pt x="668" y="701"/>
                    <a:pt x="768" y="601"/>
                  </a:cubicBezTo>
                  <a:cubicBezTo>
                    <a:pt x="868" y="534"/>
                    <a:pt x="1002" y="434"/>
                    <a:pt x="1102" y="400"/>
                  </a:cubicBezTo>
                  <a:cubicBezTo>
                    <a:pt x="1235" y="367"/>
                    <a:pt x="1369" y="334"/>
                    <a:pt x="1502" y="334"/>
                  </a:cubicBezTo>
                  <a:lnTo>
                    <a:pt x="1836" y="334"/>
                  </a:lnTo>
                  <a:cubicBezTo>
                    <a:pt x="1936" y="334"/>
                    <a:pt x="2036" y="367"/>
                    <a:pt x="2169" y="400"/>
                  </a:cubicBezTo>
                  <a:cubicBezTo>
                    <a:pt x="2269" y="434"/>
                    <a:pt x="2369" y="534"/>
                    <a:pt x="2503" y="567"/>
                  </a:cubicBezTo>
                  <a:cubicBezTo>
                    <a:pt x="2603" y="667"/>
                    <a:pt x="2736" y="767"/>
                    <a:pt x="2836" y="901"/>
                  </a:cubicBezTo>
                  <a:cubicBezTo>
                    <a:pt x="2936" y="1068"/>
                    <a:pt x="3036" y="1234"/>
                    <a:pt x="3103" y="1435"/>
                  </a:cubicBezTo>
                  <a:cubicBezTo>
                    <a:pt x="3203" y="1668"/>
                    <a:pt x="3270" y="1902"/>
                    <a:pt x="3337" y="2102"/>
                  </a:cubicBezTo>
                  <a:lnTo>
                    <a:pt x="3370" y="2202"/>
                  </a:lnTo>
                  <a:cubicBezTo>
                    <a:pt x="3370" y="2235"/>
                    <a:pt x="3437" y="2268"/>
                    <a:pt x="3503" y="2268"/>
                  </a:cubicBezTo>
                  <a:lnTo>
                    <a:pt x="3537" y="2268"/>
                  </a:lnTo>
                  <a:cubicBezTo>
                    <a:pt x="3570" y="2268"/>
                    <a:pt x="3603" y="2235"/>
                    <a:pt x="3603" y="2202"/>
                  </a:cubicBezTo>
                  <a:cubicBezTo>
                    <a:pt x="3603" y="2168"/>
                    <a:pt x="3670" y="2102"/>
                    <a:pt x="3603" y="2068"/>
                  </a:cubicBezTo>
                  <a:lnTo>
                    <a:pt x="3570" y="2002"/>
                  </a:lnTo>
                  <a:cubicBezTo>
                    <a:pt x="3503" y="1735"/>
                    <a:pt x="3403" y="1501"/>
                    <a:pt x="3337" y="1268"/>
                  </a:cubicBezTo>
                  <a:cubicBezTo>
                    <a:pt x="3237" y="1068"/>
                    <a:pt x="3103" y="867"/>
                    <a:pt x="2936" y="667"/>
                  </a:cubicBezTo>
                  <a:cubicBezTo>
                    <a:pt x="2669" y="267"/>
                    <a:pt x="2269" y="33"/>
                    <a:pt x="1902" y="0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3039750" y="2714038"/>
              <a:ext cx="90075" cy="78425"/>
            </a:xfrm>
            <a:custGeom>
              <a:avLst/>
              <a:gdLst/>
              <a:ahLst/>
              <a:cxnLst/>
              <a:rect l="l" t="t" r="r" b="b"/>
              <a:pathLst>
                <a:path w="3603" h="3137" extrusionOk="0">
                  <a:moveTo>
                    <a:pt x="1601" y="1"/>
                  </a:moveTo>
                  <a:cubicBezTo>
                    <a:pt x="1201" y="1"/>
                    <a:pt x="867" y="101"/>
                    <a:pt x="634" y="268"/>
                  </a:cubicBezTo>
                  <a:cubicBezTo>
                    <a:pt x="534" y="301"/>
                    <a:pt x="467" y="401"/>
                    <a:pt x="434" y="468"/>
                  </a:cubicBezTo>
                  <a:cubicBezTo>
                    <a:pt x="167" y="768"/>
                    <a:pt x="0" y="1202"/>
                    <a:pt x="0" y="1602"/>
                  </a:cubicBezTo>
                  <a:cubicBezTo>
                    <a:pt x="0" y="1802"/>
                    <a:pt x="0" y="2069"/>
                    <a:pt x="67" y="2269"/>
                  </a:cubicBezTo>
                  <a:cubicBezTo>
                    <a:pt x="134" y="2536"/>
                    <a:pt x="200" y="2736"/>
                    <a:pt x="300" y="2970"/>
                  </a:cubicBezTo>
                  <a:lnTo>
                    <a:pt x="334" y="3070"/>
                  </a:lnTo>
                  <a:cubicBezTo>
                    <a:pt x="334" y="3103"/>
                    <a:pt x="400" y="3136"/>
                    <a:pt x="467" y="3136"/>
                  </a:cubicBezTo>
                  <a:lnTo>
                    <a:pt x="501" y="3136"/>
                  </a:lnTo>
                  <a:cubicBezTo>
                    <a:pt x="567" y="3103"/>
                    <a:pt x="634" y="3036"/>
                    <a:pt x="567" y="2970"/>
                  </a:cubicBezTo>
                  <a:lnTo>
                    <a:pt x="534" y="2903"/>
                  </a:lnTo>
                  <a:cubicBezTo>
                    <a:pt x="467" y="2703"/>
                    <a:pt x="367" y="2436"/>
                    <a:pt x="334" y="2236"/>
                  </a:cubicBezTo>
                  <a:cubicBezTo>
                    <a:pt x="300" y="2036"/>
                    <a:pt x="234" y="1802"/>
                    <a:pt x="300" y="1635"/>
                  </a:cubicBezTo>
                  <a:cubicBezTo>
                    <a:pt x="300" y="1469"/>
                    <a:pt x="334" y="1302"/>
                    <a:pt x="367" y="1202"/>
                  </a:cubicBezTo>
                  <a:cubicBezTo>
                    <a:pt x="400" y="1068"/>
                    <a:pt x="467" y="968"/>
                    <a:pt x="501" y="868"/>
                  </a:cubicBezTo>
                  <a:cubicBezTo>
                    <a:pt x="534" y="768"/>
                    <a:pt x="634" y="701"/>
                    <a:pt x="701" y="601"/>
                  </a:cubicBezTo>
                  <a:cubicBezTo>
                    <a:pt x="801" y="535"/>
                    <a:pt x="867" y="468"/>
                    <a:pt x="968" y="434"/>
                  </a:cubicBezTo>
                  <a:cubicBezTo>
                    <a:pt x="1068" y="401"/>
                    <a:pt x="1168" y="368"/>
                    <a:pt x="1301" y="301"/>
                  </a:cubicBezTo>
                  <a:cubicBezTo>
                    <a:pt x="1435" y="268"/>
                    <a:pt x="1535" y="268"/>
                    <a:pt x="1635" y="268"/>
                  </a:cubicBezTo>
                  <a:lnTo>
                    <a:pt x="1668" y="268"/>
                  </a:lnTo>
                  <a:cubicBezTo>
                    <a:pt x="1801" y="268"/>
                    <a:pt x="1868" y="301"/>
                    <a:pt x="2002" y="301"/>
                  </a:cubicBezTo>
                  <a:cubicBezTo>
                    <a:pt x="2135" y="368"/>
                    <a:pt x="2202" y="401"/>
                    <a:pt x="2335" y="434"/>
                  </a:cubicBezTo>
                  <a:cubicBezTo>
                    <a:pt x="2469" y="535"/>
                    <a:pt x="2535" y="601"/>
                    <a:pt x="2635" y="701"/>
                  </a:cubicBezTo>
                  <a:cubicBezTo>
                    <a:pt x="2769" y="801"/>
                    <a:pt x="2836" y="968"/>
                    <a:pt x="2969" y="1135"/>
                  </a:cubicBezTo>
                  <a:cubicBezTo>
                    <a:pt x="3102" y="1402"/>
                    <a:pt x="3169" y="1635"/>
                    <a:pt x="3269" y="1902"/>
                  </a:cubicBezTo>
                  <a:cubicBezTo>
                    <a:pt x="3269" y="1936"/>
                    <a:pt x="3303" y="2036"/>
                    <a:pt x="3303" y="2069"/>
                  </a:cubicBezTo>
                  <a:cubicBezTo>
                    <a:pt x="3303" y="2136"/>
                    <a:pt x="3369" y="2202"/>
                    <a:pt x="3436" y="2202"/>
                  </a:cubicBezTo>
                  <a:cubicBezTo>
                    <a:pt x="3469" y="2202"/>
                    <a:pt x="3503" y="2136"/>
                    <a:pt x="3536" y="2136"/>
                  </a:cubicBezTo>
                  <a:cubicBezTo>
                    <a:pt x="3603" y="2102"/>
                    <a:pt x="3603" y="2069"/>
                    <a:pt x="3603" y="2069"/>
                  </a:cubicBezTo>
                  <a:cubicBezTo>
                    <a:pt x="3536" y="1702"/>
                    <a:pt x="3436" y="1368"/>
                    <a:pt x="3303" y="1068"/>
                  </a:cubicBezTo>
                  <a:cubicBezTo>
                    <a:pt x="3136" y="735"/>
                    <a:pt x="2936" y="434"/>
                    <a:pt x="2669" y="268"/>
                  </a:cubicBezTo>
                  <a:cubicBezTo>
                    <a:pt x="2502" y="134"/>
                    <a:pt x="2369" y="68"/>
                    <a:pt x="2202" y="34"/>
                  </a:cubicBezTo>
                  <a:cubicBezTo>
                    <a:pt x="1935" y="1"/>
                    <a:pt x="1768" y="1"/>
                    <a:pt x="1601" y="1"/>
                  </a:cubicBezTo>
                  <a:close/>
                </a:path>
              </a:pathLst>
            </a:custGeom>
            <a:solidFill>
              <a:srgbClr val="0A4F70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2670300" y="2698913"/>
              <a:ext cx="85100" cy="62700"/>
            </a:xfrm>
            <a:custGeom>
              <a:avLst/>
              <a:gdLst/>
              <a:ahLst/>
              <a:cxnLst/>
              <a:rect l="l" t="t" r="r" b="b"/>
              <a:pathLst>
                <a:path w="3404" h="2508" extrusionOk="0">
                  <a:moveTo>
                    <a:pt x="2737" y="0"/>
                  </a:moveTo>
                  <a:cubicBezTo>
                    <a:pt x="2705" y="0"/>
                    <a:pt x="2671" y="2"/>
                    <a:pt x="2636" y="5"/>
                  </a:cubicBezTo>
                  <a:cubicBezTo>
                    <a:pt x="2236" y="5"/>
                    <a:pt x="1669" y="172"/>
                    <a:pt x="1235" y="506"/>
                  </a:cubicBezTo>
                  <a:cubicBezTo>
                    <a:pt x="802" y="773"/>
                    <a:pt x="435" y="1106"/>
                    <a:pt x="268" y="1440"/>
                  </a:cubicBezTo>
                  <a:cubicBezTo>
                    <a:pt x="68" y="1773"/>
                    <a:pt x="1" y="2040"/>
                    <a:pt x="134" y="2274"/>
                  </a:cubicBezTo>
                  <a:cubicBezTo>
                    <a:pt x="268" y="2440"/>
                    <a:pt x="468" y="2507"/>
                    <a:pt x="768" y="2507"/>
                  </a:cubicBezTo>
                  <a:cubicBezTo>
                    <a:pt x="1168" y="2507"/>
                    <a:pt x="1736" y="2340"/>
                    <a:pt x="2169" y="2007"/>
                  </a:cubicBezTo>
                  <a:cubicBezTo>
                    <a:pt x="2603" y="1773"/>
                    <a:pt x="2936" y="1440"/>
                    <a:pt x="3137" y="1106"/>
                  </a:cubicBezTo>
                  <a:cubicBezTo>
                    <a:pt x="3337" y="773"/>
                    <a:pt x="3403" y="472"/>
                    <a:pt x="3270" y="272"/>
                  </a:cubicBezTo>
                  <a:cubicBezTo>
                    <a:pt x="3210" y="123"/>
                    <a:pt x="3017" y="0"/>
                    <a:pt x="27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3018050" y="2602288"/>
              <a:ext cx="92600" cy="45125"/>
            </a:xfrm>
            <a:custGeom>
              <a:avLst/>
              <a:gdLst/>
              <a:ahLst/>
              <a:cxnLst/>
              <a:rect l="l" t="t" r="r" b="b"/>
              <a:pathLst>
                <a:path w="3704" h="1805" extrusionOk="0">
                  <a:moveTo>
                    <a:pt x="1802" y="1"/>
                  </a:moveTo>
                  <a:cubicBezTo>
                    <a:pt x="801" y="68"/>
                    <a:pt x="1" y="535"/>
                    <a:pt x="34" y="1035"/>
                  </a:cubicBezTo>
                  <a:cubicBezTo>
                    <a:pt x="66" y="1481"/>
                    <a:pt x="735" y="1805"/>
                    <a:pt x="1579" y="1805"/>
                  </a:cubicBezTo>
                  <a:cubicBezTo>
                    <a:pt x="1619" y="1805"/>
                    <a:pt x="1661" y="1804"/>
                    <a:pt x="1702" y="1802"/>
                  </a:cubicBezTo>
                  <a:lnTo>
                    <a:pt x="1969" y="1802"/>
                  </a:lnTo>
                  <a:cubicBezTo>
                    <a:pt x="2469" y="1736"/>
                    <a:pt x="2870" y="1635"/>
                    <a:pt x="3203" y="1402"/>
                  </a:cubicBezTo>
                  <a:cubicBezTo>
                    <a:pt x="3537" y="1202"/>
                    <a:pt x="3704" y="1002"/>
                    <a:pt x="3704" y="735"/>
                  </a:cubicBezTo>
                  <a:cubicBezTo>
                    <a:pt x="3670" y="335"/>
                    <a:pt x="2970" y="1"/>
                    <a:pt x="20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4" name="Google Shape;564;p39"/>
          <p:cNvGrpSpPr/>
          <p:nvPr/>
        </p:nvGrpSpPr>
        <p:grpSpPr>
          <a:xfrm rot="-544829" flipH="1">
            <a:off x="488493" y="4118248"/>
            <a:ext cx="430643" cy="435269"/>
            <a:chOff x="2079900" y="3077638"/>
            <a:chExt cx="367775" cy="382800"/>
          </a:xfrm>
        </p:grpSpPr>
        <p:sp>
          <p:nvSpPr>
            <p:cNvPr id="565" name="Google Shape;56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69" name="Google Shape;569;p39"/>
          <p:cNvGrpSpPr/>
          <p:nvPr/>
        </p:nvGrpSpPr>
        <p:grpSpPr>
          <a:xfrm rot="-1765296">
            <a:off x="9927476" y="257081"/>
            <a:ext cx="882361" cy="907691"/>
            <a:chOff x="2510200" y="3361463"/>
            <a:chExt cx="488700" cy="510950"/>
          </a:xfrm>
        </p:grpSpPr>
        <p:sp>
          <p:nvSpPr>
            <p:cNvPr id="570" name="Google Shape;570;p39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4" name="Google Shape;574;p39"/>
          <p:cNvGrpSpPr/>
          <p:nvPr/>
        </p:nvGrpSpPr>
        <p:grpSpPr>
          <a:xfrm rot="632919">
            <a:off x="10719228" y="1136050"/>
            <a:ext cx="855536" cy="890807"/>
            <a:chOff x="2079900" y="3077638"/>
            <a:chExt cx="367775" cy="382800"/>
          </a:xfrm>
        </p:grpSpPr>
        <p:sp>
          <p:nvSpPr>
            <p:cNvPr id="575" name="Google Shape;575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579" name="Google Shape;579;p39"/>
          <p:cNvGrpSpPr/>
          <p:nvPr/>
        </p:nvGrpSpPr>
        <p:grpSpPr>
          <a:xfrm rot="-148811" flipH="1">
            <a:off x="2391987" y="5882273"/>
            <a:ext cx="495195" cy="500580"/>
            <a:chOff x="2079900" y="3077638"/>
            <a:chExt cx="367775" cy="382800"/>
          </a:xfrm>
        </p:grpSpPr>
        <p:sp>
          <p:nvSpPr>
            <p:cNvPr id="580" name="Google Shape;580;p39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1" name="Google Shape;581;p39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2" name="Google Shape;582;p39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3" name="Google Shape;583;p39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9" name="Picture 8" descr="https://i.pinimg.com/564x/3b/10/37/3b1037fde6f90055ff49d688133d9c45.jpg">
            <a:extLst>
              <a:ext uri="{FF2B5EF4-FFF2-40B4-BE49-F238E27FC236}">
                <a16:creationId xmlns:a16="http://schemas.microsoft.com/office/drawing/2014/main" id="{65E4FEB0-903D-40B7-8F68-B1B2BEBEE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573" b="85762" l="9947" r="89876">
                        <a14:foregroundMark x1="35346" y1="62312" x2="45293" y2="70687"/>
                        <a14:foregroundMark x1="45293" y1="70687" x2="45293" y2="70687"/>
                        <a14:foregroundMark x1="45826" y1="60972" x2="53996" y2="67002"/>
                        <a14:foregroundMark x1="53996" y1="67002" x2="53996" y2="67002"/>
                        <a14:foregroundMark x1="43872" y1="79229" x2="46536" y2="8308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518" b="13564"/>
          <a:stretch/>
        </p:blipFill>
        <p:spPr bwMode="auto">
          <a:xfrm>
            <a:off x="-961820" y="2857272"/>
            <a:ext cx="5362575" cy="4032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347D2E07-1CD4-4D8F-90FA-4F9DCE496FE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245467F-1E7C-4445-B3DF-B52CD488A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415" y="2525494"/>
            <a:ext cx="5499069" cy="10364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" grpId="0" animBg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38"/>
          <p:cNvSpPr/>
          <p:nvPr/>
        </p:nvSpPr>
        <p:spPr>
          <a:xfrm>
            <a:off x="976367" y="1460229"/>
            <a:ext cx="9782384" cy="2989627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pic>
        <p:nvPicPr>
          <p:cNvPr id="43" name="Picture 4" descr="https://i.pinimg.com/564x/1f/8f/24/1f8f24e19deb35a60c20060e6368a5ae.jpg">
            <a:extLst>
              <a:ext uri="{FF2B5EF4-FFF2-40B4-BE49-F238E27FC236}">
                <a16:creationId xmlns:a16="http://schemas.microsoft.com/office/drawing/2014/main" id="{E6F40A9E-8AF4-424F-9E45-0364B5390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11" b="98222" l="9947" r="89876">
                        <a14:foregroundMark x1="34636" y1="38000" x2="36057" y2="47556"/>
                        <a14:foregroundMark x1="36057" y1="47556" x2="36057" y2="47556"/>
                        <a14:foregroundMark x1="29485" y1="61556" x2="44050" y2="69556"/>
                        <a14:foregroundMark x1="47425" y1="58444" x2="50799" y2="75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3200" y="2955043"/>
            <a:ext cx="4803901" cy="383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885E31D-7B95-4708-AF7A-2F0FA4A6071B}"/>
              </a:ext>
            </a:extLst>
          </p:cNvPr>
          <p:cNvSpPr txBox="1"/>
          <p:nvPr/>
        </p:nvSpPr>
        <p:spPr>
          <a:xfrm>
            <a:off x="2133600" y="2164080"/>
            <a:ext cx="72745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hiểu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một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biểu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hiện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việc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giữ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US" sz="48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8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hứa</a:t>
            </a:r>
            <a:endParaRPr lang="en-US" sz="4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354E"/>
              </a:solidFill>
              <a:latin typeface="Arial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5346F414-11BB-4E4B-AD86-BFEA80C762B8}"/>
              </a:ext>
            </a:extLst>
          </p:cNvPr>
          <p:cNvSpPr txBox="1"/>
          <p:nvPr/>
        </p:nvSpPr>
        <p:spPr>
          <a:xfrm>
            <a:off x="1776992" y="516406"/>
            <a:ext cx="85759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1. Quan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sát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kể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chuyện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theo</a:t>
            </a:r>
            <a:r>
              <a:rPr lang="en-US" sz="4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4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tranh</a:t>
            </a:r>
            <a:endParaRPr lang="en-US" sz="44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E0F2E9C-F721-4154-87DA-5542C3224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705" y="1431950"/>
            <a:ext cx="5221150" cy="3015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41AD9F-A454-4AEF-82EC-7AD033F759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573" y="2666287"/>
            <a:ext cx="5674719" cy="30778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38641"/>
            <a:ext cx="12710160" cy="6780718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33D60600-4404-4994-A785-4716268EE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1438" y="476239"/>
            <a:ext cx="5938420" cy="29912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77F0344-B3C7-4AEA-BB7A-AE4798DEE2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7489" y="2719717"/>
            <a:ext cx="5046456" cy="34613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8217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75265" y="2642197"/>
            <a:ext cx="894267" cy="1192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"/>
            <a:ext cx="1219200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438" y="1055084"/>
            <a:ext cx="2116968" cy="2316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90200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304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08567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9429233" y="1"/>
            <a:ext cx="2762768" cy="1036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83901" y="-100082"/>
            <a:ext cx="1333999" cy="133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40584" y="3705967"/>
            <a:ext cx="2330733" cy="233073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87;p14">
            <a:extLst>
              <a:ext uri="{FF2B5EF4-FFF2-40B4-BE49-F238E27FC236}">
                <a16:creationId xmlns:a16="http://schemas.microsoft.com/office/drawing/2014/main" id="{D36BBD45-F213-4F68-B37B-AC56AF0EF7B9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58244" y="974663"/>
            <a:ext cx="7013091" cy="3791229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95;p14">
            <a:extLst>
              <a:ext uri="{FF2B5EF4-FFF2-40B4-BE49-F238E27FC236}">
                <a16:creationId xmlns:a16="http://schemas.microsoft.com/office/drawing/2014/main" id="{3E0DA39B-87D4-493D-B09A-A5B0539A1CD2}"/>
              </a:ext>
            </a:extLst>
          </p:cNvPr>
          <p:cNvSpPr txBox="1"/>
          <p:nvPr/>
        </p:nvSpPr>
        <p:spPr>
          <a:xfrm>
            <a:off x="2792755" y="1130744"/>
            <a:ext cx="6582509" cy="323639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4667" b="1" i="0" u="none" strike="noStrike" kern="0" cap="none" spc="0" normalizeH="0" baseline="0" noProof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5" name="Google Shape;81;p14">
            <a:extLst>
              <a:ext uri="{FF2B5EF4-FFF2-40B4-BE49-F238E27FC236}">
                <a16:creationId xmlns:a16="http://schemas.microsoft.com/office/drawing/2014/main" id="{41963B24-EFB3-481D-B566-FACAC77F48AA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0944963" y="1194857"/>
            <a:ext cx="1091037" cy="1328842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96" name="Google Shape;82;p14">
            <a:extLst>
              <a:ext uri="{FF2B5EF4-FFF2-40B4-BE49-F238E27FC236}">
                <a16:creationId xmlns:a16="http://schemas.microsoft.com/office/drawing/2014/main" id="{526CF1DF-E40C-44BF-835B-EAD31A2112F5}"/>
              </a:ext>
            </a:extLst>
          </p:cNvPr>
          <p:cNvPicPr preferRelativeResize="0"/>
          <p:nvPr/>
        </p:nvPicPr>
        <p:blipFill rotWithShape="1">
          <a:blip r:embed="rId11">
            <a:alphaModFix/>
          </a:blip>
          <a:srcRect l="13052" t="3784" r="13119" b="3450"/>
          <a:stretch/>
        </p:blipFill>
        <p:spPr>
          <a:xfrm>
            <a:off x="9663256" y="1211636"/>
            <a:ext cx="1091038" cy="1360728"/>
          </a:xfrm>
          <a:prstGeom prst="rect">
            <a:avLst/>
          </a:prstGeom>
          <a:noFill/>
          <a:ln w="38100" cap="flat" cmpd="sng">
            <a:solidFill>
              <a:srgbClr val="666666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26" name="Picture 2" descr="Feliz Menino Bonitinho Garoto Com Idéia De Luz | Art drawings for kids,  School art activities, Back to school art activity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5067" y="2840826"/>
            <a:ext cx="3849227" cy="423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00050CB-3A69-488B-92B9-326B4250EC4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677838" y="1156168"/>
            <a:ext cx="7084166" cy="82912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97342E74-FC75-49D4-A2B7-03FE73BD9405}"/>
              </a:ext>
            </a:extLst>
          </p:cNvPr>
          <p:cNvGrpSpPr/>
          <p:nvPr/>
        </p:nvGrpSpPr>
        <p:grpSpPr>
          <a:xfrm>
            <a:off x="4067419" y="2034047"/>
            <a:ext cx="3395412" cy="2366969"/>
            <a:chOff x="559051" y="175103"/>
            <a:chExt cx="10477334" cy="567705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69823B0B-60E4-4EAE-A067-B23F1E503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559051" y="3115739"/>
              <a:ext cx="5129548" cy="273642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98F7818-CE4F-4D40-84AF-1F7601B5E6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5688599" y="3132233"/>
              <a:ext cx="5347786" cy="27199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D332E11-B2B3-4816-94C9-9B32ECAF5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559051" y="180047"/>
              <a:ext cx="5073904" cy="29307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06D3E93-D112-449C-B274-E96217C03D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5632955" y="175103"/>
              <a:ext cx="5403430" cy="293074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3131117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42"/>
          <p:cNvSpPr/>
          <p:nvPr/>
        </p:nvSpPr>
        <p:spPr>
          <a:xfrm>
            <a:off x="-518160" y="192585"/>
            <a:ext cx="12710160" cy="6472830"/>
          </a:xfrm>
          <a:custGeom>
            <a:avLst/>
            <a:gdLst/>
            <a:ahLst/>
            <a:cxnLst/>
            <a:rect l="l" t="t" r="r" b="b"/>
            <a:pathLst>
              <a:path w="19081" h="24216" extrusionOk="0">
                <a:moveTo>
                  <a:pt x="10782" y="1"/>
                </a:moveTo>
                <a:cubicBezTo>
                  <a:pt x="9663" y="1"/>
                  <a:pt x="8461" y="88"/>
                  <a:pt x="7205" y="217"/>
                </a:cubicBezTo>
                <a:cubicBezTo>
                  <a:pt x="5204" y="417"/>
                  <a:pt x="3136" y="1084"/>
                  <a:pt x="2168" y="3019"/>
                </a:cubicBezTo>
                <a:cubicBezTo>
                  <a:pt x="1234" y="4854"/>
                  <a:pt x="0" y="19598"/>
                  <a:pt x="2502" y="22133"/>
                </a:cubicBezTo>
                <a:cubicBezTo>
                  <a:pt x="3914" y="23561"/>
                  <a:pt x="7017" y="24216"/>
                  <a:pt x="10076" y="24216"/>
                </a:cubicBezTo>
                <a:cubicBezTo>
                  <a:pt x="13590" y="24216"/>
                  <a:pt x="17046" y="23351"/>
                  <a:pt x="17813" y="21799"/>
                </a:cubicBezTo>
                <a:cubicBezTo>
                  <a:pt x="19081" y="19231"/>
                  <a:pt x="18880" y="9223"/>
                  <a:pt x="18147" y="4887"/>
                </a:cubicBezTo>
                <a:cubicBezTo>
                  <a:pt x="17450" y="1018"/>
                  <a:pt x="14599" y="1"/>
                  <a:pt x="10782" y="1"/>
                </a:cubicBezTo>
                <a:close/>
              </a:path>
            </a:pathLst>
          </a:cu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354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677" name="Google Shape;677;p42"/>
          <p:cNvSpPr txBox="1">
            <a:spLocks noGrp="1"/>
          </p:cNvSpPr>
          <p:nvPr>
            <p:ph type="subTitle" idx="1"/>
          </p:nvPr>
        </p:nvSpPr>
        <p:spPr>
          <a:xfrm>
            <a:off x="3976200" y="3999933"/>
            <a:ext cx="4239600" cy="10568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"/>
              <a:t>You can enter a subtitle here if you need it</a:t>
            </a: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 rot="1765296" flipH="1">
            <a:off x="10072637" y="3692631"/>
            <a:ext cx="882361" cy="907691"/>
            <a:chOff x="2510200" y="3361463"/>
            <a:chExt cx="488700" cy="510950"/>
          </a:xfrm>
        </p:grpSpPr>
        <p:sp>
          <p:nvSpPr>
            <p:cNvPr id="680" name="Google Shape;680;p42"/>
            <p:cNvSpPr/>
            <p:nvPr/>
          </p:nvSpPr>
          <p:spPr>
            <a:xfrm>
              <a:off x="2696175" y="3569838"/>
              <a:ext cx="95925" cy="92400"/>
            </a:xfrm>
            <a:custGeom>
              <a:avLst/>
              <a:gdLst/>
              <a:ahLst/>
              <a:cxnLst/>
              <a:rect l="l" t="t" r="r" b="b"/>
              <a:pathLst>
                <a:path w="3837" h="3696" extrusionOk="0">
                  <a:moveTo>
                    <a:pt x="1933" y="1"/>
                  </a:moveTo>
                  <a:cubicBezTo>
                    <a:pt x="1676" y="1"/>
                    <a:pt x="1415" y="53"/>
                    <a:pt x="1168" y="160"/>
                  </a:cubicBezTo>
                  <a:cubicBezTo>
                    <a:pt x="400" y="494"/>
                    <a:pt x="0" y="1228"/>
                    <a:pt x="67" y="2028"/>
                  </a:cubicBezTo>
                  <a:cubicBezTo>
                    <a:pt x="67" y="2228"/>
                    <a:pt x="167" y="2462"/>
                    <a:pt x="234" y="2595"/>
                  </a:cubicBezTo>
                  <a:cubicBezTo>
                    <a:pt x="534" y="3296"/>
                    <a:pt x="1201" y="3696"/>
                    <a:pt x="1935" y="3696"/>
                  </a:cubicBezTo>
                  <a:cubicBezTo>
                    <a:pt x="2202" y="3696"/>
                    <a:pt x="2435" y="3663"/>
                    <a:pt x="2702" y="3529"/>
                  </a:cubicBezTo>
                  <a:cubicBezTo>
                    <a:pt x="3169" y="3329"/>
                    <a:pt x="3503" y="2995"/>
                    <a:pt x="3669" y="2495"/>
                  </a:cubicBezTo>
                  <a:cubicBezTo>
                    <a:pt x="3836" y="2061"/>
                    <a:pt x="3836" y="1561"/>
                    <a:pt x="3603" y="1127"/>
                  </a:cubicBezTo>
                  <a:cubicBezTo>
                    <a:pt x="3536" y="961"/>
                    <a:pt x="3436" y="827"/>
                    <a:pt x="3336" y="660"/>
                  </a:cubicBezTo>
                  <a:cubicBezTo>
                    <a:pt x="2997" y="231"/>
                    <a:pt x="2474" y="1"/>
                    <a:pt x="19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1" name="Google Shape;681;p42"/>
            <p:cNvSpPr/>
            <p:nvPr/>
          </p:nvSpPr>
          <p:spPr>
            <a:xfrm>
              <a:off x="2630275" y="3361463"/>
              <a:ext cx="229375" cy="510950"/>
            </a:xfrm>
            <a:custGeom>
              <a:avLst/>
              <a:gdLst/>
              <a:ahLst/>
              <a:cxnLst/>
              <a:rect l="l" t="t" r="r" b="b"/>
              <a:pathLst>
                <a:path w="9175" h="20438" extrusionOk="0">
                  <a:moveTo>
                    <a:pt x="7239" y="489"/>
                  </a:moveTo>
                  <a:cubicBezTo>
                    <a:pt x="7339" y="489"/>
                    <a:pt x="7406" y="523"/>
                    <a:pt x="7506" y="556"/>
                  </a:cubicBezTo>
                  <a:cubicBezTo>
                    <a:pt x="7540" y="556"/>
                    <a:pt x="7573" y="623"/>
                    <a:pt x="7640" y="656"/>
                  </a:cubicBezTo>
                  <a:cubicBezTo>
                    <a:pt x="7673" y="690"/>
                    <a:pt x="7706" y="690"/>
                    <a:pt x="7706" y="723"/>
                  </a:cubicBezTo>
                  <a:lnTo>
                    <a:pt x="7973" y="990"/>
                  </a:lnTo>
                  <a:cubicBezTo>
                    <a:pt x="8073" y="1190"/>
                    <a:pt x="8207" y="1357"/>
                    <a:pt x="8307" y="1557"/>
                  </a:cubicBezTo>
                  <a:cubicBezTo>
                    <a:pt x="8474" y="2057"/>
                    <a:pt x="8574" y="2591"/>
                    <a:pt x="8640" y="3158"/>
                  </a:cubicBezTo>
                  <a:lnTo>
                    <a:pt x="8640" y="3058"/>
                  </a:lnTo>
                  <a:cubicBezTo>
                    <a:pt x="8707" y="3825"/>
                    <a:pt x="8707" y="4559"/>
                    <a:pt x="8674" y="5326"/>
                  </a:cubicBezTo>
                  <a:cubicBezTo>
                    <a:pt x="8640" y="6093"/>
                    <a:pt x="8540" y="6927"/>
                    <a:pt x="8373" y="7728"/>
                  </a:cubicBezTo>
                  <a:lnTo>
                    <a:pt x="8373" y="7695"/>
                  </a:lnTo>
                  <a:cubicBezTo>
                    <a:pt x="8173" y="8995"/>
                    <a:pt x="7873" y="10230"/>
                    <a:pt x="7506" y="11497"/>
                  </a:cubicBezTo>
                  <a:cubicBezTo>
                    <a:pt x="7139" y="12732"/>
                    <a:pt x="6672" y="13932"/>
                    <a:pt x="6139" y="15133"/>
                  </a:cubicBezTo>
                  <a:cubicBezTo>
                    <a:pt x="5571" y="16334"/>
                    <a:pt x="4904" y="17502"/>
                    <a:pt x="4070" y="18536"/>
                  </a:cubicBezTo>
                  <a:cubicBezTo>
                    <a:pt x="3737" y="18903"/>
                    <a:pt x="3403" y="19303"/>
                    <a:pt x="3036" y="19570"/>
                  </a:cubicBezTo>
                  <a:cubicBezTo>
                    <a:pt x="2870" y="19703"/>
                    <a:pt x="2703" y="19770"/>
                    <a:pt x="2503" y="19870"/>
                  </a:cubicBezTo>
                  <a:cubicBezTo>
                    <a:pt x="2369" y="19903"/>
                    <a:pt x="2236" y="19937"/>
                    <a:pt x="2136" y="19937"/>
                  </a:cubicBezTo>
                  <a:lnTo>
                    <a:pt x="1869" y="19937"/>
                  </a:lnTo>
                  <a:cubicBezTo>
                    <a:pt x="1802" y="19937"/>
                    <a:pt x="1702" y="19903"/>
                    <a:pt x="1669" y="19870"/>
                  </a:cubicBezTo>
                  <a:cubicBezTo>
                    <a:pt x="1569" y="19837"/>
                    <a:pt x="1502" y="19770"/>
                    <a:pt x="1469" y="19737"/>
                  </a:cubicBezTo>
                  <a:cubicBezTo>
                    <a:pt x="1368" y="19670"/>
                    <a:pt x="1302" y="19570"/>
                    <a:pt x="1202" y="19436"/>
                  </a:cubicBezTo>
                  <a:cubicBezTo>
                    <a:pt x="1068" y="19303"/>
                    <a:pt x="1002" y="19069"/>
                    <a:pt x="901" y="18903"/>
                  </a:cubicBezTo>
                  <a:cubicBezTo>
                    <a:pt x="868" y="18869"/>
                    <a:pt x="868" y="18769"/>
                    <a:pt x="835" y="18736"/>
                  </a:cubicBezTo>
                  <a:cubicBezTo>
                    <a:pt x="668" y="18269"/>
                    <a:pt x="568" y="17768"/>
                    <a:pt x="535" y="17268"/>
                  </a:cubicBezTo>
                  <a:lnTo>
                    <a:pt x="535" y="17368"/>
                  </a:lnTo>
                  <a:cubicBezTo>
                    <a:pt x="468" y="16568"/>
                    <a:pt x="468" y="15834"/>
                    <a:pt x="501" y="15033"/>
                  </a:cubicBezTo>
                  <a:lnTo>
                    <a:pt x="501" y="14766"/>
                  </a:lnTo>
                  <a:lnTo>
                    <a:pt x="501" y="14733"/>
                  </a:lnTo>
                  <a:cubicBezTo>
                    <a:pt x="535" y="14032"/>
                    <a:pt x="635" y="13365"/>
                    <a:pt x="735" y="12665"/>
                  </a:cubicBezTo>
                  <a:lnTo>
                    <a:pt x="735" y="12598"/>
                  </a:lnTo>
                  <a:cubicBezTo>
                    <a:pt x="901" y="11664"/>
                    <a:pt x="1135" y="10730"/>
                    <a:pt x="1368" y="9763"/>
                  </a:cubicBezTo>
                  <a:cubicBezTo>
                    <a:pt x="1368" y="9729"/>
                    <a:pt x="1368" y="9696"/>
                    <a:pt x="1402" y="9663"/>
                  </a:cubicBezTo>
                  <a:lnTo>
                    <a:pt x="1469" y="9563"/>
                  </a:lnTo>
                  <a:lnTo>
                    <a:pt x="1469" y="9529"/>
                  </a:lnTo>
                  <a:lnTo>
                    <a:pt x="1502" y="9429"/>
                  </a:lnTo>
                  <a:lnTo>
                    <a:pt x="1502" y="9396"/>
                  </a:lnTo>
                  <a:cubicBezTo>
                    <a:pt x="1502" y="9362"/>
                    <a:pt x="1502" y="9362"/>
                    <a:pt x="1535" y="9329"/>
                  </a:cubicBezTo>
                  <a:lnTo>
                    <a:pt x="1535" y="9262"/>
                  </a:lnTo>
                  <a:lnTo>
                    <a:pt x="1535" y="9229"/>
                  </a:lnTo>
                  <a:lnTo>
                    <a:pt x="1535" y="9196"/>
                  </a:lnTo>
                  <a:lnTo>
                    <a:pt x="1535" y="9162"/>
                  </a:lnTo>
                  <a:lnTo>
                    <a:pt x="1535" y="9062"/>
                  </a:lnTo>
                  <a:lnTo>
                    <a:pt x="1535" y="9029"/>
                  </a:lnTo>
                  <a:lnTo>
                    <a:pt x="1535" y="8929"/>
                  </a:lnTo>
                  <a:lnTo>
                    <a:pt x="1535" y="8895"/>
                  </a:lnTo>
                  <a:lnTo>
                    <a:pt x="1535" y="8862"/>
                  </a:lnTo>
                  <a:cubicBezTo>
                    <a:pt x="1535" y="8829"/>
                    <a:pt x="1535" y="8829"/>
                    <a:pt x="1569" y="8762"/>
                  </a:cubicBezTo>
                  <a:cubicBezTo>
                    <a:pt x="1702" y="8362"/>
                    <a:pt x="1835" y="7928"/>
                    <a:pt x="2002" y="7528"/>
                  </a:cubicBezTo>
                  <a:cubicBezTo>
                    <a:pt x="2002" y="7494"/>
                    <a:pt x="2036" y="7428"/>
                    <a:pt x="2036" y="7428"/>
                  </a:cubicBezTo>
                  <a:lnTo>
                    <a:pt x="2069" y="7394"/>
                  </a:lnTo>
                  <a:lnTo>
                    <a:pt x="2069" y="7361"/>
                  </a:lnTo>
                  <a:cubicBezTo>
                    <a:pt x="2336" y="6694"/>
                    <a:pt x="2636" y="5993"/>
                    <a:pt x="2903" y="5360"/>
                  </a:cubicBezTo>
                  <a:cubicBezTo>
                    <a:pt x="3470" y="4159"/>
                    <a:pt x="4137" y="2991"/>
                    <a:pt x="4971" y="1990"/>
                  </a:cubicBezTo>
                  <a:cubicBezTo>
                    <a:pt x="5305" y="1590"/>
                    <a:pt x="5638" y="1257"/>
                    <a:pt x="6005" y="990"/>
                  </a:cubicBezTo>
                  <a:cubicBezTo>
                    <a:pt x="6139" y="890"/>
                    <a:pt x="6239" y="823"/>
                    <a:pt x="6372" y="756"/>
                  </a:cubicBezTo>
                  <a:lnTo>
                    <a:pt x="6505" y="756"/>
                  </a:lnTo>
                  <a:cubicBezTo>
                    <a:pt x="6539" y="756"/>
                    <a:pt x="6572" y="723"/>
                    <a:pt x="6639" y="723"/>
                  </a:cubicBezTo>
                  <a:lnTo>
                    <a:pt x="6672" y="723"/>
                  </a:lnTo>
                  <a:cubicBezTo>
                    <a:pt x="6706" y="723"/>
                    <a:pt x="6806" y="690"/>
                    <a:pt x="6839" y="690"/>
                  </a:cubicBezTo>
                  <a:lnTo>
                    <a:pt x="6872" y="690"/>
                  </a:lnTo>
                  <a:cubicBezTo>
                    <a:pt x="7073" y="489"/>
                    <a:pt x="7173" y="489"/>
                    <a:pt x="7239" y="489"/>
                  </a:cubicBezTo>
                  <a:close/>
                  <a:moveTo>
                    <a:pt x="6953" y="0"/>
                  </a:moveTo>
                  <a:cubicBezTo>
                    <a:pt x="6928" y="0"/>
                    <a:pt x="6900" y="9"/>
                    <a:pt x="6872" y="22"/>
                  </a:cubicBezTo>
                  <a:cubicBezTo>
                    <a:pt x="6839" y="22"/>
                    <a:pt x="6739" y="22"/>
                    <a:pt x="6706" y="56"/>
                  </a:cubicBezTo>
                  <a:cubicBezTo>
                    <a:pt x="6572" y="122"/>
                    <a:pt x="6505" y="156"/>
                    <a:pt x="6372" y="189"/>
                  </a:cubicBezTo>
                  <a:cubicBezTo>
                    <a:pt x="6305" y="223"/>
                    <a:pt x="6205" y="289"/>
                    <a:pt x="6172" y="323"/>
                  </a:cubicBezTo>
                  <a:cubicBezTo>
                    <a:pt x="5905" y="489"/>
                    <a:pt x="5672" y="656"/>
                    <a:pt x="5405" y="856"/>
                  </a:cubicBezTo>
                  <a:lnTo>
                    <a:pt x="5238" y="1023"/>
                  </a:lnTo>
                  <a:lnTo>
                    <a:pt x="5205" y="1056"/>
                  </a:lnTo>
                  <a:cubicBezTo>
                    <a:pt x="5004" y="1290"/>
                    <a:pt x="4838" y="1457"/>
                    <a:pt x="4671" y="1657"/>
                  </a:cubicBezTo>
                  <a:cubicBezTo>
                    <a:pt x="4604" y="1690"/>
                    <a:pt x="4571" y="1724"/>
                    <a:pt x="4571" y="1790"/>
                  </a:cubicBezTo>
                  <a:cubicBezTo>
                    <a:pt x="4371" y="2024"/>
                    <a:pt x="4204" y="2291"/>
                    <a:pt x="4004" y="2558"/>
                  </a:cubicBezTo>
                  <a:cubicBezTo>
                    <a:pt x="3737" y="2924"/>
                    <a:pt x="3503" y="3358"/>
                    <a:pt x="3270" y="3758"/>
                  </a:cubicBezTo>
                  <a:cubicBezTo>
                    <a:pt x="3170" y="3992"/>
                    <a:pt x="3070" y="4192"/>
                    <a:pt x="2936" y="4392"/>
                  </a:cubicBezTo>
                  <a:cubicBezTo>
                    <a:pt x="2536" y="5193"/>
                    <a:pt x="2202" y="6027"/>
                    <a:pt x="1869" y="6861"/>
                  </a:cubicBezTo>
                  <a:cubicBezTo>
                    <a:pt x="1569" y="7594"/>
                    <a:pt x="1335" y="8362"/>
                    <a:pt x="1102" y="9096"/>
                  </a:cubicBezTo>
                  <a:cubicBezTo>
                    <a:pt x="1102" y="9162"/>
                    <a:pt x="1102" y="9162"/>
                    <a:pt x="1068" y="9196"/>
                  </a:cubicBezTo>
                  <a:lnTo>
                    <a:pt x="1068" y="9262"/>
                  </a:lnTo>
                  <a:cubicBezTo>
                    <a:pt x="668" y="10763"/>
                    <a:pt x="334" y="12265"/>
                    <a:pt x="168" y="13832"/>
                  </a:cubicBezTo>
                  <a:cubicBezTo>
                    <a:pt x="168" y="13899"/>
                    <a:pt x="168" y="13932"/>
                    <a:pt x="101" y="14032"/>
                  </a:cubicBezTo>
                  <a:cubicBezTo>
                    <a:pt x="34" y="14866"/>
                    <a:pt x="1" y="15700"/>
                    <a:pt x="1" y="16501"/>
                  </a:cubicBezTo>
                  <a:cubicBezTo>
                    <a:pt x="1" y="16901"/>
                    <a:pt x="34" y="17268"/>
                    <a:pt x="68" y="17702"/>
                  </a:cubicBezTo>
                  <a:cubicBezTo>
                    <a:pt x="101" y="18069"/>
                    <a:pt x="201" y="18436"/>
                    <a:pt x="334" y="18836"/>
                  </a:cubicBezTo>
                  <a:lnTo>
                    <a:pt x="334" y="18869"/>
                  </a:lnTo>
                  <a:lnTo>
                    <a:pt x="334" y="18903"/>
                  </a:lnTo>
                  <a:cubicBezTo>
                    <a:pt x="401" y="19169"/>
                    <a:pt x="535" y="19403"/>
                    <a:pt x="668" y="19603"/>
                  </a:cubicBezTo>
                  <a:cubicBezTo>
                    <a:pt x="768" y="19837"/>
                    <a:pt x="1002" y="20037"/>
                    <a:pt x="1202" y="20204"/>
                  </a:cubicBezTo>
                  <a:cubicBezTo>
                    <a:pt x="1268" y="20270"/>
                    <a:pt x="1402" y="20337"/>
                    <a:pt x="1502" y="20370"/>
                  </a:cubicBezTo>
                  <a:cubicBezTo>
                    <a:pt x="1602" y="20404"/>
                    <a:pt x="1702" y="20437"/>
                    <a:pt x="1835" y="20437"/>
                  </a:cubicBezTo>
                  <a:lnTo>
                    <a:pt x="2169" y="20437"/>
                  </a:lnTo>
                  <a:cubicBezTo>
                    <a:pt x="2302" y="20437"/>
                    <a:pt x="2436" y="20404"/>
                    <a:pt x="2569" y="20370"/>
                  </a:cubicBezTo>
                  <a:cubicBezTo>
                    <a:pt x="2836" y="20270"/>
                    <a:pt x="3070" y="20170"/>
                    <a:pt x="3270" y="20003"/>
                  </a:cubicBezTo>
                  <a:cubicBezTo>
                    <a:pt x="3570" y="19770"/>
                    <a:pt x="3870" y="19536"/>
                    <a:pt x="4104" y="19236"/>
                  </a:cubicBezTo>
                  <a:cubicBezTo>
                    <a:pt x="4604" y="18736"/>
                    <a:pt x="5004" y="18169"/>
                    <a:pt x="5371" y="17535"/>
                  </a:cubicBezTo>
                  <a:cubicBezTo>
                    <a:pt x="5738" y="16901"/>
                    <a:pt x="6072" y="16267"/>
                    <a:pt x="6405" y="15600"/>
                  </a:cubicBezTo>
                  <a:cubicBezTo>
                    <a:pt x="6706" y="14933"/>
                    <a:pt x="7006" y="14333"/>
                    <a:pt x="7239" y="13599"/>
                  </a:cubicBezTo>
                  <a:cubicBezTo>
                    <a:pt x="7773" y="12231"/>
                    <a:pt x="8207" y="10763"/>
                    <a:pt x="8540" y="9362"/>
                  </a:cubicBezTo>
                  <a:cubicBezTo>
                    <a:pt x="8874" y="7895"/>
                    <a:pt x="9074" y="6427"/>
                    <a:pt x="9107" y="4993"/>
                  </a:cubicBezTo>
                  <a:cubicBezTo>
                    <a:pt x="9174" y="4259"/>
                    <a:pt x="9107" y="3558"/>
                    <a:pt x="9041" y="2858"/>
                  </a:cubicBezTo>
                  <a:cubicBezTo>
                    <a:pt x="8974" y="2191"/>
                    <a:pt x="8807" y="1523"/>
                    <a:pt x="8440" y="923"/>
                  </a:cubicBezTo>
                  <a:cubicBezTo>
                    <a:pt x="8340" y="723"/>
                    <a:pt x="8173" y="523"/>
                    <a:pt x="7973" y="389"/>
                  </a:cubicBezTo>
                  <a:lnTo>
                    <a:pt x="7906" y="356"/>
                  </a:lnTo>
                  <a:cubicBezTo>
                    <a:pt x="7873" y="356"/>
                    <a:pt x="7873" y="323"/>
                    <a:pt x="7840" y="323"/>
                  </a:cubicBezTo>
                  <a:cubicBezTo>
                    <a:pt x="7740" y="223"/>
                    <a:pt x="7640" y="189"/>
                    <a:pt x="7506" y="156"/>
                  </a:cubicBezTo>
                  <a:cubicBezTo>
                    <a:pt x="7473" y="156"/>
                    <a:pt x="7406" y="89"/>
                    <a:pt x="7373" y="89"/>
                  </a:cubicBezTo>
                  <a:cubicBezTo>
                    <a:pt x="7306" y="89"/>
                    <a:pt x="7239" y="56"/>
                    <a:pt x="7173" y="56"/>
                  </a:cubicBezTo>
                  <a:lnTo>
                    <a:pt x="7039" y="56"/>
                  </a:lnTo>
                  <a:cubicBezTo>
                    <a:pt x="7020" y="17"/>
                    <a:pt x="6989" y="0"/>
                    <a:pt x="6953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2" name="Google Shape;682;p42"/>
            <p:cNvSpPr/>
            <p:nvPr/>
          </p:nvSpPr>
          <p:spPr>
            <a:xfrm>
              <a:off x="2546900" y="3408713"/>
              <a:ext cx="385300" cy="408650"/>
            </a:xfrm>
            <a:custGeom>
              <a:avLst/>
              <a:gdLst/>
              <a:ahLst/>
              <a:cxnLst/>
              <a:rect l="l" t="t" r="r" b="b"/>
              <a:pathLst>
                <a:path w="15412" h="16346" extrusionOk="0">
                  <a:moveTo>
                    <a:pt x="11708" y="15378"/>
                  </a:moveTo>
                  <a:lnTo>
                    <a:pt x="11708" y="15378"/>
                  </a:lnTo>
                  <a:cubicBezTo>
                    <a:pt x="11714" y="15381"/>
                    <a:pt x="11720" y="15384"/>
                    <a:pt x="11725" y="15386"/>
                  </a:cubicBezTo>
                  <a:lnTo>
                    <a:pt x="11725" y="15386"/>
                  </a:lnTo>
                  <a:cubicBezTo>
                    <a:pt x="11717" y="15378"/>
                    <a:pt x="11708" y="15378"/>
                    <a:pt x="11708" y="15378"/>
                  </a:cubicBezTo>
                  <a:close/>
                  <a:moveTo>
                    <a:pt x="13959" y="15882"/>
                  </a:moveTo>
                  <a:cubicBezTo>
                    <a:pt x="13940" y="15882"/>
                    <a:pt x="13910" y="15912"/>
                    <a:pt x="13910" y="15912"/>
                  </a:cubicBezTo>
                  <a:lnTo>
                    <a:pt x="13977" y="15912"/>
                  </a:lnTo>
                  <a:cubicBezTo>
                    <a:pt x="13977" y="15890"/>
                    <a:pt x="13969" y="15882"/>
                    <a:pt x="13959" y="15882"/>
                  </a:cubicBezTo>
                  <a:close/>
                  <a:moveTo>
                    <a:pt x="1568" y="601"/>
                  </a:moveTo>
                  <a:cubicBezTo>
                    <a:pt x="1801" y="601"/>
                    <a:pt x="2035" y="601"/>
                    <a:pt x="2235" y="634"/>
                  </a:cubicBezTo>
                  <a:cubicBezTo>
                    <a:pt x="2777" y="730"/>
                    <a:pt x="3258" y="917"/>
                    <a:pt x="3736" y="1137"/>
                  </a:cubicBezTo>
                  <a:lnTo>
                    <a:pt x="3736" y="1137"/>
                  </a:lnTo>
                  <a:cubicBezTo>
                    <a:pt x="3736" y="1136"/>
                    <a:pt x="3736" y="1135"/>
                    <a:pt x="3736" y="1135"/>
                  </a:cubicBezTo>
                  <a:lnTo>
                    <a:pt x="3736" y="1135"/>
                  </a:lnTo>
                  <a:cubicBezTo>
                    <a:pt x="3757" y="1145"/>
                    <a:pt x="3779" y="1156"/>
                    <a:pt x="3800" y="1166"/>
                  </a:cubicBezTo>
                  <a:lnTo>
                    <a:pt x="3800" y="1166"/>
                  </a:lnTo>
                  <a:cubicBezTo>
                    <a:pt x="3779" y="1157"/>
                    <a:pt x="3757" y="1147"/>
                    <a:pt x="3736" y="1137"/>
                  </a:cubicBezTo>
                  <a:lnTo>
                    <a:pt x="3736" y="1137"/>
                  </a:lnTo>
                  <a:cubicBezTo>
                    <a:pt x="3739" y="1167"/>
                    <a:pt x="3798" y="1168"/>
                    <a:pt x="3803" y="1168"/>
                  </a:cubicBezTo>
                  <a:lnTo>
                    <a:pt x="3803" y="1168"/>
                  </a:lnTo>
                  <a:cubicBezTo>
                    <a:pt x="3802" y="1167"/>
                    <a:pt x="3801" y="1167"/>
                    <a:pt x="3800" y="1166"/>
                  </a:cubicBezTo>
                  <a:lnTo>
                    <a:pt x="3800" y="1166"/>
                  </a:lnTo>
                  <a:cubicBezTo>
                    <a:pt x="3801" y="1167"/>
                    <a:pt x="3802" y="1167"/>
                    <a:pt x="3803" y="1168"/>
                  </a:cubicBezTo>
                  <a:cubicBezTo>
                    <a:pt x="3803" y="1168"/>
                    <a:pt x="3803" y="1168"/>
                    <a:pt x="3803" y="1168"/>
                  </a:cubicBezTo>
                  <a:lnTo>
                    <a:pt x="3803" y="1168"/>
                  </a:lnTo>
                  <a:cubicBezTo>
                    <a:pt x="4448" y="1493"/>
                    <a:pt x="5091" y="1849"/>
                    <a:pt x="5704" y="2269"/>
                  </a:cubicBezTo>
                  <a:cubicBezTo>
                    <a:pt x="6371" y="2736"/>
                    <a:pt x="7005" y="3236"/>
                    <a:pt x="7639" y="3736"/>
                  </a:cubicBezTo>
                  <a:lnTo>
                    <a:pt x="7572" y="3736"/>
                  </a:lnTo>
                  <a:cubicBezTo>
                    <a:pt x="8573" y="4570"/>
                    <a:pt x="9507" y="5471"/>
                    <a:pt x="10374" y="6438"/>
                  </a:cubicBezTo>
                  <a:cubicBezTo>
                    <a:pt x="11241" y="7406"/>
                    <a:pt x="12042" y="8406"/>
                    <a:pt x="12809" y="9474"/>
                  </a:cubicBezTo>
                  <a:cubicBezTo>
                    <a:pt x="13543" y="10575"/>
                    <a:pt x="14210" y="11742"/>
                    <a:pt x="14677" y="12976"/>
                  </a:cubicBezTo>
                  <a:cubicBezTo>
                    <a:pt x="14844" y="13443"/>
                    <a:pt x="14977" y="13910"/>
                    <a:pt x="15011" y="14411"/>
                  </a:cubicBezTo>
                  <a:lnTo>
                    <a:pt x="15011" y="15011"/>
                  </a:lnTo>
                  <a:cubicBezTo>
                    <a:pt x="14977" y="15145"/>
                    <a:pt x="14977" y="15278"/>
                    <a:pt x="14877" y="15378"/>
                  </a:cubicBezTo>
                  <a:cubicBezTo>
                    <a:pt x="14844" y="15478"/>
                    <a:pt x="14811" y="15545"/>
                    <a:pt x="14744" y="15612"/>
                  </a:cubicBezTo>
                  <a:lnTo>
                    <a:pt x="14577" y="15778"/>
                  </a:lnTo>
                  <a:lnTo>
                    <a:pt x="14344" y="15878"/>
                  </a:lnTo>
                  <a:cubicBezTo>
                    <a:pt x="14210" y="15945"/>
                    <a:pt x="14077" y="15945"/>
                    <a:pt x="13977" y="15979"/>
                  </a:cubicBezTo>
                  <a:cubicBezTo>
                    <a:pt x="13743" y="15979"/>
                    <a:pt x="13543" y="15979"/>
                    <a:pt x="13343" y="15945"/>
                  </a:cubicBezTo>
                  <a:cubicBezTo>
                    <a:pt x="13310" y="15945"/>
                    <a:pt x="13210" y="15878"/>
                    <a:pt x="13143" y="15878"/>
                  </a:cubicBezTo>
                  <a:cubicBezTo>
                    <a:pt x="12648" y="15780"/>
                    <a:pt x="12187" y="15616"/>
                    <a:pt x="11725" y="15386"/>
                  </a:cubicBezTo>
                  <a:lnTo>
                    <a:pt x="11725" y="15386"/>
                  </a:lnTo>
                  <a:cubicBezTo>
                    <a:pt x="11733" y="15395"/>
                    <a:pt x="11742" y="15411"/>
                    <a:pt x="11742" y="15445"/>
                  </a:cubicBezTo>
                  <a:cubicBezTo>
                    <a:pt x="11041" y="15111"/>
                    <a:pt x="10374" y="14678"/>
                    <a:pt x="9740" y="14277"/>
                  </a:cubicBezTo>
                  <a:cubicBezTo>
                    <a:pt x="9674" y="14211"/>
                    <a:pt x="9607" y="14177"/>
                    <a:pt x="9540" y="14144"/>
                  </a:cubicBezTo>
                  <a:cubicBezTo>
                    <a:pt x="8940" y="13710"/>
                    <a:pt x="8406" y="13310"/>
                    <a:pt x="7872" y="12843"/>
                  </a:cubicBezTo>
                  <a:cubicBezTo>
                    <a:pt x="7105" y="12209"/>
                    <a:pt x="6438" y="11542"/>
                    <a:pt x="5738" y="10875"/>
                  </a:cubicBezTo>
                  <a:lnTo>
                    <a:pt x="5671" y="10808"/>
                  </a:lnTo>
                  <a:lnTo>
                    <a:pt x="5571" y="10708"/>
                  </a:lnTo>
                  <a:lnTo>
                    <a:pt x="5504" y="10641"/>
                  </a:lnTo>
                  <a:lnTo>
                    <a:pt x="5471" y="10608"/>
                  </a:lnTo>
                  <a:lnTo>
                    <a:pt x="5404" y="10541"/>
                  </a:lnTo>
                  <a:lnTo>
                    <a:pt x="5371" y="10508"/>
                  </a:lnTo>
                  <a:lnTo>
                    <a:pt x="5337" y="10475"/>
                  </a:lnTo>
                  <a:lnTo>
                    <a:pt x="5304" y="10441"/>
                  </a:lnTo>
                  <a:lnTo>
                    <a:pt x="5237" y="10375"/>
                  </a:lnTo>
                  <a:lnTo>
                    <a:pt x="5204" y="10341"/>
                  </a:lnTo>
                  <a:lnTo>
                    <a:pt x="5170" y="10308"/>
                  </a:lnTo>
                  <a:lnTo>
                    <a:pt x="5137" y="10274"/>
                  </a:lnTo>
                  <a:lnTo>
                    <a:pt x="5070" y="10208"/>
                  </a:lnTo>
                  <a:lnTo>
                    <a:pt x="5037" y="10174"/>
                  </a:lnTo>
                  <a:cubicBezTo>
                    <a:pt x="5037" y="10141"/>
                    <a:pt x="5004" y="10141"/>
                    <a:pt x="5004" y="10108"/>
                  </a:cubicBezTo>
                  <a:cubicBezTo>
                    <a:pt x="4703" y="9774"/>
                    <a:pt x="4403" y="9440"/>
                    <a:pt x="4170" y="9107"/>
                  </a:cubicBezTo>
                  <a:lnTo>
                    <a:pt x="4070" y="9007"/>
                  </a:lnTo>
                  <a:lnTo>
                    <a:pt x="4036" y="8973"/>
                  </a:lnTo>
                  <a:cubicBezTo>
                    <a:pt x="4036" y="8973"/>
                    <a:pt x="4036" y="8940"/>
                    <a:pt x="4003" y="8940"/>
                  </a:cubicBezTo>
                  <a:cubicBezTo>
                    <a:pt x="3536" y="8340"/>
                    <a:pt x="3069" y="7806"/>
                    <a:pt x="2702" y="7172"/>
                  </a:cubicBezTo>
                  <a:cubicBezTo>
                    <a:pt x="1968" y="6105"/>
                    <a:pt x="1301" y="4937"/>
                    <a:pt x="834" y="3703"/>
                  </a:cubicBezTo>
                  <a:cubicBezTo>
                    <a:pt x="667" y="3269"/>
                    <a:pt x="534" y="2802"/>
                    <a:pt x="500" y="2302"/>
                  </a:cubicBezTo>
                  <a:lnTo>
                    <a:pt x="500" y="1868"/>
                  </a:lnTo>
                  <a:lnTo>
                    <a:pt x="500" y="1835"/>
                  </a:lnTo>
                  <a:lnTo>
                    <a:pt x="500" y="1802"/>
                  </a:lnTo>
                  <a:lnTo>
                    <a:pt x="500" y="1768"/>
                  </a:lnTo>
                  <a:lnTo>
                    <a:pt x="500" y="1702"/>
                  </a:lnTo>
                  <a:cubicBezTo>
                    <a:pt x="500" y="1668"/>
                    <a:pt x="500" y="1635"/>
                    <a:pt x="534" y="1602"/>
                  </a:cubicBezTo>
                  <a:lnTo>
                    <a:pt x="534" y="1535"/>
                  </a:lnTo>
                  <a:cubicBezTo>
                    <a:pt x="534" y="1501"/>
                    <a:pt x="567" y="1435"/>
                    <a:pt x="567" y="1368"/>
                  </a:cubicBezTo>
                  <a:lnTo>
                    <a:pt x="567" y="1335"/>
                  </a:lnTo>
                  <a:cubicBezTo>
                    <a:pt x="634" y="1101"/>
                    <a:pt x="667" y="1001"/>
                    <a:pt x="734" y="934"/>
                  </a:cubicBezTo>
                  <a:cubicBezTo>
                    <a:pt x="801" y="901"/>
                    <a:pt x="867" y="801"/>
                    <a:pt x="967" y="768"/>
                  </a:cubicBezTo>
                  <a:cubicBezTo>
                    <a:pt x="1001" y="768"/>
                    <a:pt x="1034" y="734"/>
                    <a:pt x="1068" y="734"/>
                  </a:cubicBezTo>
                  <a:cubicBezTo>
                    <a:pt x="1134" y="734"/>
                    <a:pt x="1168" y="668"/>
                    <a:pt x="1201" y="668"/>
                  </a:cubicBezTo>
                  <a:cubicBezTo>
                    <a:pt x="1334" y="634"/>
                    <a:pt x="1468" y="634"/>
                    <a:pt x="1568" y="601"/>
                  </a:cubicBezTo>
                  <a:close/>
                  <a:moveTo>
                    <a:pt x="1668" y="0"/>
                  </a:moveTo>
                  <a:cubicBezTo>
                    <a:pt x="1401" y="0"/>
                    <a:pt x="1168" y="67"/>
                    <a:pt x="967" y="134"/>
                  </a:cubicBezTo>
                  <a:lnTo>
                    <a:pt x="901" y="134"/>
                  </a:lnTo>
                  <a:cubicBezTo>
                    <a:pt x="867" y="134"/>
                    <a:pt x="867" y="167"/>
                    <a:pt x="834" y="167"/>
                  </a:cubicBezTo>
                  <a:cubicBezTo>
                    <a:pt x="701" y="234"/>
                    <a:pt x="634" y="301"/>
                    <a:pt x="534" y="401"/>
                  </a:cubicBezTo>
                  <a:lnTo>
                    <a:pt x="467" y="467"/>
                  </a:lnTo>
                  <a:cubicBezTo>
                    <a:pt x="400" y="501"/>
                    <a:pt x="367" y="601"/>
                    <a:pt x="334" y="634"/>
                  </a:cubicBezTo>
                  <a:cubicBezTo>
                    <a:pt x="334" y="668"/>
                    <a:pt x="300" y="668"/>
                    <a:pt x="300" y="734"/>
                  </a:cubicBezTo>
                  <a:lnTo>
                    <a:pt x="300" y="768"/>
                  </a:lnTo>
                  <a:cubicBezTo>
                    <a:pt x="167" y="901"/>
                    <a:pt x="167" y="968"/>
                    <a:pt x="134" y="1001"/>
                  </a:cubicBezTo>
                  <a:cubicBezTo>
                    <a:pt x="67" y="1068"/>
                    <a:pt x="67" y="1101"/>
                    <a:pt x="67" y="1168"/>
                  </a:cubicBezTo>
                  <a:cubicBezTo>
                    <a:pt x="33" y="1301"/>
                    <a:pt x="33" y="1435"/>
                    <a:pt x="0" y="1501"/>
                  </a:cubicBezTo>
                  <a:lnTo>
                    <a:pt x="0" y="1768"/>
                  </a:lnTo>
                  <a:cubicBezTo>
                    <a:pt x="0" y="2069"/>
                    <a:pt x="33" y="2402"/>
                    <a:pt x="67" y="2669"/>
                  </a:cubicBezTo>
                  <a:cubicBezTo>
                    <a:pt x="67" y="2769"/>
                    <a:pt x="134" y="2836"/>
                    <a:pt x="134" y="2936"/>
                  </a:cubicBezTo>
                  <a:lnTo>
                    <a:pt x="134" y="2969"/>
                  </a:lnTo>
                  <a:lnTo>
                    <a:pt x="367" y="3736"/>
                  </a:lnTo>
                  <a:cubicBezTo>
                    <a:pt x="367" y="3770"/>
                    <a:pt x="400" y="3803"/>
                    <a:pt x="400" y="3903"/>
                  </a:cubicBezTo>
                  <a:lnTo>
                    <a:pt x="801" y="4770"/>
                  </a:lnTo>
                  <a:cubicBezTo>
                    <a:pt x="1001" y="5171"/>
                    <a:pt x="1201" y="5604"/>
                    <a:pt x="1468" y="6005"/>
                  </a:cubicBezTo>
                  <a:lnTo>
                    <a:pt x="1835" y="6638"/>
                  </a:lnTo>
                  <a:cubicBezTo>
                    <a:pt x="2335" y="7406"/>
                    <a:pt x="2835" y="8140"/>
                    <a:pt x="3403" y="8807"/>
                  </a:cubicBezTo>
                  <a:cubicBezTo>
                    <a:pt x="3903" y="9440"/>
                    <a:pt x="4403" y="10008"/>
                    <a:pt x="4970" y="10608"/>
                  </a:cubicBezTo>
                  <a:lnTo>
                    <a:pt x="5037" y="10675"/>
                  </a:lnTo>
                  <a:lnTo>
                    <a:pt x="5070" y="10741"/>
                  </a:lnTo>
                  <a:cubicBezTo>
                    <a:pt x="6104" y="11842"/>
                    <a:pt x="7305" y="12910"/>
                    <a:pt x="8506" y="13844"/>
                  </a:cubicBezTo>
                  <a:cubicBezTo>
                    <a:pt x="8540" y="13910"/>
                    <a:pt x="8573" y="13944"/>
                    <a:pt x="8673" y="13977"/>
                  </a:cubicBezTo>
                  <a:cubicBezTo>
                    <a:pt x="9340" y="14477"/>
                    <a:pt x="10007" y="14944"/>
                    <a:pt x="10741" y="15345"/>
                  </a:cubicBezTo>
                  <a:cubicBezTo>
                    <a:pt x="11075" y="15578"/>
                    <a:pt x="11442" y="15745"/>
                    <a:pt x="11842" y="15912"/>
                  </a:cubicBezTo>
                  <a:cubicBezTo>
                    <a:pt x="12175" y="16079"/>
                    <a:pt x="12542" y="16179"/>
                    <a:pt x="12909" y="16279"/>
                  </a:cubicBezTo>
                  <a:lnTo>
                    <a:pt x="13009" y="16279"/>
                  </a:lnTo>
                  <a:cubicBezTo>
                    <a:pt x="13243" y="16312"/>
                    <a:pt x="13543" y="16345"/>
                    <a:pt x="13777" y="16345"/>
                  </a:cubicBezTo>
                  <a:cubicBezTo>
                    <a:pt x="14043" y="16345"/>
                    <a:pt x="14277" y="16312"/>
                    <a:pt x="14544" y="16179"/>
                  </a:cubicBezTo>
                  <a:cubicBezTo>
                    <a:pt x="14611" y="16145"/>
                    <a:pt x="14744" y="16079"/>
                    <a:pt x="14844" y="16012"/>
                  </a:cubicBezTo>
                  <a:lnTo>
                    <a:pt x="15078" y="15778"/>
                  </a:lnTo>
                  <a:cubicBezTo>
                    <a:pt x="15178" y="15678"/>
                    <a:pt x="15211" y="15578"/>
                    <a:pt x="15244" y="15478"/>
                  </a:cubicBezTo>
                  <a:cubicBezTo>
                    <a:pt x="15278" y="15345"/>
                    <a:pt x="15344" y="15245"/>
                    <a:pt x="15378" y="15078"/>
                  </a:cubicBezTo>
                  <a:cubicBezTo>
                    <a:pt x="15411" y="14811"/>
                    <a:pt x="15411" y="14511"/>
                    <a:pt x="15411" y="14244"/>
                  </a:cubicBezTo>
                  <a:cubicBezTo>
                    <a:pt x="15378" y="13844"/>
                    <a:pt x="15278" y="13510"/>
                    <a:pt x="15211" y="13143"/>
                  </a:cubicBezTo>
                  <a:cubicBezTo>
                    <a:pt x="15011" y="12476"/>
                    <a:pt x="14711" y="11809"/>
                    <a:pt x="14377" y="11175"/>
                  </a:cubicBezTo>
                  <a:cubicBezTo>
                    <a:pt x="14043" y="10508"/>
                    <a:pt x="13677" y="9941"/>
                    <a:pt x="13243" y="9307"/>
                  </a:cubicBezTo>
                  <a:cubicBezTo>
                    <a:pt x="12843" y="8740"/>
                    <a:pt x="12409" y="8140"/>
                    <a:pt x="11942" y="7572"/>
                  </a:cubicBezTo>
                  <a:cubicBezTo>
                    <a:pt x="11041" y="6405"/>
                    <a:pt x="10007" y="5304"/>
                    <a:pt x="8973" y="4270"/>
                  </a:cubicBezTo>
                  <a:cubicBezTo>
                    <a:pt x="7872" y="3269"/>
                    <a:pt x="6738" y="2302"/>
                    <a:pt x="5504" y="1501"/>
                  </a:cubicBezTo>
                  <a:cubicBezTo>
                    <a:pt x="4904" y="1135"/>
                    <a:pt x="4236" y="768"/>
                    <a:pt x="3603" y="501"/>
                  </a:cubicBezTo>
                  <a:cubicBezTo>
                    <a:pt x="3002" y="267"/>
                    <a:pt x="2335" y="0"/>
                    <a:pt x="1668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3" name="Google Shape;683;p42"/>
            <p:cNvSpPr/>
            <p:nvPr/>
          </p:nvSpPr>
          <p:spPr>
            <a:xfrm>
              <a:off x="2510200" y="3478763"/>
              <a:ext cx="488700" cy="271875"/>
            </a:xfrm>
            <a:custGeom>
              <a:avLst/>
              <a:gdLst/>
              <a:ahLst/>
              <a:cxnLst/>
              <a:rect l="l" t="t" r="r" b="b"/>
              <a:pathLst>
                <a:path w="19548" h="10875" extrusionOk="0">
                  <a:moveTo>
                    <a:pt x="16312" y="401"/>
                  </a:moveTo>
                  <a:cubicBezTo>
                    <a:pt x="16842" y="401"/>
                    <a:pt x="17344" y="409"/>
                    <a:pt x="17846" y="534"/>
                  </a:cubicBezTo>
                  <a:lnTo>
                    <a:pt x="18480" y="801"/>
                  </a:lnTo>
                  <a:cubicBezTo>
                    <a:pt x="18547" y="834"/>
                    <a:pt x="18680" y="934"/>
                    <a:pt x="18780" y="1001"/>
                  </a:cubicBezTo>
                  <a:lnTo>
                    <a:pt x="18847" y="1101"/>
                  </a:lnTo>
                  <a:cubicBezTo>
                    <a:pt x="18881" y="1101"/>
                    <a:pt x="18881" y="1135"/>
                    <a:pt x="18914" y="1168"/>
                  </a:cubicBezTo>
                  <a:cubicBezTo>
                    <a:pt x="18981" y="1201"/>
                    <a:pt x="19014" y="1301"/>
                    <a:pt x="19047" y="1368"/>
                  </a:cubicBezTo>
                  <a:cubicBezTo>
                    <a:pt x="19047" y="1466"/>
                    <a:pt x="19083" y="1528"/>
                    <a:pt x="19011" y="1528"/>
                  </a:cubicBezTo>
                  <a:cubicBezTo>
                    <a:pt x="18984" y="1528"/>
                    <a:pt x="18943" y="1519"/>
                    <a:pt x="18881" y="1501"/>
                  </a:cubicBezTo>
                  <a:lnTo>
                    <a:pt x="18881" y="1535"/>
                  </a:lnTo>
                  <a:lnTo>
                    <a:pt x="18881" y="1702"/>
                  </a:lnTo>
                  <a:lnTo>
                    <a:pt x="18881" y="1735"/>
                  </a:lnTo>
                  <a:lnTo>
                    <a:pt x="18881" y="1868"/>
                  </a:lnTo>
                  <a:lnTo>
                    <a:pt x="18881" y="1902"/>
                  </a:lnTo>
                  <a:lnTo>
                    <a:pt x="18881" y="1968"/>
                  </a:lnTo>
                  <a:lnTo>
                    <a:pt x="18881" y="2002"/>
                  </a:lnTo>
                  <a:cubicBezTo>
                    <a:pt x="18847" y="2169"/>
                    <a:pt x="18814" y="2302"/>
                    <a:pt x="18714" y="2402"/>
                  </a:cubicBezTo>
                  <a:cubicBezTo>
                    <a:pt x="18480" y="2836"/>
                    <a:pt x="18180" y="3203"/>
                    <a:pt x="17846" y="3570"/>
                  </a:cubicBezTo>
                  <a:cubicBezTo>
                    <a:pt x="16912" y="4537"/>
                    <a:pt x="15878" y="5338"/>
                    <a:pt x="14744" y="6038"/>
                  </a:cubicBezTo>
                  <a:cubicBezTo>
                    <a:pt x="14177" y="6405"/>
                    <a:pt x="13510" y="6805"/>
                    <a:pt x="12876" y="7139"/>
                  </a:cubicBezTo>
                  <a:cubicBezTo>
                    <a:pt x="12876" y="7172"/>
                    <a:pt x="12843" y="7172"/>
                    <a:pt x="12843" y="7172"/>
                  </a:cubicBezTo>
                  <a:cubicBezTo>
                    <a:pt x="12843" y="7206"/>
                    <a:pt x="12810" y="7206"/>
                    <a:pt x="12810" y="7206"/>
                  </a:cubicBezTo>
                  <a:cubicBezTo>
                    <a:pt x="12743" y="7206"/>
                    <a:pt x="12743" y="7239"/>
                    <a:pt x="12709" y="7239"/>
                  </a:cubicBezTo>
                  <a:cubicBezTo>
                    <a:pt x="12343" y="7472"/>
                    <a:pt x="11909" y="7673"/>
                    <a:pt x="11542" y="7839"/>
                  </a:cubicBezTo>
                  <a:cubicBezTo>
                    <a:pt x="11509" y="7839"/>
                    <a:pt x="11509" y="7873"/>
                    <a:pt x="11475" y="7873"/>
                  </a:cubicBezTo>
                  <a:cubicBezTo>
                    <a:pt x="11475" y="7906"/>
                    <a:pt x="11409" y="7906"/>
                    <a:pt x="11409" y="7906"/>
                  </a:cubicBezTo>
                  <a:cubicBezTo>
                    <a:pt x="11409" y="7973"/>
                    <a:pt x="11375" y="7973"/>
                    <a:pt x="11375" y="7973"/>
                  </a:cubicBezTo>
                  <a:lnTo>
                    <a:pt x="11308" y="8006"/>
                  </a:lnTo>
                  <a:cubicBezTo>
                    <a:pt x="11308" y="8040"/>
                    <a:pt x="11242" y="8040"/>
                    <a:pt x="11242" y="8040"/>
                  </a:cubicBezTo>
                  <a:cubicBezTo>
                    <a:pt x="11242" y="8073"/>
                    <a:pt x="11208" y="8073"/>
                    <a:pt x="11208" y="8073"/>
                  </a:cubicBezTo>
                  <a:cubicBezTo>
                    <a:pt x="11208" y="8140"/>
                    <a:pt x="11175" y="8140"/>
                    <a:pt x="11175" y="8140"/>
                  </a:cubicBezTo>
                  <a:cubicBezTo>
                    <a:pt x="11175" y="8173"/>
                    <a:pt x="11142" y="8173"/>
                    <a:pt x="11142" y="8173"/>
                  </a:cubicBezTo>
                  <a:cubicBezTo>
                    <a:pt x="11142" y="8206"/>
                    <a:pt x="11075" y="8206"/>
                    <a:pt x="11075" y="8206"/>
                  </a:cubicBezTo>
                  <a:lnTo>
                    <a:pt x="11042" y="8240"/>
                  </a:lnTo>
                  <a:cubicBezTo>
                    <a:pt x="11008" y="8240"/>
                    <a:pt x="11008" y="8306"/>
                    <a:pt x="10975" y="8306"/>
                  </a:cubicBezTo>
                  <a:lnTo>
                    <a:pt x="10908" y="8306"/>
                  </a:lnTo>
                  <a:cubicBezTo>
                    <a:pt x="10875" y="8306"/>
                    <a:pt x="10875" y="8340"/>
                    <a:pt x="10841" y="8340"/>
                  </a:cubicBezTo>
                  <a:lnTo>
                    <a:pt x="10808" y="8340"/>
                  </a:lnTo>
                  <a:cubicBezTo>
                    <a:pt x="10741" y="8340"/>
                    <a:pt x="10741" y="8373"/>
                    <a:pt x="10708" y="8373"/>
                  </a:cubicBezTo>
                  <a:cubicBezTo>
                    <a:pt x="10708" y="8373"/>
                    <a:pt x="10675" y="8406"/>
                    <a:pt x="10641" y="8406"/>
                  </a:cubicBezTo>
                  <a:cubicBezTo>
                    <a:pt x="9774" y="8807"/>
                    <a:pt x="8840" y="9140"/>
                    <a:pt x="7939" y="9407"/>
                  </a:cubicBezTo>
                  <a:lnTo>
                    <a:pt x="7873" y="9407"/>
                  </a:lnTo>
                  <a:cubicBezTo>
                    <a:pt x="7206" y="9641"/>
                    <a:pt x="6538" y="9807"/>
                    <a:pt x="5871" y="9974"/>
                  </a:cubicBezTo>
                  <a:lnTo>
                    <a:pt x="5838" y="9974"/>
                  </a:lnTo>
                  <a:cubicBezTo>
                    <a:pt x="5771" y="9974"/>
                    <a:pt x="5671" y="10008"/>
                    <a:pt x="5604" y="10008"/>
                  </a:cubicBezTo>
                  <a:cubicBezTo>
                    <a:pt x="4837" y="10174"/>
                    <a:pt x="4103" y="10241"/>
                    <a:pt x="3303" y="10308"/>
                  </a:cubicBezTo>
                  <a:lnTo>
                    <a:pt x="3369" y="10308"/>
                  </a:lnTo>
                  <a:cubicBezTo>
                    <a:pt x="3244" y="10316"/>
                    <a:pt x="3119" y="10320"/>
                    <a:pt x="2994" y="10320"/>
                  </a:cubicBezTo>
                  <a:cubicBezTo>
                    <a:pt x="2619" y="10320"/>
                    <a:pt x="2244" y="10283"/>
                    <a:pt x="1868" y="10208"/>
                  </a:cubicBezTo>
                  <a:cubicBezTo>
                    <a:pt x="1802" y="10208"/>
                    <a:pt x="1702" y="10174"/>
                    <a:pt x="1668" y="10174"/>
                  </a:cubicBezTo>
                  <a:cubicBezTo>
                    <a:pt x="1468" y="10141"/>
                    <a:pt x="1301" y="10041"/>
                    <a:pt x="1101" y="9974"/>
                  </a:cubicBezTo>
                  <a:cubicBezTo>
                    <a:pt x="1001" y="9908"/>
                    <a:pt x="868" y="9841"/>
                    <a:pt x="801" y="9741"/>
                  </a:cubicBezTo>
                  <a:cubicBezTo>
                    <a:pt x="768" y="9674"/>
                    <a:pt x="668" y="9641"/>
                    <a:pt x="634" y="9541"/>
                  </a:cubicBezTo>
                  <a:cubicBezTo>
                    <a:pt x="601" y="9474"/>
                    <a:pt x="601" y="9407"/>
                    <a:pt x="534" y="9340"/>
                  </a:cubicBezTo>
                  <a:cubicBezTo>
                    <a:pt x="534" y="9240"/>
                    <a:pt x="501" y="9174"/>
                    <a:pt x="501" y="9074"/>
                  </a:cubicBezTo>
                  <a:cubicBezTo>
                    <a:pt x="501" y="8974"/>
                    <a:pt x="501" y="8840"/>
                    <a:pt x="534" y="8707"/>
                  </a:cubicBezTo>
                  <a:cubicBezTo>
                    <a:pt x="601" y="8507"/>
                    <a:pt x="668" y="8306"/>
                    <a:pt x="768" y="8140"/>
                  </a:cubicBezTo>
                  <a:cubicBezTo>
                    <a:pt x="1001" y="7706"/>
                    <a:pt x="1301" y="7339"/>
                    <a:pt x="1635" y="6972"/>
                  </a:cubicBezTo>
                  <a:cubicBezTo>
                    <a:pt x="2536" y="6005"/>
                    <a:pt x="3603" y="5204"/>
                    <a:pt x="4704" y="4504"/>
                  </a:cubicBezTo>
                  <a:cubicBezTo>
                    <a:pt x="5805" y="3836"/>
                    <a:pt x="6972" y="3203"/>
                    <a:pt x="8140" y="2669"/>
                  </a:cubicBezTo>
                  <a:cubicBezTo>
                    <a:pt x="9307" y="2169"/>
                    <a:pt x="10508" y="1668"/>
                    <a:pt x="11742" y="1301"/>
                  </a:cubicBezTo>
                  <a:lnTo>
                    <a:pt x="11709" y="1301"/>
                  </a:lnTo>
                  <a:cubicBezTo>
                    <a:pt x="12476" y="1068"/>
                    <a:pt x="13243" y="868"/>
                    <a:pt x="14044" y="701"/>
                  </a:cubicBezTo>
                  <a:cubicBezTo>
                    <a:pt x="14811" y="534"/>
                    <a:pt x="15545" y="467"/>
                    <a:pt x="16312" y="401"/>
                  </a:cubicBezTo>
                  <a:close/>
                  <a:moveTo>
                    <a:pt x="16479" y="0"/>
                  </a:moveTo>
                  <a:cubicBezTo>
                    <a:pt x="15778" y="0"/>
                    <a:pt x="15044" y="100"/>
                    <a:pt x="14344" y="201"/>
                  </a:cubicBezTo>
                  <a:cubicBezTo>
                    <a:pt x="12876" y="467"/>
                    <a:pt x="11475" y="868"/>
                    <a:pt x="10108" y="1368"/>
                  </a:cubicBezTo>
                  <a:cubicBezTo>
                    <a:pt x="8707" y="1868"/>
                    <a:pt x="7339" y="2502"/>
                    <a:pt x="6038" y="3203"/>
                  </a:cubicBezTo>
                  <a:cubicBezTo>
                    <a:pt x="5438" y="3536"/>
                    <a:pt x="4804" y="3937"/>
                    <a:pt x="4203" y="4303"/>
                  </a:cubicBezTo>
                  <a:cubicBezTo>
                    <a:pt x="3636" y="4704"/>
                    <a:pt x="3003" y="5137"/>
                    <a:pt x="2469" y="5604"/>
                  </a:cubicBezTo>
                  <a:cubicBezTo>
                    <a:pt x="1935" y="6005"/>
                    <a:pt x="1435" y="6505"/>
                    <a:pt x="968" y="7039"/>
                  </a:cubicBezTo>
                  <a:cubicBezTo>
                    <a:pt x="701" y="7339"/>
                    <a:pt x="501" y="7639"/>
                    <a:pt x="334" y="7973"/>
                  </a:cubicBezTo>
                  <a:cubicBezTo>
                    <a:pt x="201" y="8173"/>
                    <a:pt x="100" y="8473"/>
                    <a:pt x="34" y="8707"/>
                  </a:cubicBezTo>
                  <a:cubicBezTo>
                    <a:pt x="0" y="8840"/>
                    <a:pt x="0" y="9007"/>
                    <a:pt x="0" y="9140"/>
                  </a:cubicBezTo>
                  <a:cubicBezTo>
                    <a:pt x="0" y="9274"/>
                    <a:pt x="0" y="9340"/>
                    <a:pt x="34" y="9474"/>
                  </a:cubicBezTo>
                  <a:cubicBezTo>
                    <a:pt x="100" y="9607"/>
                    <a:pt x="134" y="9707"/>
                    <a:pt x="167" y="9807"/>
                  </a:cubicBezTo>
                  <a:cubicBezTo>
                    <a:pt x="267" y="9941"/>
                    <a:pt x="301" y="10008"/>
                    <a:pt x="367" y="10108"/>
                  </a:cubicBezTo>
                  <a:cubicBezTo>
                    <a:pt x="534" y="10308"/>
                    <a:pt x="768" y="10441"/>
                    <a:pt x="1001" y="10541"/>
                  </a:cubicBezTo>
                  <a:cubicBezTo>
                    <a:pt x="1268" y="10675"/>
                    <a:pt x="1501" y="10775"/>
                    <a:pt x="1768" y="10808"/>
                  </a:cubicBezTo>
                  <a:lnTo>
                    <a:pt x="1835" y="10808"/>
                  </a:lnTo>
                  <a:cubicBezTo>
                    <a:pt x="2202" y="10842"/>
                    <a:pt x="2602" y="10875"/>
                    <a:pt x="2969" y="10875"/>
                  </a:cubicBezTo>
                  <a:cubicBezTo>
                    <a:pt x="3369" y="10875"/>
                    <a:pt x="3770" y="10842"/>
                    <a:pt x="4170" y="10808"/>
                  </a:cubicBezTo>
                  <a:cubicBezTo>
                    <a:pt x="5004" y="10708"/>
                    <a:pt x="5838" y="10541"/>
                    <a:pt x="6638" y="10341"/>
                  </a:cubicBezTo>
                  <a:lnTo>
                    <a:pt x="6805" y="10308"/>
                  </a:lnTo>
                  <a:cubicBezTo>
                    <a:pt x="8306" y="9941"/>
                    <a:pt x="9774" y="9374"/>
                    <a:pt x="11175" y="8773"/>
                  </a:cubicBezTo>
                  <a:cubicBezTo>
                    <a:pt x="11208" y="8707"/>
                    <a:pt x="11208" y="8707"/>
                    <a:pt x="11275" y="8707"/>
                  </a:cubicBezTo>
                  <a:cubicBezTo>
                    <a:pt x="11308" y="8707"/>
                    <a:pt x="11308" y="8673"/>
                    <a:pt x="11342" y="8673"/>
                  </a:cubicBezTo>
                  <a:cubicBezTo>
                    <a:pt x="12042" y="8340"/>
                    <a:pt x="12776" y="8006"/>
                    <a:pt x="13477" y="7639"/>
                  </a:cubicBezTo>
                  <a:cubicBezTo>
                    <a:pt x="14277" y="7172"/>
                    <a:pt x="15011" y="6705"/>
                    <a:pt x="15778" y="6205"/>
                  </a:cubicBezTo>
                  <a:cubicBezTo>
                    <a:pt x="15978" y="6105"/>
                    <a:pt x="16145" y="5938"/>
                    <a:pt x="16345" y="5805"/>
                  </a:cubicBezTo>
                  <a:cubicBezTo>
                    <a:pt x="16712" y="5504"/>
                    <a:pt x="17113" y="5204"/>
                    <a:pt x="17446" y="4937"/>
                  </a:cubicBezTo>
                  <a:cubicBezTo>
                    <a:pt x="17680" y="4704"/>
                    <a:pt x="17947" y="4504"/>
                    <a:pt x="18147" y="4270"/>
                  </a:cubicBezTo>
                  <a:lnTo>
                    <a:pt x="18280" y="4137"/>
                  </a:lnTo>
                  <a:lnTo>
                    <a:pt x="18780" y="3503"/>
                  </a:lnTo>
                  <a:lnTo>
                    <a:pt x="18814" y="3470"/>
                  </a:lnTo>
                  <a:cubicBezTo>
                    <a:pt x="18847" y="3369"/>
                    <a:pt x="18881" y="3336"/>
                    <a:pt x="18947" y="3236"/>
                  </a:cubicBezTo>
                  <a:cubicBezTo>
                    <a:pt x="19114" y="3003"/>
                    <a:pt x="19281" y="2769"/>
                    <a:pt x="19381" y="2469"/>
                  </a:cubicBezTo>
                  <a:cubicBezTo>
                    <a:pt x="19448" y="2369"/>
                    <a:pt x="19448" y="2302"/>
                    <a:pt x="19481" y="2202"/>
                  </a:cubicBezTo>
                  <a:cubicBezTo>
                    <a:pt x="19514" y="2135"/>
                    <a:pt x="19548" y="2002"/>
                    <a:pt x="19548" y="1868"/>
                  </a:cubicBezTo>
                  <a:lnTo>
                    <a:pt x="19548" y="1702"/>
                  </a:lnTo>
                  <a:cubicBezTo>
                    <a:pt x="19548" y="1647"/>
                    <a:pt x="19548" y="1593"/>
                    <a:pt x="19511" y="1593"/>
                  </a:cubicBezTo>
                  <a:cubicBezTo>
                    <a:pt x="19503" y="1593"/>
                    <a:pt x="19493" y="1595"/>
                    <a:pt x="19481" y="1602"/>
                  </a:cubicBezTo>
                  <a:lnTo>
                    <a:pt x="19481" y="1535"/>
                  </a:lnTo>
                  <a:lnTo>
                    <a:pt x="19481" y="1468"/>
                  </a:lnTo>
                  <a:cubicBezTo>
                    <a:pt x="19481" y="1368"/>
                    <a:pt x="19481" y="1335"/>
                    <a:pt x="19448" y="1268"/>
                  </a:cubicBezTo>
                  <a:cubicBezTo>
                    <a:pt x="19448" y="1201"/>
                    <a:pt x="19381" y="1168"/>
                    <a:pt x="19381" y="1135"/>
                  </a:cubicBezTo>
                  <a:cubicBezTo>
                    <a:pt x="19314" y="1034"/>
                    <a:pt x="19281" y="934"/>
                    <a:pt x="19181" y="834"/>
                  </a:cubicBezTo>
                  <a:lnTo>
                    <a:pt x="19147" y="801"/>
                  </a:lnTo>
                  <a:lnTo>
                    <a:pt x="19114" y="768"/>
                  </a:lnTo>
                  <a:cubicBezTo>
                    <a:pt x="18947" y="601"/>
                    <a:pt x="18714" y="434"/>
                    <a:pt x="18480" y="334"/>
                  </a:cubicBezTo>
                  <a:cubicBezTo>
                    <a:pt x="17846" y="34"/>
                    <a:pt x="17146" y="0"/>
                    <a:pt x="16479" y="0"/>
                  </a:cubicBezTo>
                  <a:close/>
                </a:path>
              </a:pathLst>
            </a:custGeom>
            <a:solidFill>
              <a:schemeClr val="l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4" name="Google Shape;684;p42"/>
          <p:cNvGrpSpPr/>
          <p:nvPr/>
        </p:nvGrpSpPr>
        <p:grpSpPr>
          <a:xfrm rot="-632919" flipH="1">
            <a:off x="22980" y="8144"/>
            <a:ext cx="855536" cy="890807"/>
            <a:chOff x="2079900" y="3077638"/>
            <a:chExt cx="367775" cy="382800"/>
          </a:xfrm>
        </p:grpSpPr>
        <p:sp>
          <p:nvSpPr>
            <p:cNvPr id="685" name="Google Shape;685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6" name="Google Shape;686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7" name="Google Shape;687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8" name="Google Shape;688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89" name="Google Shape;689;p42"/>
          <p:cNvGrpSpPr/>
          <p:nvPr/>
        </p:nvGrpSpPr>
        <p:grpSpPr>
          <a:xfrm rot="148811">
            <a:off x="11143059" y="5882273"/>
            <a:ext cx="495195" cy="500580"/>
            <a:chOff x="2079900" y="3077638"/>
            <a:chExt cx="367775" cy="382800"/>
          </a:xfrm>
        </p:grpSpPr>
        <p:sp>
          <p:nvSpPr>
            <p:cNvPr id="690" name="Google Shape;690;p42"/>
            <p:cNvSpPr/>
            <p:nvPr/>
          </p:nvSpPr>
          <p:spPr>
            <a:xfrm>
              <a:off x="2079900" y="3077638"/>
              <a:ext cx="367775" cy="382800"/>
            </a:xfrm>
            <a:custGeom>
              <a:avLst/>
              <a:gdLst/>
              <a:ahLst/>
              <a:cxnLst/>
              <a:rect l="l" t="t" r="r" b="b"/>
              <a:pathLst>
                <a:path w="14711" h="15312" extrusionOk="0">
                  <a:moveTo>
                    <a:pt x="7739" y="1"/>
                  </a:moveTo>
                  <a:cubicBezTo>
                    <a:pt x="7305" y="34"/>
                    <a:pt x="6838" y="267"/>
                    <a:pt x="6505" y="534"/>
                  </a:cubicBezTo>
                  <a:cubicBezTo>
                    <a:pt x="5704" y="1101"/>
                    <a:pt x="5137" y="2035"/>
                    <a:pt x="4670" y="2869"/>
                  </a:cubicBezTo>
                  <a:cubicBezTo>
                    <a:pt x="4537" y="3069"/>
                    <a:pt x="4403" y="3336"/>
                    <a:pt x="4270" y="3570"/>
                  </a:cubicBezTo>
                  <a:cubicBezTo>
                    <a:pt x="4003" y="3536"/>
                    <a:pt x="3669" y="3536"/>
                    <a:pt x="3369" y="3536"/>
                  </a:cubicBezTo>
                  <a:cubicBezTo>
                    <a:pt x="3036" y="3536"/>
                    <a:pt x="2702" y="3536"/>
                    <a:pt x="2402" y="3570"/>
                  </a:cubicBezTo>
                  <a:cubicBezTo>
                    <a:pt x="1901" y="3603"/>
                    <a:pt x="1501" y="3737"/>
                    <a:pt x="1168" y="3903"/>
                  </a:cubicBezTo>
                  <a:cubicBezTo>
                    <a:pt x="934" y="4003"/>
                    <a:pt x="767" y="4104"/>
                    <a:pt x="601" y="4270"/>
                  </a:cubicBezTo>
                  <a:cubicBezTo>
                    <a:pt x="434" y="4437"/>
                    <a:pt x="300" y="4671"/>
                    <a:pt x="167" y="4904"/>
                  </a:cubicBezTo>
                  <a:cubicBezTo>
                    <a:pt x="67" y="5071"/>
                    <a:pt x="0" y="5338"/>
                    <a:pt x="0" y="5571"/>
                  </a:cubicBezTo>
                  <a:cubicBezTo>
                    <a:pt x="0" y="5771"/>
                    <a:pt x="0" y="6038"/>
                    <a:pt x="33" y="6238"/>
                  </a:cubicBezTo>
                  <a:cubicBezTo>
                    <a:pt x="167" y="6705"/>
                    <a:pt x="367" y="7139"/>
                    <a:pt x="734" y="7573"/>
                  </a:cubicBezTo>
                  <a:cubicBezTo>
                    <a:pt x="1001" y="7906"/>
                    <a:pt x="1334" y="8240"/>
                    <a:pt x="1768" y="8607"/>
                  </a:cubicBezTo>
                  <a:cubicBezTo>
                    <a:pt x="1868" y="8673"/>
                    <a:pt x="1901" y="8707"/>
                    <a:pt x="2002" y="8774"/>
                  </a:cubicBezTo>
                  <a:lnTo>
                    <a:pt x="1735" y="9674"/>
                  </a:lnTo>
                  <a:cubicBezTo>
                    <a:pt x="1635" y="10175"/>
                    <a:pt x="1501" y="10675"/>
                    <a:pt x="1401" y="11175"/>
                  </a:cubicBezTo>
                  <a:cubicBezTo>
                    <a:pt x="1301" y="12143"/>
                    <a:pt x="1301" y="13243"/>
                    <a:pt x="2068" y="13911"/>
                  </a:cubicBezTo>
                  <a:cubicBezTo>
                    <a:pt x="2235" y="14044"/>
                    <a:pt x="2402" y="14177"/>
                    <a:pt x="2602" y="14211"/>
                  </a:cubicBezTo>
                  <a:cubicBezTo>
                    <a:pt x="2791" y="14258"/>
                    <a:pt x="2946" y="14305"/>
                    <a:pt x="3127" y="14305"/>
                  </a:cubicBezTo>
                  <a:cubicBezTo>
                    <a:pt x="3202" y="14305"/>
                    <a:pt x="3281" y="14297"/>
                    <a:pt x="3369" y="14277"/>
                  </a:cubicBezTo>
                  <a:cubicBezTo>
                    <a:pt x="3569" y="14277"/>
                    <a:pt x="3769" y="14244"/>
                    <a:pt x="4003" y="14177"/>
                  </a:cubicBezTo>
                  <a:cubicBezTo>
                    <a:pt x="4203" y="14111"/>
                    <a:pt x="4403" y="14011"/>
                    <a:pt x="4603" y="13911"/>
                  </a:cubicBezTo>
                  <a:cubicBezTo>
                    <a:pt x="5437" y="13510"/>
                    <a:pt x="6205" y="12843"/>
                    <a:pt x="6872" y="12176"/>
                  </a:cubicBezTo>
                  <a:cubicBezTo>
                    <a:pt x="6905" y="12243"/>
                    <a:pt x="6972" y="12276"/>
                    <a:pt x="6972" y="12376"/>
                  </a:cubicBezTo>
                  <a:cubicBezTo>
                    <a:pt x="7205" y="12843"/>
                    <a:pt x="7472" y="13277"/>
                    <a:pt x="7806" y="13710"/>
                  </a:cubicBezTo>
                  <a:cubicBezTo>
                    <a:pt x="8073" y="14111"/>
                    <a:pt x="8439" y="14511"/>
                    <a:pt x="8873" y="14778"/>
                  </a:cubicBezTo>
                  <a:cubicBezTo>
                    <a:pt x="9073" y="14911"/>
                    <a:pt x="9240" y="15045"/>
                    <a:pt x="9507" y="15111"/>
                  </a:cubicBezTo>
                  <a:lnTo>
                    <a:pt x="9874" y="15245"/>
                  </a:lnTo>
                  <a:cubicBezTo>
                    <a:pt x="10007" y="15312"/>
                    <a:pt x="10174" y="15312"/>
                    <a:pt x="10307" y="15312"/>
                  </a:cubicBezTo>
                  <a:cubicBezTo>
                    <a:pt x="10508" y="15312"/>
                    <a:pt x="10708" y="15245"/>
                    <a:pt x="10908" y="15178"/>
                  </a:cubicBezTo>
                  <a:cubicBezTo>
                    <a:pt x="11141" y="15078"/>
                    <a:pt x="11342" y="14911"/>
                    <a:pt x="11508" y="14744"/>
                  </a:cubicBezTo>
                  <a:cubicBezTo>
                    <a:pt x="11809" y="14478"/>
                    <a:pt x="12009" y="14077"/>
                    <a:pt x="12142" y="13710"/>
                  </a:cubicBezTo>
                  <a:cubicBezTo>
                    <a:pt x="12476" y="12810"/>
                    <a:pt x="12509" y="11776"/>
                    <a:pt x="12509" y="10842"/>
                  </a:cubicBezTo>
                  <a:cubicBezTo>
                    <a:pt x="12509" y="10508"/>
                    <a:pt x="12509" y="10175"/>
                    <a:pt x="12476" y="9841"/>
                  </a:cubicBezTo>
                  <a:cubicBezTo>
                    <a:pt x="12909" y="9574"/>
                    <a:pt x="13343" y="9307"/>
                    <a:pt x="13710" y="8974"/>
                  </a:cubicBezTo>
                  <a:cubicBezTo>
                    <a:pt x="13877" y="8840"/>
                    <a:pt x="14010" y="8673"/>
                    <a:pt x="14177" y="8507"/>
                  </a:cubicBezTo>
                  <a:cubicBezTo>
                    <a:pt x="14310" y="8340"/>
                    <a:pt x="14410" y="8140"/>
                    <a:pt x="14510" y="7973"/>
                  </a:cubicBezTo>
                  <a:cubicBezTo>
                    <a:pt x="14644" y="7706"/>
                    <a:pt x="14711" y="7239"/>
                    <a:pt x="14644" y="6839"/>
                  </a:cubicBezTo>
                  <a:cubicBezTo>
                    <a:pt x="14510" y="6138"/>
                    <a:pt x="13977" y="5571"/>
                    <a:pt x="12976" y="5171"/>
                  </a:cubicBezTo>
                  <a:cubicBezTo>
                    <a:pt x="12376" y="4904"/>
                    <a:pt x="11708" y="4737"/>
                    <a:pt x="11041" y="4637"/>
                  </a:cubicBezTo>
                  <a:cubicBezTo>
                    <a:pt x="11041" y="4537"/>
                    <a:pt x="11041" y="4404"/>
                    <a:pt x="11008" y="4337"/>
                  </a:cubicBezTo>
                  <a:cubicBezTo>
                    <a:pt x="10908" y="3803"/>
                    <a:pt x="10841" y="3303"/>
                    <a:pt x="10708" y="2736"/>
                  </a:cubicBezTo>
                  <a:cubicBezTo>
                    <a:pt x="10574" y="2236"/>
                    <a:pt x="10408" y="1735"/>
                    <a:pt x="10174" y="1335"/>
                  </a:cubicBezTo>
                  <a:cubicBezTo>
                    <a:pt x="10041" y="1135"/>
                    <a:pt x="9907" y="968"/>
                    <a:pt x="9807" y="801"/>
                  </a:cubicBezTo>
                  <a:cubicBezTo>
                    <a:pt x="9707" y="701"/>
                    <a:pt x="9640" y="634"/>
                    <a:pt x="9507" y="534"/>
                  </a:cubicBezTo>
                  <a:lnTo>
                    <a:pt x="9140" y="267"/>
                  </a:lnTo>
                  <a:cubicBezTo>
                    <a:pt x="8906" y="167"/>
                    <a:pt x="8673" y="67"/>
                    <a:pt x="8473" y="34"/>
                  </a:cubicBezTo>
                  <a:cubicBezTo>
                    <a:pt x="8339" y="1"/>
                    <a:pt x="8173" y="1"/>
                    <a:pt x="80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1" name="Google Shape;691;p42"/>
            <p:cNvSpPr/>
            <p:nvPr/>
          </p:nvSpPr>
          <p:spPr>
            <a:xfrm>
              <a:off x="2219150" y="3095988"/>
              <a:ext cx="65900" cy="75075"/>
            </a:xfrm>
            <a:custGeom>
              <a:avLst/>
              <a:gdLst/>
              <a:ahLst/>
              <a:cxnLst/>
              <a:rect l="l" t="t" r="r" b="b"/>
              <a:pathLst>
                <a:path w="2636" h="3003" extrusionOk="0">
                  <a:moveTo>
                    <a:pt x="2402" y="0"/>
                  </a:moveTo>
                  <a:cubicBezTo>
                    <a:pt x="2336" y="0"/>
                    <a:pt x="2302" y="0"/>
                    <a:pt x="2269" y="67"/>
                  </a:cubicBezTo>
                  <a:cubicBezTo>
                    <a:pt x="1802" y="334"/>
                    <a:pt x="1335" y="668"/>
                    <a:pt x="1001" y="1068"/>
                  </a:cubicBezTo>
                  <a:cubicBezTo>
                    <a:pt x="635" y="1468"/>
                    <a:pt x="334" y="1935"/>
                    <a:pt x="101" y="2436"/>
                  </a:cubicBezTo>
                  <a:cubicBezTo>
                    <a:pt x="1" y="2636"/>
                    <a:pt x="67" y="2903"/>
                    <a:pt x="268" y="2969"/>
                  </a:cubicBezTo>
                  <a:cubicBezTo>
                    <a:pt x="334" y="3003"/>
                    <a:pt x="468" y="3003"/>
                    <a:pt x="568" y="3003"/>
                  </a:cubicBezTo>
                  <a:cubicBezTo>
                    <a:pt x="635" y="2969"/>
                    <a:pt x="768" y="2903"/>
                    <a:pt x="801" y="2802"/>
                  </a:cubicBezTo>
                  <a:cubicBezTo>
                    <a:pt x="1001" y="2269"/>
                    <a:pt x="1268" y="1768"/>
                    <a:pt x="1602" y="1301"/>
                  </a:cubicBezTo>
                  <a:cubicBezTo>
                    <a:pt x="1769" y="1068"/>
                    <a:pt x="1969" y="801"/>
                    <a:pt x="2236" y="601"/>
                  </a:cubicBezTo>
                  <a:cubicBezTo>
                    <a:pt x="2302" y="501"/>
                    <a:pt x="2436" y="467"/>
                    <a:pt x="2503" y="401"/>
                  </a:cubicBezTo>
                  <a:cubicBezTo>
                    <a:pt x="2603" y="334"/>
                    <a:pt x="2636" y="167"/>
                    <a:pt x="2569" y="101"/>
                  </a:cubicBezTo>
                  <a:cubicBezTo>
                    <a:pt x="2503" y="0"/>
                    <a:pt x="2436" y="0"/>
                    <a:pt x="24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2" name="Google Shape;692;p42"/>
            <p:cNvSpPr/>
            <p:nvPr/>
          </p:nvSpPr>
          <p:spPr>
            <a:xfrm>
              <a:off x="2105750" y="3184388"/>
              <a:ext cx="65900" cy="39225"/>
            </a:xfrm>
            <a:custGeom>
              <a:avLst/>
              <a:gdLst/>
              <a:ahLst/>
              <a:cxnLst/>
              <a:rect l="l" t="t" r="r" b="b"/>
              <a:pathLst>
                <a:path w="2636" h="1569" extrusionOk="0">
                  <a:moveTo>
                    <a:pt x="2002" y="0"/>
                  </a:moveTo>
                  <a:cubicBezTo>
                    <a:pt x="1701" y="0"/>
                    <a:pt x="1435" y="67"/>
                    <a:pt x="1134" y="167"/>
                  </a:cubicBezTo>
                  <a:cubicBezTo>
                    <a:pt x="701" y="334"/>
                    <a:pt x="334" y="634"/>
                    <a:pt x="100" y="968"/>
                  </a:cubicBezTo>
                  <a:cubicBezTo>
                    <a:pt x="34" y="1068"/>
                    <a:pt x="0" y="1134"/>
                    <a:pt x="0" y="1235"/>
                  </a:cubicBezTo>
                  <a:cubicBezTo>
                    <a:pt x="0" y="1301"/>
                    <a:pt x="34" y="1401"/>
                    <a:pt x="134" y="1468"/>
                  </a:cubicBezTo>
                  <a:cubicBezTo>
                    <a:pt x="200" y="1568"/>
                    <a:pt x="300" y="1568"/>
                    <a:pt x="367" y="1568"/>
                  </a:cubicBezTo>
                  <a:cubicBezTo>
                    <a:pt x="501" y="1568"/>
                    <a:pt x="634" y="1468"/>
                    <a:pt x="667" y="1335"/>
                  </a:cubicBezTo>
                  <a:cubicBezTo>
                    <a:pt x="701" y="1301"/>
                    <a:pt x="701" y="1268"/>
                    <a:pt x="767" y="1235"/>
                  </a:cubicBezTo>
                  <a:cubicBezTo>
                    <a:pt x="834" y="1101"/>
                    <a:pt x="968" y="1001"/>
                    <a:pt x="1034" y="901"/>
                  </a:cubicBezTo>
                  <a:cubicBezTo>
                    <a:pt x="1168" y="801"/>
                    <a:pt x="1301" y="667"/>
                    <a:pt x="1468" y="634"/>
                  </a:cubicBezTo>
                  <a:cubicBezTo>
                    <a:pt x="1601" y="601"/>
                    <a:pt x="1668" y="567"/>
                    <a:pt x="1801" y="501"/>
                  </a:cubicBezTo>
                  <a:cubicBezTo>
                    <a:pt x="1890" y="501"/>
                    <a:pt x="1965" y="486"/>
                    <a:pt x="2044" y="486"/>
                  </a:cubicBezTo>
                  <a:cubicBezTo>
                    <a:pt x="2083" y="486"/>
                    <a:pt x="2124" y="490"/>
                    <a:pt x="2168" y="501"/>
                  </a:cubicBezTo>
                  <a:lnTo>
                    <a:pt x="2268" y="501"/>
                  </a:lnTo>
                  <a:cubicBezTo>
                    <a:pt x="2369" y="501"/>
                    <a:pt x="2535" y="467"/>
                    <a:pt x="2535" y="301"/>
                  </a:cubicBezTo>
                  <a:cubicBezTo>
                    <a:pt x="2635" y="234"/>
                    <a:pt x="2535" y="67"/>
                    <a:pt x="2369" y="67"/>
                  </a:cubicBezTo>
                  <a:cubicBezTo>
                    <a:pt x="2268" y="67"/>
                    <a:pt x="2135" y="0"/>
                    <a:pt x="20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3" name="Google Shape;693;p42"/>
            <p:cNvSpPr/>
            <p:nvPr/>
          </p:nvSpPr>
          <p:spPr>
            <a:xfrm>
              <a:off x="2130750" y="3327813"/>
              <a:ext cx="28400" cy="75925"/>
            </a:xfrm>
            <a:custGeom>
              <a:avLst/>
              <a:gdLst/>
              <a:ahLst/>
              <a:cxnLst/>
              <a:rect l="l" t="t" r="r" b="b"/>
              <a:pathLst>
                <a:path w="1136" h="3037" extrusionOk="0">
                  <a:moveTo>
                    <a:pt x="935" y="1"/>
                  </a:moveTo>
                  <a:cubicBezTo>
                    <a:pt x="835" y="1"/>
                    <a:pt x="768" y="34"/>
                    <a:pt x="701" y="101"/>
                  </a:cubicBezTo>
                  <a:cubicBezTo>
                    <a:pt x="468" y="501"/>
                    <a:pt x="301" y="901"/>
                    <a:pt x="134" y="1368"/>
                  </a:cubicBezTo>
                  <a:cubicBezTo>
                    <a:pt x="1" y="1835"/>
                    <a:pt x="1" y="2269"/>
                    <a:pt x="168" y="2736"/>
                  </a:cubicBezTo>
                  <a:cubicBezTo>
                    <a:pt x="201" y="2869"/>
                    <a:pt x="234" y="2970"/>
                    <a:pt x="368" y="3003"/>
                  </a:cubicBezTo>
                  <a:cubicBezTo>
                    <a:pt x="468" y="3036"/>
                    <a:pt x="568" y="3036"/>
                    <a:pt x="701" y="3036"/>
                  </a:cubicBezTo>
                  <a:cubicBezTo>
                    <a:pt x="968" y="2970"/>
                    <a:pt x="1068" y="2669"/>
                    <a:pt x="902" y="2402"/>
                  </a:cubicBezTo>
                  <a:cubicBezTo>
                    <a:pt x="868" y="2369"/>
                    <a:pt x="835" y="2302"/>
                    <a:pt x="835" y="2236"/>
                  </a:cubicBezTo>
                  <a:cubicBezTo>
                    <a:pt x="801" y="2136"/>
                    <a:pt x="735" y="2036"/>
                    <a:pt x="735" y="1902"/>
                  </a:cubicBezTo>
                  <a:cubicBezTo>
                    <a:pt x="701" y="1735"/>
                    <a:pt x="701" y="1569"/>
                    <a:pt x="701" y="1402"/>
                  </a:cubicBezTo>
                  <a:cubicBezTo>
                    <a:pt x="735" y="1202"/>
                    <a:pt x="801" y="1035"/>
                    <a:pt x="835" y="868"/>
                  </a:cubicBezTo>
                  <a:lnTo>
                    <a:pt x="1068" y="368"/>
                  </a:lnTo>
                  <a:cubicBezTo>
                    <a:pt x="1135" y="234"/>
                    <a:pt x="1102" y="101"/>
                    <a:pt x="1002" y="34"/>
                  </a:cubicBezTo>
                  <a:cubicBezTo>
                    <a:pt x="968" y="34"/>
                    <a:pt x="968" y="1"/>
                    <a:pt x="9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94" name="Google Shape;694;p42"/>
          <p:cNvGrpSpPr/>
          <p:nvPr/>
        </p:nvGrpSpPr>
        <p:grpSpPr>
          <a:xfrm rot="437061">
            <a:off x="209775" y="5346865"/>
            <a:ext cx="1513701" cy="1571394"/>
            <a:chOff x="3499575" y="2364313"/>
            <a:chExt cx="805500" cy="774350"/>
          </a:xfrm>
        </p:grpSpPr>
        <p:sp>
          <p:nvSpPr>
            <p:cNvPr id="695" name="Google Shape;695;p42"/>
            <p:cNvSpPr/>
            <p:nvPr/>
          </p:nvSpPr>
          <p:spPr>
            <a:xfrm>
              <a:off x="3499575" y="2364313"/>
              <a:ext cx="805500" cy="774350"/>
            </a:xfrm>
            <a:custGeom>
              <a:avLst/>
              <a:gdLst/>
              <a:ahLst/>
              <a:cxnLst/>
              <a:rect l="l" t="t" r="r" b="b"/>
              <a:pathLst>
                <a:path w="32220" h="30974" extrusionOk="0">
                  <a:moveTo>
                    <a:pt x="14925" y="1824"/>
                  </a:moveTo>
                  <a:cubicBezTo>
                    <a:pt x="4073" y="4347"/>
                    <a:pt x="0" y="12219"/>
                    <a:pt x="152" y="18390"/>
                  </a:cubicBezTo>
                  <a:cubicBezTo>
                    <a:pt x="335" y="25563"/>
                    <a:pt x="8085" y="30974"/>
                    <a:pt x="13891" y="28876"/>
                  </a:cubicBezTo>
                  <a:cubicBezTo>
                    <a:pt x="17630" y="27569"/>
                    <a:pt x="17934" y="24378"/>
                    <a:pt x="18906" y="21551"/>
                  </a:cubicBezTo>
                  <a:cubicBezTo>
                    <a:pt x="20639" y="16688"/>
                    <a:pt x="25046" y="17113"/>
                    <a:pt x="27691" y="12432"/>
                  </a:cubicBezTo>
                  <a:cubicBezTo>
                    <a:pt x="32220" y="4408"/>
                    <a:pt x="22827" y="0"/>
                    <a:pt x="14925" y="18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6" name="Google Shape;696;p42"/>
            <p:cNvSpPr/>
            <p:nvPr/>
          </p:nvSpPr>
          <p:spPr>
            <a:xfrm>
              <a:off x="3504125" y="2374938"/>
              <a:ext cx="715075" cy="707500"/>
            </a:xfrm>
            <a:custGeom>
              <a:avLst/>
              <a:gdLst/>
              <a:ahLst/>
              <a:cxnLst/>
              <a:rect l="l" t="t" r="r" b="b"/>
              <a:pathLst>
                <a:path w="28603" h="28300" extrusionOk="0">
                  <a:moveTo>
                    <a:pt x="14743" y="1399"/>
                  </a:moveTo>
                  <a:cubicBezTo>
                    <a:pt x="4712" y="3740"/>
                    <a:pt x="457" y="10609"/>
                    <a:pt x="1" y="16506"/>
                  </a:cubicBezTo>
                  <a:cubicBezTo>
                    <a:pt x="639" y="23284"/>
                    <a:pt x="8086" y="28299"/>
                    <a:pt x="13709" y="26293"/>
                  </a:cubicBezTo>
                  <a:cubicBezTo>
                    <a:pt x="17448" y="24956"/>
                    <a:pt x="17752" y="21764"/>
                    <a:pt x="18724" y="18968"/>
                  </a:cubicBezTo>
                  <a:cubicBezTo>
                    <a:pt x="20457" y="14105"/>
                    <a:pt x="24864" y="14530"/>
                    <a:pt x="27509" y="9849"/>
                  </a:cubicBezTo>
                  <a:cubicBezTo>
                    <a:pt x="28086" y="8816"/>
                    <a:pt x="28451" y="7873"/>
                    <a:pt x="28603" y="6962"/>
                  </a:cubicBezTo>
                  <a:cubicBezTo>
                    <a:pt x="27691" y="2250"/>
                    <a:pt x="20791" y="1"/>
                    <a:pt x="14743" y="139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7" name="Google Shape;697;p42"/>
            <p:cNvSpPr/>
            <p:nvPr/>
          </p:nvSpPr>
          <p:spPr>
            <a:xfrm>
              <a:off x="3845325" y="2732088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885" y="244"/>
                  </a:moveTo>
                  <a:cubicBezTo>
                    <a:pt x="3040" y="1"/>
                    <a:pt x="4134" y="761"/>
                    <a:pt x="4377" y="1916"/>
                  </a:cubicBezTo>
                  <a:cubicBezTo>
                    <a:pt x="4590" y="3040"/>
                    <a:pt x="3830" y="4135"/>
                    <a:pt x="2705" y="4378"/>
                  </a:cubicBezTo>
                  <a:cubicBezTo>
                    <a:pt x="1550" y="4591"/>
                    <a:pt x="456" y="3831"/>
                    <a:pt x="213" y="2706"/>
                  </a:cubicBezTo>
                  <a:cubicBezTo>
                    <a:pt x="0" y="1521"/>
                    <a:pt x="760" y="426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8" name="Google Shape;698;p42"/>
            <p:cNvSpPr/>
            <p:nvPr/>
          </p:nvSpPr>
          <p:spPr>
            <a:xfrm>
              <a:off x="3976025" y="2611288"/>
              <a:ext cx="115525" cy="115525"/>
            </a:xfrm>
            <a:custGeom>
              <a:avLst/>
              <a:gdLst/>
              <a:ahLst/>
              <a:cxnLst/>
              <a:rect l="l" t="t" r="r" b="b"/>
              <a:pathLst>
                <a:path w="4621" h="4621" extrusionOk="0">
                  <a:moveTo>
                    <a:pt x="1915" y="243"/>
                  </a:moveTo>
                  <a:cubicBezTo>
                    <a:pt x="3040" y="0"/>
                    <a:pt x="4165" y="760"/>
                    <a:pt x="4377" y="1915"/>
                  </a:cubicBezTo>
                  <a:cubicBezTo>
                    <a:pt x="4620" y="3040"/>
                    <a:pt x="3861" y="4164"/>
                    <a:pt x="2706" y="4377"/>
                  </a:cubicBezTo>
                  <a:cubicBezTo>
                    <a:pt x="1581" y="4620"/>
                    <a:pt x="456" y="3860"/>
                    <a:pt x="243" y="2705"/>
                  </a:cubicBezTo>
                  <a:cubicBezTo>
                    <a:pt x="0" y="1581"/>
                    <a:pt x="760" y="456"/>
                    <a:pt x="1915" y="2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9" name="Google Shape;699;p42"/>
            <p:cNvSpPr/>
            <p:nvPr/>
          </p:nvSpPr>
          <p:spPr>
            <a:xfrm>
              <a:off x="3962350" y="2463088"/>
              <a:ext cx="114750" cy="115525"/>
            </a:xfrm>
            <a:custGeom>
              <a:avLst/>
              <a:gdLst/>
              <a:ahLst/>
              <a:cxnLst/>
              <a:rect l="l" t="t" r="r" b="b"/>
              <a:pathLst>
                <a:path w="4590" h="4621" extrusionOk="0">
                  <a:moveTo>
                    <a:pt x="1885" y="244"/>
                  </a:moveTo>
                  <a:cubicBezTo>
                    <a:pt x="3040" y="1"/>
                    <a:pt x="4134" y="761"/>
                    <a:pt x="4347" y="1916"/>
                  </a:cubicBezTo>
                  <a:cubicBezTo>
                    <a:pt x="4590" y="3040"/>
                    <a:pt x="3830" y="4165"/>
                    <a:pt x="2675" y="4378"/>
                  </a:cubicBezTo>
                  <a:cubicBezTo>
                    <a:pt x="1550" y="4621"/>
                    <a:pt x="456" y="3861"/>
                    <a:pt x="213" y="2706"/>
                  </a:cubicBezTo>
                  <a:cubicBezTo>
                    <a:pt x="0" y="1581"/>
                    <a:pt x="699" y="457"/>
                    <a:pt x="1885" y="24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0" name="Google Shape;700;p42"/>
            <p:cNvSpPr/>
            <p:nvPr/>
          </p:nvSpPr>
          <p:spPr>
            <a:xfrm>
              <a:off x="3777700" y="2506413"/>
              <a:ext cx="114750" cy="114775"/>
            </a:xfrm>
            <a:custGeom>
              <a:avLst/>
              <a:gdLst/>
              <a:ahLst/>
              <a:cxnLst/>
              <a:rect l="l" t="t" r="r" b="b"/>
              <a:pathLst>
                <a:path w="4590" h="4591" extrusionOk="0">
                  <a:moveTo>
                    <a:pt x="1915" y="213"/>
                  </a:moveTo>
                  <a:cubicBezTo>
                    <a:pt x="3040" y="0"/>
                    <a:pt x="4134" y="760"/>
                    <a:pt x="4377" y="1885"/>
                  </a:cubicBezTo>
                  <a:cubicBezTo>
                    <a:pt x="4590" y="3040"/>
                    <a:pt x="3830" y="4134"/>
                    <a:pt x="2705" y="4347"/>
                  </a:cubicBezTo>
                  <a:cubicBezTo>
                    <a:pt x="1550" y="4590"/>
                    <a:pt x="456" y="3830"/>
                    <a:pt x="243" y="2675"/>
                  </a:cubicBezTo>
                  <a:cubicBezTo>
                    <a:pt x="0" y="1551"/>
                    <a:pt x="760" y="456"/>
                    <a:pt x="1915" y="21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1" name="Google Shape;701;p42"/>
            <p:cNvSpPr/>
            <p:nvPr/>
          </p:nvSpPr>
          <p:spPr>
            <a:xfrm>
              <a:off x="3612800" y="2621163"/>
              <a:ext cx="114750" cy="114750"/>
            </a:xfrm>
            <a:custGeom>
              <a:avLst/>
              <a:gdLst/>
              <a:ahLst/>
              <a:cxnLst/>
              <a:rect l="l" t="t" r="r" b="b"/>
              <a:pathLst>
                <a:path w="4590" h="4590" extrusionOk="0">
                  <a:moveTo>
                    <a:pt x="1885" y="213"/>
                  </a:moveTo>
                  <a:cubicBezTo>
                    <a:pt x="3040" y="0"/>
                    <a:pt x="4134" y="760"/>
                    <a:pt x="4347" y="1885"/>
                  </a:cubicBezTo>
                  <a:cubicBezTo>
                    <a:pt x="4590" y="3040"/>
                    <a:pt x="3830" y="4134"/>
                    <a:pt x="2675" y="4377"/>
                  </a:cubicBezTo>
                  <a:cubicBezTo>
                    <a:pt x="1550" y="4590"/>
                    <a:pt x="456" y="3830"/>
                    <a:pt x="213" y="2705"/>
                  </a:cubicBezTo>
                  <a:cubicBezTo>
                    <a:pt x="0" y="1550"/>
                    <a:pt x="760" y="456"/>
                    <a:pt x="1885" y="21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2" name="Google Shape;702;p42"/>
            <p:cNvSpPr/>
            <p:nvPr/>
          </p:nvSpPr>
          <p:spPr>
            <a:xfrm>
              <a:off x="3666750" y="2813413"/>
              <a:ext cx="174800" cy="165675"/>
            </a:xfrm>
            <a:custGeom>
              <a:avLst/>
              <a:gdLst/>
              <a:ahLst/>
              <a:cxnLst/>
              <a:rect l="l" t="t" r="r" b="b"/>
              <a:pathLst>
                <a:path w="6992" h="6627" extrusionOk="0">
                  <a:moveTo>
                    <a:pt x="2888" y="335"/>
                  </a:moveTo>
                  <a:cubicBezTo>
                    <a:pt x="4620" y="0"/>
                    <a:pt x="6353" y="1125"/>
                    <a:pt x="6657" y="2766"/>
                  </a:cubicBezTo>
                  <a:cubicBezTo>
                    <a:pt x="6991" y="4438"/>
                    <a:pt x="5806" y="6019"/>
                    <a:pt x="4073" y="6323"/>
                  </a:cubicBezTo>
                  <a:cubicBezTo>
                    <a:pt x="2310" y="6626"/>
                    <a:pt x="608" y="5532"/>
                    <a:pt x="304" y="3891"/>
                  </a:cubicBezTo>
                  <a:cubicBezTo>
                    <a:pt x="0" y="2219"/>
                    <a:pt x="1125" y="639"/>
                    <a:pt x="2888" y="33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3" name="Google Shape;703;p42"/>
            <p:cNvSpPr/>
            <p:nvPr/>
          </p:nvSpPr>
          <p:spPr>
            <a:xfrm>
              <a:off x="3665975" y="2803538"/>
              <a:ext cx="168725" cy="103350"/>
            </a:xfrm>
            <a:custGeom>
              <a:avLst/>
              <a:gdLst/>
              <a:ahLst/>
              <a:cxnLst/>
              <a:rect l="l" t="t" r="r" b="b"/>
              <a:pathLst>
                <a:path w="6749" h="4134" extrusionOk="0">
                  <a:moveTo>
                    <a:pt x="2919" y="1581"/>
                  </a:moveTo>
                  <a:cubicBezTo>
                    <a:pt x="4651" y="1246"/>
                    <a:pt x="6323" y="2401"/>
                    <a:pt x="6688" y="4134"/>
                  </a:cubicBezTo>
                  <a:cubicBezTo>
                    <a:pt x="6749" y="3769"/>
                    <a:pt x="6749" y="3344"/>
                    <a:pt x="6688" y="2918"/>
                  </a:cubicBezTo>
                  <a:cubicBezTo>
                    <a:pt x="6323" y="1186"/>
                    <a:pt x="4651" y="0"/>
                    <a:pt x="2919" y="334"/>
                  </a:cubicBezTo>
                  <a:cubicBezTo>
                    <a:pt x="1156" y="669"/>
                    <a:pt x="1" y="2341"/>
                    <a:pt x="335" y="4103"/>
                  </a:cubicBezTo>
                  <a:lnTo>
                    <a:pt x="335" y="4134"/>
                  </a:lnTo>
                  <a:cubicBezTo>
                    <a:pt x="609" y="2888"/>
                    <a:pt x="1581" y="1854"/>
                    <a:pt x="2919" y="1581"/>
                  </a:cubicBezTo>
                  <a:close/>
                </a:path>
              </a:pathLst>
            </a:custGeom>
            <a:solidFill>
              <a:srgbClr val="C95B1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04" name="Google Shape;704;p42"/>
          <p:cNvGrpSpPr/>
          <p:nvPr/>
        </p:nvGrpSpPr>
        <p:grpSpPr>
          <a:xfrm>
            <a:off x="9859400" y="78561"/>
            <a:ext cx="1977000" cy="1502892"/>
            <a:chOff x="6260538" y="192100"/>
            <a:chExt cx="2221932" cy="1850857"/>
          </a:xfrm>
        </p:grpSpPr>
        <p:sp>
          <p:nvSpPr>
            <p:cNvPr id="705" name="Google Shape;705;p42"/>
            <p:cNvSpPr/>
            <p:nvPr/>
          </p:nvSpPr>
          <p:spPr>
            <a:xfrm rot="1050147">
              <a:off x="6417762" y="447935"/>
              <a:ext cx="1907485" cy="1339187"/>
            </a:xfrm>
            <a:custGeom>
              <a:avLst/>
              <a:gdLst/>
              <a:ahLst/>
              <a:cxnLst/>
              <a:rect l="l" t="t" r="r" b="b"/>
              <a:pathLst>
                <a:path w="43198" h="30328" extrusionOk="0">
                  <a:moveTo>
                    <a:pt x="21526" y="0"/>
                  </a:moveTo>
                  <a:cubicBezTo>
                    <a:pt x="15938" y="0"/>
                    <a:pt x="9543" y="411"/>
                    <a:pt x="5904" y="3875"/>
                  </a:cubicBezTo>
                  <a:cubicBezTo>
                    <a:pt x="1401" y="8211"/>
                    <a:pt x="0" y="19186"/>
                    <a:pt x="5337" y="23389"/>
                  </a:cubicBezTo>
                  <a:cubicBezTo>
                    <a:pt x="8864" y="26197"/>
                    <a:pt x="14236" y="26811"/>
                    <a:pt x="19274" y="26811"/>
                  </a:cubicBezTo>
                  <a:cubicBezTo>
                    <a:pt x="21717" y="26811"/>
                    <a:pt x="24082" y="26667"/>
                    <a:pt x="26119" y="26558"/>
                  </a:cubicBezTo>
                  <a:lnTo>
                    <a:pt x="26119" y="26558"/>
                  </a:lnTo>
                  <a:cubicBezTo>
                    <a:pt x="25719" y="27492"/>
                    <a:pt x="23550" y="30227"/>
                    <a:pt x="24584" y="30327"/>
                  </a:cubicBezTo>
                  <a:cubicBezTo>
                    <a:pt x="24594" y="30328"/>
                    <a:pt x="24604" y="30328"/>
                    <a:pt x="24614" y="30328"/>
                  </a:cubicBezTo>
                  <a:cubicBezTo>
                    <a:pt x="26048" y="30328"/>
                    <a:pt x="32757" y="25724"/>
                    <a:pt x="32757" y="25724"/>
                  </a:cubicBezTo>
                  <a:cubicBezTo>
                    <a:pt x="32757" y="25724"/>
                    <a:pt x="34558" y="25324"/>
                    <a:pt x="35192" y="25057"/>
                  </a:cubicBezTo>
                  <a:cubicBezTo>
                    <a:pt x="41230" y="22655"/>
                    <a:pt x="43198" y="16217"/>
                    <a:pt x="42597" y="10246"/>
                  </a:cubicBezTo>
                  <a:cubicBezTo>
                    <a:pt x="42230" y="6744"/>
                    <a:pt x="41063" y="3174"/>
                    <a:pt x="37727" y="1473"/>
                  </a:cubicBezTo>
                  <a:cubicBezTo>
                    <a:pt x="35247" y="194"/>
                    <a:pt x="32092" y="18"/>
                    <a:pt x="29159" y="18"/>
                  </a:cubicBezTo>
                  <a:cubicBezTo>
                    <a:pt x="28344" y="18"/>
                    <a:pt x="27547" y="32"/>
                    <a:pt x="26786" y="39"/>
                  </a:cubicBezTo>
                  <a:cubicBezTo>
                    <a:pt x="26657" y="40"/>
                    <a:pt x="26526" y="40"/>
                    <a:pt x="26394" y="40"/>
                  </a:cubicBezTo>
                  <a:cubicBezTo>
                    <a:pt x="24920" y="40"/>
                    <a:pt x="23262" y="0"/>
                    <a:pt x="215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706" name="Google Shape;706;p42"/>
            <p:cNvGrpSpPr/>
            <p:nvPr/>
          </p:nvGrpSpPr>
          <p:grpSpPr>
            <a:xfrm rot="1339852">
              <a:off x="6850204" y="754040"/>
              <a:ext cx="1171851" cy="555272"/>
              <a:chOff x="1425538" y="2323664"/>
              <a:chExt cx="427837" cy="131258"/>
            </a:xfrm>
          </p:grpSpPr>
          <p:sp>
            <p:nvSpPr>
              <p:cNvPr id="707" name="Google Shape;707;p42"/>
              <p:cNvSpPr/>
              <p:nvPr/>
            </p:nvSpPr>
            <p:spPr>
              <a:xfrm rot="-298630">
                <a:off x="1426277" y="2342092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-298630">
                <a:off x="1426277" y="2400817"/>
                <a:ext cx="426359" cy="35677"/>
              </a:xfrm>
              <a:custGeom>
                <a:avLst/>
                <a:gdLst/>
                <a:ahLst/>
                <a:cxnLst/>
                <a:rect l="l" t="t" r="r" b="b"/>
                <a:pathLst>
                  <a:path w="2269" h="1427" extrusionOk="0">
                    <a:moveTo>
                      <a:pt x="326" y="1"/>
                    </a:moveTo>
                    <a:cubicBezTo>
                      <a:pt x="276" y="1"/>
                      <a:pt x="234" y="17"/>
                      <a:pt x="201" y="51"/>
                    </a:cubicBezTo>
                    <a:cubicBezTo>
                      <a:pt x="101" y="84"/>
                      <a:pt x="67" y="117"/>
                      <a:pt x="67" y="151"/>
                    </a:cubicBezTo>
                    <a:cubicBezTo>
                      <a:pt x="1" y="284"/>
                      <a:pt x="34" y="484"/>
                      <a:pt x="201" y="718"/>
                    </a:cubicBezTo>
                    <a:cubicBezTo>
                      <a:pt x="368" y="918"/>
                      <a:pt x="568" y="1085"/>
                      <a:pt x="868" y="1218"/>
                    </a:cubicBezTo>
                    <a:cubicBezTo>
                      <a:pt x="1146" y="1357"/>
                      <a:pt x="1424" y="1427"/>
                      <a:pt x="1644" y="1427"/>
                    </a:cubicBezTo>
                    <a:cubicBezTo>
                      <a:pt x="1688" y="1427"/>
                      <a:pt x="1730" y="1424"/>
                      <a:pt x="1769" y="1418"/>
                    </a:cubicBezTo>
                    <a:cubicBezTo>
                      <a:pt x="1869" y="1418"/>
                      <a:pt x="1935" y="1385"/>
                      <a:pt x="2035" y="1385"/>
                    </a:cubicBezTo>
                    <a:cubicBezTo>
                      <a:pt x="2102" y="1318"/>
                      <a:pt x="2135" y="1285"/>
                      <a:pt x="2202" y="1251"/>
                    </a:cubicBezTo>
                    <a:cubicBezTo>
                      <a:pt x="2269" y="1118"/>
                      <a:pt x="2236" y="918"/>
                      <a:pt x="2069" y="751"/>
                    </a:cubicBezTo>
                    <a:cubicBezTo>
                      <a:pt x="1902" y="551"/>
                      <a:pt x="1702" y="384"/>
                      <a:pt x="1402" y="251"/>
                    </a:cubicBezTo>
                    <a:cubicBezTo>
                      <a:pt x="1139" y="120"/>
                      <a:pt x="877" y="30"/>
                      <a:pt x="663" y="30"/>
                    </a:cubicBezTo>
                    <a:cubicBezTo>
                      <a:pt x="605" y="30"/>
                      <a:pt x="551" y="36"/>
                      <a:pt x="501" y="51"/>
                    </a:cubicBezTo>
                    <a:cubicBezTo>
                      <a:pt x="434" y="17"/>
                      <a:pt x="376" y="1"/>
                      <a:pt x="3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EE0F2E9C-F721-4154-87DA-5542C3224D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2216" y="588360"/>
            <a:ext cx="6371036" cy="3679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6CD1D6F3-F948-4C90-B9DC-9F28D829F86F}"/>
              </a:ext>
            </a:extLst>
          </p:cNvPr>
          <p:cNvSpPr txBox="1"/>
          <p:nvPr/>
        </p:nvSpPr>
        <p:spPr>
          <a:xfrm>
            <a:off x="2028937" y="4619315"/>
            <a:ext cx="8134126" cy="1323439"/>
          </a:xfrm>
          <a:custGeom>
            <a:avLst/>
            <a:gdLst>
              <a:gd name="connsiteX0" fmla="*/ 0 w 8134126"/>
              <a:gd name="connsiteY0" fmla="*/ 0 h 1323439"/>
              <a:gd name="connsiteX1" fmla="*/ 8134126 w 8134126"/>
              <a:gd name="connsiteY1" fmla="*/ 0 h 1323439"/>
              <a:gd name="connsiteX2" fmla="*/ 8134126 w 8134126"/>
              <a:gd name="connsiteY2" fmla="*/ 1323439 h 1323439"/>
              <a:gd name="connsiteX3" fmla="*/ 0 w 8134126"/>
              <a:gd name="connsiteY3" fmla="*/ 1323439 h 1323439"/>
              <a:gd name="connsiteX4" fmla="*/ 0 w 8134126"/>
              <a:gd name="connsiteY4" fmla="*/ 0 h 1323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34126" h="1323439" fill="none" extrusionOk="0">
                <a:moveTo>
                  <a:pt x="0" y="0"/>
                </a:moveTo>
                <a:cubicBezTo>
                  <a:pt x="965652" y="5222"/>
                  <a:pt x="6314425" y="24918"/>
                  <a:pt x="8134126" y="0"/>
                </a:cubicBezTo>
                <a:cubicBezTo>
                  <a:pt x="8071532" y="502581"/>
                  <a:pt x="8097168" y="742429"/>
                  <a:pt x="8134126" y="1323439"/>
                </a:cubicBezTo>
                <a:cubicBezTo>
                  <a:pt x="6359423" y="1158678"/>
                  <a:pt x="3915594" y="1441589"/>
                  <a:pt x="0" y="1323439"/>
                </a:cubicBezTo>
                <a:cubicBezTo>
                  <a:pt x="-52747" y="826522"/>
                  <a:pt x="-93581" y="659507"/>
                  <a:pt x="0" y="0"/>
                </a:cubicBezTo>
                <a:close/>
              </a:path>
              <a:path w="8134126" h="1323439" stroke="0" extrusionOk="0">
                <a:moveTo>
                  <a:pt x="0" y="0"/>
                </a:moveTo>
                <a:cubicBezTo>
                  <a:pt x="2600703" y="11849"/>
                  <a:pt x="4274589" y="-161459"/>
                  <a:pt x="8134126" y="0"/>
                </a:cubicBezTo>
                <a:cubicBezTo>
                  <a:pt x="8119466" y="501774"/>
                  <a:pt x="8054191" y="1007572"/>
                  <a:pt x="8134126" y="1323439"/>
                </a:cubicBezTo>
                <a:cubicBezTo>
                  <a:pt x="4846458" y="1177579"/>
                  <a:pt x="1917647" y="1245115"/>
                  <a:pt x="0" y="1323439"/>
                </a:cubicBezTo>
                <a:cubicBezTo>
                  <a:pt x="-53371" y="1066481"/>
                  <a:pt x="-89897" y="500856"/>
                  <a:pt x="0" y="0"/>
                </a:cubicBezTo>
                <a:close/>
              </a:path>
            </a:pathLst>
          </a:custGeom>
          <a:solidFill>
            <a:srgbClr val="CCFF99"/>
          </a:solidFill>
          <a:ln w="38100">
            <a:solidFill>
              <a:srgbClr val="1FAE98"/>
            </a:solidFill>
            <a:prstDash val="sysDash"/>
            <a:extLst>
              <a:ext uri="{C807C97D-BFC1-408E-A445-0C87EB9F89A2}">
                <ask:lineSketchStyleProps xmlns:ask="http://schemas.microsoft.com/office/drawing/2018/sketchyshapes" sd="4194945536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lvl="0" algn="ctr"/>
            <a:r>
              <a:rPr lang="vi-VN" sz="4000" b="1" dirty="0">
                <a:solidFill>
                  <a:srgbClr val="FF0066"/>
                </a:solidFill>
                <a:cs typeface="Arial" panose="020B0604020202020204" pitchFamily="34" charset="0"/>
              </a:rPr>
              <a:t>Cậu bé chơi trò đánh trận giả với các bạn. 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089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theme/theme1.xml><?xml version="1.0" encoding="utf-8"?>
<a:theme xmlns:a="http://schemas.openxmlformats.org/drawingml/2006/main" name="Elementary School Weekly Planner by Slidesgo">
  <a:themeElements>
    <a:clrScheme name="Simple Light">
      <a:dk1>
        <a:srgbClr val="00354E"/>
      </a:dk1>
      <a:lt1>
        <a:srgbClr val="FFFFFF"/>
      </a:lt1>
      <a:dk2>
        <a:srgbClr val="B8F2FF"/>
      </a:dk2>
      <a:lt2>
        <a:srgbClr val="7D9BFF"/>
      </a:lt2>
      <a:accent1>
        <a:srgbClr val="FF4A95"/>
      </a:accent1>
      <a:accent2>
        <a:srgbClr val="FFB428"/>
      </a:accent2>
      <a:accent3>
        <a:srgbClr val="E48700"/>
      </a:accent3>
      <a:accent4>
        <a:srgbClr val="FFFFFF"/>
      </a:accent4>
      <a:accent5>
        <a:srgbClr val="70C974"/>
      </a:accent5>
      <a:accent6>
        <a:srgbClr val="7D9BFF"/>
      </a:accent6>
      <a:hlink>
        <a:srgbClr val="FF4A9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571</Words>
  <Application>Microsoft Office PowerPoint</Application>
  <PresentationFormat>Widescreen</PresentationFormat>
  <Paragraphs>46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Calibri</vt:lpstr>
      <vt:lpstr>Nunito</vt:lpstr>
      <vt:lpstr>Fredoka One</vt:lpstr>
      <vt:lpstr>微软雅黑</vt:lpstr>
      <vt:lpstr>Arial</vt:lpstr>
      <vt:lpstr>SVN-Genica Pro</vt:lpstr>
      <vt:lpstr>Pattaya</vt:lpstr>
      <vt:lpstr>Georgia</vt:lpstr>
      <vt:lpstr>Elementary School Weekly Planner by Slidesgo</vt:lpstr>
      <vt:lpstr>1_Simple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98,300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Thao Tran</cp:lastModifiedBy>
  <cp:revision>43</cp:revision>
  <dcterms:created xsi:type="dcterms:W3CDTF">2022-07-29T11:07:56Z</dcterms:created>
  <dcterms:modified xsi:type="dcterms:W3CDTF">2022-09-30T08:27:21Z</dcterms:modified>
</cp:coreProperties>
</file>